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5" r:id="rId2"/>
    <p:sldId id="257" r:id="rId3"/>
    <p:sldId id="266" r:id="rId4"/>
    <p:sldId id="259" r:id="rId5"/>
    <p:sldId id="268" r:id="rId6"/>
    <p:sldId id="277" r:id="rId7"/>
    <p:sldId id="270" r:id="rId8"/>
    <p:sldId id="271" r:id="rId9"/>
    <p:sldId id="278" r:id="rId10"/>
    <p:sldId id="273" r:id="rId11"/>
    <p:sldId id="287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1pPr>
    <a:lvl2pPr marL="0" marR="0" indent="457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2pPr>
    <a:lvl3pPr marL="0" marR="0" indent="914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3pPr>
    <a:lvl4pPr marL="0" marR="0" indent="1371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4pPr>
    <a:lvl5pPr marL="0" marR="0" indent="18288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5pPr>
    <a:lvl6pPr marL="0" marR="0" indent="22860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6pPr>
    <a:lvl7pPr marL="0" marR="0" indent="2743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7pPr>
    <a:lvl8pPr marL="0" marR="0" indent="3200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8pPr>
    <a:lvl9pPr marL="0" marR="0" indent="3657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 panose="020B020500000000000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B020500000000000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image" Target="../media/image5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.png"/><Relationship Id="rId5" Type="http://schemas.openxmlformats.org/officeDocument/2006/relationships/tags" Target="../tags/tag43.xml"/><Relationship Id="rId10" Type="http://schemas.openxmlformats.org/officeDocument/2006/relationships/image" Target="../media/image9.png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Sjdsq.t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3177" y="-7620"/>
            <a:ext cx="12226608" cy="6879590"/>
          </a:xfrm>
          <a:prstGeom prst="rect">
            <a:avLst/>
          </a:prstGeom>
        </p:spPr>
      </p:pic>
      <p:pic>
        <p:nvPicPr>
          <p:cNvPr id="156" name="图像" descr="图像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68640" y="332771"/>
            <a:ext cx="2045095" cy="6828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" name="正文级别 1…"/>
          <p:cNvSpPr txBox="1"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746760" y="2853055"/>
            <a:ext cx="7379970" cy="55816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kumimoji="0" sz="3300" b="0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  <a:lvl2pPr marL="0" indent="2286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746760" y="5805154"/>
            <a:ext cx="10984311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6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3" name="演示文稿标题"/>
          <p:cNvSpPr txBox="1"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45490" y="1795780"/>
            <a:ext cx="9570720" cy="1003935"/>
          </a:xfrm>
          <a:prstGeom prst="rect">
            <a:avLst/>
          </a:prstGeom>
        </p:spPr>
        <p:txBody>
          <a:bodyPr anchor="b"/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200" b="1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" panose="020B0500000000000000" charset="-122"/>
              </a:defRPr>
            </a:lvl1pPr>
          </a:lstStyle>
          <a:p>
            <a:r>
              <a:t>演示文稿标题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a2/Downloads/清华大学ppt模板 2/第二次/2/200ppi/资源 9.png资源 9"/>
          <p:cNvPicPr>
            <a:picLocks noChangeAspect="1"/>
          </p:cNvPicPr>
          <p:nvPr userDrawn="1"/>
        </p:nvPicPr>
        <p:blipFill>
          <a:blip r:embed="rId8"/>
          <a:srcRect l="202" r="202"/>
          <a:stretch>
            <a:fillRect/>
          </a:stretch>
        </p:blipFill>
        <p:spPr>
          <a:xfrm>
            <a:off x="-952" y="-13970"/>
            <a:ext cx="12216130" cy="6901180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1"/>
            </p:custDataLst>
          </p:nvPr>
        </p:nvSpPr>
        <p:spPr>
          <a:xfrm>
            <a:off x="1684655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FF8EC7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单击此处编辑内文标题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31315" y="152400"/>
            <a:ext cx="9626600" cy="544830"/>
          </a:xfrm>
        </p:spPr>
        <p:txBody>
          <a:bodyPr anchor="ctr"/>
          <a:lstStyle>
            <a:lvl1pPr>
              <a:defRPr kumimoji="0" lang="zh-CN" sz="2400" b="0" i="0" u="none" strike="noStrike" kern="0" cap="none" spc="0" normalizeH="0" baseline="0" noProof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单击此处编辑章节标题</a:t>
            </a:r>
          </a:p>
        </p:txBody>
      </p:sp>
      <p:pic>
        <p:nvPicPr>
          <p:cNvPr id="5" name="图片 4" descr="资源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7648" y="5877243"/>
            <a:ext cx="690245" cy="688023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828165" y="1844675"/>
            <a:ext cx="9171305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800" b="0" i="0" u="none" strike="noStrike" kern="0" cap="none" spc="0" normalizeH="0" baseline="0" noProof="1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10066020" y="6548755"/>
            <a:ext cx="177990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r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5" hasCustomPrompt="1"/>
            <p:custDataLst>
              <p:tags r:id="rId6"/>
            </p:custDataLst>
          </p:nvPr>
        </p:nvSpPr>
        <p:spPr>
          <a:xfrm>
            <a:off x="133350" y="-99695"/>
            <a:ext cx="99885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44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Sjdsq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3177" y="-7620"/>
            <a:ext cx="12226608" cy="6879590"/>
          </a:xfrm>
          <a:prstGeom prst="rect">
            <a:avLst/>
          </a:prstGeom>
        </p:spPr>
      </p:pic>
      <p:sp>
        <p:nvSpPr>
          <p:cNvPr id="24" name="正文级别 1…"/>
          <p:cNvSpPr txBox="1">
            <a:spLocks noGrp="1"/>
          </p:cNvSpPr>
          <p:nvPr>
            <p:ph type="body" sz="quarter" idx="22" hasCustomPrompt="1"/>
            <p:custDataLst>
              <p:tags r:id="rId1"/>
            </p:custDataLst>
          </p:nvPr>
        </p:nvSpPr>
        <p:spPr>
          <a:xfrm>
            <a:off x="840740" y="2304415"/>
            <a:ext cx="7379970" cy="75882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kumimoji="0" sz="3300" b="0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  <a:lvl2pPr marL="0" indent="2286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rPr lang="zh-CN"/>
              <a:t>感谢</a:t>
            </a:r>
          </a:p>
        </p:txBody>
      </p:sp>
      <p:pic>
        <p:nvPicPr>
          <p:cNvPr id="156" name="图像" descr="图像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9270" y="5661056"/>
            <a:ext cx="2045095" cy="6828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演示文稿标题">
            <a:extLst>
              <a:ext uri="{FF2B5EF4-FFF2-40B4-BE49-F238E27FC236}">
                <a16:creationId xmlns:a16="http://schemas.microsoft.com/office/drawing/2014/main" id="{E3C455FC-B049-4340-923A-7186322E83DB}"/>
              </a:ext>
            </a:extLst>
          </p:cNvPr>
          <p:cNvSpPr txBox="1"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39270" y="805180"/>
            <a:ext cx="9570720" cy="15767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b="1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en-US"/>
              <a:t>THANKS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图片 1" descr="资源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" y="0"/>
            <a:ext cx="12227243" cy="68795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23495"/>
            <a:ext cx="12219940" cy="689800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03295" y="3356610"/>
            <a:ext cx="4036695" cy="796290"/>
          </a:xfrm>
        </p:spPr>
        <p:txBody>
          <a:bodyPr lIns="101600" tIns="38100" rIns="63500" bIns="38100" anchor="b" anchorCtr="0">
            <a:normAutofit/>
          </a:bodyPr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156" name="图像" descr="图像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64445" y="188595"/>
            <a:ext cx="1651000" cy="5511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03930" y="4364990"/>
            <a:ext cx="3478530" cy="1033780"/>
          </a:xfrm>
        </p:spPr>
        <p:txBody>
          <a:bodyPr lIns="101600" tIns="38100" rIns="76200" bIns="38100" anchor="t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4"/>
            </p:custDataLst>
          </p:nvPr>
        </p:nvSpPr>
        <p:spPr>
          <a:xfrm>
            <a:off x="335915" y="3140710"/>
            <a:ext cx="2952750" cy="2341880"/>
          </a:xfrm>
        </p:spPr>
        <p:txBody>
          <a:bodyPr lIns="101600" tIns="38100" rIns="76200" bIns="38100" anchor="t">
            <a:noAutofit/>
          </a:bodyPr>
          <a:lstStyle>
            <a:lvl1pPr marL="0" indent="0" algn="l" eaLnBrk="1" fontAlgn="auto" latinLnBrk="0" hangingPunct="1">
              <a:buNone/>
              <a:defRPr kumimoji="0" lang="zh-CN" altLang="en-US" sz="172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01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2700" y="-8255"/>
            <a:ext cx="12219623" cy="6875463"/>
          </a:xfrm>
          <a:prstGeom prst="rect">
            <a:avLst/>
          </a:prstGeom>
        </p:spPr>
      </p:pic>
      <p:pic>
        <p:nvPicPr>
          <p:cNvPr id="4" name="图片 3" descr="资源 1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7648" y="5877243"/>
            <a:ext cx="690245" cy="688023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31315" y="152400"/>
            <a:ext cx="9626600" cy="544830"/>
          </a:xfrm>
        </p:spPr>
        <p:txBody>
          <a:bodyPr anchor="ctr"/>
          <a:lstStyle>
            <a:lvl1pPr>
              <a:defRPr kumimoji="0" lang="zh-CN" sz="2400" b="0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单击此处编辑章节标题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828165" y="1844675"/>
            <a:ext cx="9171305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800" b="0" i="0" u="none" strike="noStrike" kern="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7896860" y="6548755"/>
            <a:ext cx="394906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r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5"/>
            </p:custDataLst>
          </p:nvPr>
        </p:nvSpPr>
        <p:spPr>
          <a:xfrm>
            <a:off x="1684655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00A2FF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单击此处编辑内文标题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5" hasCustomPrompt="1"/>
            <p:custDataLst>
              <p:tags r:id="rId6"/>
            </p:custDataLst>
          </p:nvPr>
        </p:nvSpPr>
        <p:spPr>
          <a:xfrm>
            <a:off x="133350" y="-99695"/>
            <a:ext cx="99885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44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12700" y="-8255"/>
            <a:ext cx="12219623" cy="6875463"/>
          </a:xfrm>
          <a:prstGeom prst="rect">
            <a:avLst/>
          </a:prstGeom>
        </p:spPr>
      </p:pic>
      <p:sp>
        <p:nvSpPr>
          <p:cNvPr id="8" name="一碗宽意大利面配有欧芹黄油、烤榛子和帕尔马干酪"/>
          <p:cNvSpPr>
            <a:spLocks noGrp="1"/>
          </p:cNvSpPr>
          <p:nvPr>
            <p:ph type="pic" idx="22" hasCustomPrompt="1"/>
            <p:custDataLst>
              <p:tags r:id="rId2"/>
            </p:custDataLst>
          </p:nvPr>
        </p:nvSpPr>
        <p:spPr>
          <a:xfrm>
            <a:off x="6096000" y="1835785"/>
            <a:ext cx="6110923" cy="41598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/>
              <a:t>插入图片</a:t>
            </a:r>
          </a:p>
        </p:txBody>
      </p:sp>
      <p:pic>
        <p:nvPicPr>
          <p:cNvPr id="10" name="图片 9" descr="资源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7648" y="5877243"/>
            <a:ext cx="690245" cy="688023"/>
          </a:xfrm>
          <a:prstGeom prst="rect">
            <a:avLst/>
          </a:prstGeom>
        </p:spPr>
      </p:pic>
      <p:sp>
        <p:nvSpPr>
          <p:cNvPr id="15" name="作者和日期"/>
          <p:cNvSpPr txBox="1"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7896860" y="6548755"/>
            <a:ext cx="394906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r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8" name="标题 17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31315" y="152400"/>
            <a:ext cx="9626600" cy="544830"/>
          </a:xfrm>
        </p:spPr>
        <p:txBody>
          <a:bodyPr anchor="ctr"/>
          <a:lstStyle>
            <a:lvl1pPr>
              <a:defRPr kumimoji="0" lang="zh-CN" sz="2400" b="0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单击此处编辑章节标题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1828165" y="1844675"/>
            <a:ext cx="3909060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400" b="0" i="0" u="none" strike="noStrike" kern="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half" idx="24" hasCustomPrompt="1"/>
            <p:custDataLst>
              <p:tags r:id="rId7"/>
            </p:custDataLst>
          </p:nvPr>
        </p:nvSpPr>
        <p:spPr>
          <a:xfrm>
            <a:off x="1684655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00A2FF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单击此处编辑内文标题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half" idx="25" hasCustomPrompt="1"/>
            <p:custDataLst>
              <p:tags r:id="rId8"/>
            </p:custDataLst>
          </p:nvPr>
        </p:nvSpPr>
        <p:spPr>
          <a:xfrm>
            <a:off x="133350" y="-99695"/>
            <a:ext cx="99885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44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952" y="-13970"/>
            <a:ext cx="12216130" cy="6901180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1"/>
            </p:custDataLst>
          </p:nvPr>
        </p:nvSpPr>
        <p:spPr>
          <a:xfrm>
            <a:off x="1684655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00A2FF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单击此处编辑内文标题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31315" y="152400"/>
            <a:ext cx="9626600" cy="544830"/>
          </a:xfrm>
        </p:spPr>
        <p:txBody>
          <a:bodyPr anchor="ctr"/>
          <a:lstStyle>
            <a:lvl1pPr>
              <a:defRPr kumimoji="0" lang="zh-CN" sz="2400" b="0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单击此处编辑章节标题</a:t>
            </a:r>
          </a:p>
        </p:txBody>
      </p:sp>
      <p:pic>
        <p:nvPicPr>
          <p:cNvPr id="5" name="图片 4" descr="资源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7648" y="5877243"/>
            <a:ext cx="690245" cy="688023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828165" y="1844675"/>
            <a:ext cx="9171305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800" b="0" i="0" u="none" strike="noStrike" kern="0" cap="none" spc="0" normalizeH="0" baseline="0" noProof="1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10066020" y="6548755"/>
            <a:ext cx="177990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r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5" hasCustomPrompt="1"/>
            <p:custDataLst>
              <p:tags r:id="rId6"/>
            </p:custDataLst>
          </p:nvPr>
        </p:nvSpPr>
        <p:spPr>
          <a:xfrm>
            <a:off x="133350" y="-99695"/>
            <a:ext cx="99885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44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a2/Downloads/清华大学ppt模板 2/第二次/2/200ppi/资源 7.png资源 7"/>
          <p:cNvPicPr>
            <a:picLocks noChangeAspect="1"/>
          </p:cNvPicPr>
          <p:nvPr userDrawn="1"/>
        </p:nvPicPr>
        <p:blipFill>
          <a:blip r:embed="rId6"/>
          <a:srcRect l="23" r="23"/>
          <a:stretch>
            <a:fillRect/>
          </a:stretch>
        </p:blipFill>
        <p:spPr>
          <a:xfrm>
            <a:off x="0" y="-1270"/>
            <a:ext cx="12219940" cy="687578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03295" y="3356610"/>
            <a:ext cx="4036695" cy="796290"/>
          </a:xfrm>
        </p:spPr>
        <p:txBody>
          <a:bodyPr lIns="101600" tIns="38100" rIns="63500" bIns="38100" anchor="b" anchorCtr="0">
            <a:normAutofit/>
          </a:bodyPr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03930" y="4364990"/>
            <a:ext cx="3478530" cy="1033780"/>
          </a:xfrm>
        </p:spPr>
        <p:txBody>
          <a:bodyPr lIns="101600" tIns="38100" rIns="76200" bIns="38100" anchor="t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3"/>
            </p:custDataLst>
          </p:nvPr>
        </p:nvSpPr>
        <p:spPr>
          <a:xfrm>
            <a:off x="335915" y="3140710"/>
            <a:ext cx="2952750" cy="2341880"/>
          </a:xfrm>
        </p:spPr>
        <p:txBody>
          <a:bodyPr lIns="101600" tIns="38100" rIns="76200" bIns="38100" anchor="t">
            <a:noAutofit/>
          </a:bodyPr>
          <a:lstStyle>
            <a:lvl1pPr marL="0" indent="0" algn="l" eaLnBrk="1" fontAlgn="auto" latinLnBrk="0" hangingPunct="1">
              <a:buNone/>
              <a:defRPr kumimoji="0" lang="zh-CN" altLang="en-US" sz="172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01</a:t>
            </a:r>
          </a:p>
        </p:txBody>
      </p:sp>
      <p:pic>
        <p:nvPicPr>
          <p:cNvPr id="6" name="图像" descr="图像">
            <a:extLst>
              <a:ext uri="{FF2B5EF4-FFF2-40B4-BE49-F238E27FC236}">
                <a16:creationId xmlns:a16="http://schemas.microsoft.com/office/drawing/2014/main" id="{3E5087C7-2F00-4115-9DCD-5ACBF604825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64445" y="188595"/>
            <a:ext cx="1651000" cy="55118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a2/Downloads/清华大学ppt模板 2/第二次/2/200ppi/资源 8.png资源 8"/>
          <p:cNvPicPr>
            <a:picLocks noChangeAspect="1"/>
          </p:cNvPicPr>
          <p:nvPr userDrawn="1"/>
        </p:nvPicPr>
        <p:blipFill>
          <a:blip r:embed="rId8"/>
          <a:srcRect l="2" r="2"/>
          <a:stretch>
            <a:fillRect/>
          </a:stretch>
        </p:blipFill>
        <p:spPr>
          <a:xfrm>
            <a:off x="-12700" y="-8255"/>
            <a:ext cx="12219623" cy="6875463"/>
          </a:xfrm>
          <a:prstGeom prst="rect">
            <a:avLst/>
          </a:prstGeom>
        </p:spPr>
      </p:pic>
      <p:pic>
        <p:nvPicPr>
          <p:cNvPr id="4" name="图片 3" descr="资源 1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7648" y="5877243"/>
            <a:ext cx="690245" cy="688023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31315" y="152400"/>
            <a:ext cx="9626600" cy="544830"/>
          </a:xfrm>
        </p:spPr>
        <p:txBody>
          <a:bodyPr anchor="ctr"/>
          <a:lstStyle>
            <a:lvl1pPr>
              <a:defRPr kumimoji="0" lang="zh-CN" sz="2400" b="0" i="0" u="none" strike="noStrike" kern="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单击此处编辑章节标题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828165" y="1844675"/>
            <a:ext cx="9171305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800" b="0" i="0" u="none" strike="noStrike" kern="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7896860" y="6548755"/>
            <a:ext cx="394906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r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5"/>
            </p:custDataLst>
          </p:nvPr>
        </p:nvSpPr>
        <p:spPr>
          <a:xfrm>
            <a:off x="1684655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单击此处编辑内文标题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5" hasCustomPrompt="1"/>
            <p:custDataLst>
              <p:tags r:id="rId6"/>
            </p:custDataLst>
          </p:nvPr>
        </p:nvSpPr>
        <p:spPr>
          <a:xfrm>
            <a:off x="133350" y="-99695"/>
            <a:ext cx="99885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44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Users/a2/Downloads/清华大学ppt模板 2/第二次/2/200ppi/资源 8.png资源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rcRect l="2" r="2"/>
          <a:stretch>
            <a:fillRect/>
          </a:stretch>
        </p:blipFill>
        <p:spPr>
          <a:xfrm>
            <a:off x="-12700" y="-8255"/>
            <a:ext cx="12219623" cy="6875463"/>
          </a:xfrm>
          <a:prstGeom prst="rect">
            <a:avLst/>
          </a:prstGeom>
        </p:spPr>
      </p:pic>
      <p:pic>
        <p:nvPicPr>
          <p:cNvPr id="2" name="图片 1" descr="资源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7648" y="5877243"/>
            <a:ext cx="690245" cy="688023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631315" y="152400"/>
            <a:ext cx="9626600" cy="544830"/>
          </a:xfrm>
        </p:spPr>
        <p:txBody>
          <a:bodyPr anchor="ctr"/>
          <a:lstStyle>
            <a:lvl1pPr>
              <a:defRPr kumimoji="0" lang="zh-CN" sz="2400" b="0" i="0" u="none" strike="noStrike" kern="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单击此处编辑章节标题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7896860" y="6548755"/>
            <a:ext cx="394906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r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5"/>
            </p:custDataLst>
          </p:nvPr>
        </p:nvSpPr>
        <p:spPr>
          <a:xfrm>
            <a:off x="1684655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单击此处编辑内文标题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5" hasCustomPrompt="1"/>
            <p:custDataLst>
              <p:tags r:id="rId6"/>
            </p:custDataLst>
          </p:nvPr>
        </p:nvSpPr>
        <p:spPr>
          <a:xfrm>
            <a:off x="133350" y="-99695"/>
            <a:ext cx="99885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44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1828165" y="1844675"/>
            <a:ext cx="3909060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400" b="0" i="0" u="none" strike="noStrike" kern="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3" name="一碗宽意大利面配有欧芹黄油、烤榛子和帕尔马干酪"/>
          <p:cNvSpPr>
            <a:spLocks noGrp="1"/>
          </p:cNvSpPr>
          <p:nvPr>
            <p:ph type="pic" idx="22" hasCustomPrompt="1"/>
            <p:custDataLst>
              <p:tags r:id="rId8"/>
            </p:custDataLst>
          </p:nvPr>
        </p:nvSpPr>
        <p:spPr>
          <a:xfrm>
            <a:off x="6096000" y="1835785"/>
            <a:ext cx="6110923" cy="41598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/>
              <a:t>插入图片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1219200" rtl="0" latinLnBrk="0">
        <a:lnSpc>
          <a:spcPct val="80000"/>
        </a:lnSpc>
        <a:spcBef>
          <a:spcPct val="0"/>
        </a:spcBef>
        <a:spcAft>
          <a:spcPts val="0"/>
        </a:spcAft>
        <a:buClrTx/>
        <a:buSzTx/>
        <a:buFontTx/>
        <a:buNone/>
        <a:defRPr sz="425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1pPr>
      <a:lvl2pPr marL="0" marR="0" indent="457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2pPr>
      <a:lvl3pPr marL="0" marR="0" indent="914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3pPr>
      <a:lvl4pPr marL="0" marR="0" indent="1371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4pPr>
      <a:lvl5pPr marL="0" marR="0" indent="18288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5pPr>
      <a:lvl6pPr marL="0" marR="0" indent="22860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6pPr>
      <a:lvl7pPr marL="0" marR="0" indent="2743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7pPr>
      <a:lvl8pPr marL="0" marR="0" indent="3200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8pPr>
      <a:lvl9pPr marL="0" marR="0" indent="3657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9pPr>
    </p:titleStyle>
    <p:bodyStyle>
      <a:lvl1pPr marL="3048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1pPr>
      <a:lvl2pPr marL="6096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2pPr>
      <a:lvl3pPr marL="9144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3pPr>
      <a:lvl4pPr marL="12192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4pPr>
      <a:lvl5pPr marL="15240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5pPr>
      <a:lvl6pPr marL="18288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6pPr>
      <a:lvl7pPr marL="21336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7pPr>
      <a:lvl8pPr marL="24384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8pPr>
      <a:lvl9pPr marL="2743200" marR="0" indent="-304800" algn="l" defTabSz="1219200" rtl="0" latinLnBrk="0">
        <a:lnSpc>
          <a:spcPct val="90000"/>
        </a:lnSpc>
        <a:spcBef>
          <a:spcPct val="45000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B0205000000000000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1pPr>
      <a:lvl2pPr marL="0" marR="0" indent="2286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2pPr>
      <a:lvl3pPr marL="0" marR="0" indent="4572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3pPr>
      <a:lvl4pPr marL="0" marR="0" indent="6858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4pPr>
      <a:lvl5pPr marL="0" marR="0" indent="9144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5pPr>
      <a:lvl6pPr marL="0" marR="0" indent="11430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6pPr>
      <a:lvl7pPr marL="0" marR="0" indent="13716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7pPr>
      <a:lvl8pPr marL="0" marR="0" indent="16002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8pPr>
      <a:lvl9pPr marL="0" marR="0" indent="1828800" algn="ctr" defTabSz="29210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B02050000000000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D45A91D-2FB8-4063-83F4-A087181F34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DBCAC33-2AB2-41A0-AA5F-923C7135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78360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8" y="2348548"/>
            <a:ext cx="2037398" cy="31457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9448" y="2528888"/>
            <a:ext cx="1610360" cy="2869883"/>
            <a:chOff x="1625" y="7398"/>
            <a:chExt cx="5072" cy="9039"/>
          </a:xfrm>
        </p:grpSpPr>
        <p:sp>
          <p:nvSpPr>
            <p:cNvPr id="159" name="01"/>
            <p:cNvSpPr txBox="1"/>
            <p:nvPr/>
          </p:nvSpPr>
          <p:spPr>
            <a:xfrm>
              <a:off x="1625" y="7398"/>
              <a:ext cx="4052" cy="418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>
                <a:defRPr sz="65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8300" b="0">
                  <a:latin typeface="Microsoft YaHei Regular" panose="020B0503020204020204" charset="-122"/>
                  <a:ea typeface="Microsoft YaHei Regular" panose="020B0503020204020204" charset="-122"/>
                </a:rPr>
                <a:t>01</a:t>
              </a:r>
            </a:p>
          </p:txBody>
        </p:sp>
        <p:sp>
          <p:nvSpPr>
            <p:cNvPr id="160" name="相关内容"/>
            <p:cNvSpPr txBox="1"/>
            <p:nvPr/>
          </p:nvSpPr>
          <p:spPr>
            <a:xfrm>
              <a:off x="1737" y="11231"/>
              <a:ext cx="3280" cy="110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39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1950">
                  <a:latin typeface="Microsoft YaHei Regular" panose="020B0503020204020204" charset="-122"/>
                  <a:ea typeface="Microsoft YaHei Regular" panose="020B0503020204020204" charset="-122"/>
                </a:rPr>
                <a:t>相关内容</a:t>
              </a:r>
            </a:p>
          </p:txBody>
        </p:sp>
        <p:sp>
          <p:nvSpPr>
            <p:cNvPr id="163" name="根据相关内容进行填写"/>
            <p:cNvSpPr txBox="1"/>
            <p:nvPr/>
          </p:nvSpPr>
          <p:spPr>
            <a:xfrm>
              <a:off x="1737" y="12501"/>
              <a:ext cx="4960" cy="393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2200">
                  <a:solidFill>
                    <a:srgbClr val="FFFFFF"/>
                  </a:solidFill>
                  <a:latin typeface="Source Han Sans SC Medium" panose="020B0500000000000000" charset="-122"/>
                  <a:ea typeface="Source Han Sans SC Medium" panose="020B0500000000000000" charset="-122"/>
                  <a:cs typeface="Source Han Sans SC Medium" panose="020B0500000000000000" charset="-122"/>
                  <a:sym typeface="Source Han Sans SC Medium" panose="020B0500000000000000" charset="-122"/>
                </a:defRPr>
              </a:lvl1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sz="1200">
                <a:latin typeface="Microsoft YaHei Regular" panose="020B0503020204020204" charset="-122"/>
                <a:ea typeface="Microsoft YaHei Regular" panose="020B0503020204020204" charset="-122"/>
                <a:sym typeface="+mn-ea"/>
              </a:endParaRPr>
            </a:p>
          </p:txBody>
        </p:sp>
      </p:grpSp>
      <p:pic>
        <p:nvPicPr>
          <p:cNvPr id="4" name="图片 3" descr="资源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73" y="2348548"/>
            <a:ext cx="2037398" cy="31457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81313" y="2528888"/>
            <a:ext cx="1610360" cy="2869883"/>
            <a:chOff x="1625" y="7398"/>
            <a:chExt cx="5072" cy="9039"/>
          </a:xfrm>
        </p:grpSpPr>
        <p:sp>
          <p:nvSpPr>
            <p:cNvPr id="6" name="01"/>
            <p:cNvSpPr txBox="1"/>
            <p:nvPr/>
          </p:nvSpPr>
          <p:spPr>
            <a:xfrm>
              <a:off x="1625" y="7398"/>
              <a:ext cx="4052" cy="418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>
                <a:defRPr sz="65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8300" b="0">
                  <a:latin typeface="Microsoft YaHei Regular" panose="020B0503020204020204" charset="-122"/>
                  <a:ea typeface="Microsoft YaHei Regular" panose="020B0503020204020204" charset="-122"/>
                </a:rPr>
                <a:t>0</a:t>
              </a:r>
              <a:r>
                <a:rPr lang="en-US" sz="8300" b="0">
                  <a:latin typeface="Microsoft YaHei Regular" panose="020B0503020204020204" charset="-122"/>
                  <a:ea typeface="Microsoft YaHei Regular" panose="020B0503020204020204" charset="-122"/>
                </a:rPr>
                <a:t>2</a:t>
              </a:r>
            </a:p>
          </p:txBody>
        </p:sp>
        <p:sp>
          <p:nvSpPr>
            <p:cNvPr id="7" name="相关内容"/>
            <p:cNvSpPr txBox="1"/>
            <p:nvPr/>
          </p:nvSpPr>
          <p:spPr>
            <a:xfrm>
              <a:off x="1737" y="11231"/>
              <a:ext cx="3280" cy="110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39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1950">
                  <a:latin typeface="Microsoft YaHei Regular" panose="020B0503020204020204" charset="-122"/>
                  <a:ea typeface="Microsoft YaHei Regular" panose="020B0503020204020204" charset="-122"/>
                </a:rPr>
                <a:t>相关内容</a:t>
              </a:r>
            </a:p>
          </p:txBody>
        </p:sp>
        <p:sp>
          <p:nvSpPr>
            <p:cNvPr id="8" name="根据相关内容进行填写"/>
            <p:cNvSpPr txBox="1"/>
            <p:nvPr/>
          </p:nvSpPr>
          <p:spPr>
            <a:xfrm>
              <a:off x="1737" y="12501"/>
              <a:ext cx="4960" cy="393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2200">
                  <a:solidFill>
                    <a:srgbClr val="FFFFFF"/>
                  </a:solidFill>
                  <a:latin typeface="Source Han Sans SC Medium" panose="020B0500000000000000" charset="-122"/>
                  <a:ea typeface="Source Han Sans SC Medium" panose="020B0500000000000000" charset="-122"/>
                  <a:cs typeface="Source Han Sans SC Medium" panose="020B0500000000000000" charset="-122"/>
                  <a:sym typeface="Source Han Sans SC Medium" panose="020B0500000000000000" charset="-122"/>
                </a:defRPr>
              </a:lvl1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sz="1200">
                <a:latin typeface="Microsoft YaHei Regular" panose="020B0503020204020204" charset="-122"/>
                <a:ea typeface="Microsoft YaHei Regular" panose="020B0503020204020204" charset="-122"/>
                <a:sym typeface="+mn-ea"/>
              </a:endParaRPr>
            </a:p>
          </p:txBody>
        </p:sp>
      </p:grpSp>
      <p:pic>
        <p:nvPicPr>
          <p:cNvPr id="9" name="图片 8" descr="资源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2348548"/>
            <a:ext cx="2037398" cy="31457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072380" y="2528888"/>
            <a:ext cx="1610360" cy="2869883"/>
            <a:chOff x="1625" y="7398"/>
            <a:chExt cx="5072" cy="9039"/>
          </a:xfrm>
        </p:grpSpPr>
        <p:sp>
          <p:nvSpPr>
            <p:cNvPr id="11" name="01"/>
            <p:cNvSpPr txBox="1"/>
            <p:nvPr/>
          </p:nvSpPr>
          <p:spPr>
            <a:xfrm>
              <a:off x="1625" y="7398"/>
              <a:ext cx="4052" cy="418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>
                <a:defRPr sz="65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8300" b="0">
                  <a:latin typeface="Microsoft YaHei Regular" panose="020B0503020204020204" charset="-122"/>
                  <a:ea typeface="Microsoft YaHei Regular" panose="020B0503020204020204" charset="-122"/>
                </a:rPr>
                <a:t>0</a:t>
              </a:r>
              <a:r>
                <a:rPr lang="en-US" sz="8300" b="0">
                  <a:latin typeface="Microsoft YaHei Regular" panose="020B0503020204020204" charset="-122"/>
                  <a:ea typeface="Microsoft YaHei Regular" panose="020B0503020204020204" charset="-122"/>
                </a:rPr>
                <a:t>3</a:t>
              </a:r>
            </a:p>
          </p:txBody>
        </p:sp>
        <p:sp>
          <p:nvSpPr>
            <p:cNvPr id="12" name="相关内容"/>
            <p:cNvSpPr txBox="1"/>
            <p:nvPr/>
          </p:nvSpPr>
          <p:spPr>
            <a:xfrm>
              <a:off x="1737" y="11231"/>
              <a:ext cx="3280" cy="110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39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1950">
                  <a:latin typeface="Microsoft YaHei Regular" panose="020B0503020204020204" charset="-122"/>
                  <a:ea typeface="Microsoft YaHei Regular" panose="020B0503020204020204" charset="-122"/>
                </a:rPr>
                <a:t>相关内容</a:t>
              </a:r>
            </a:p>
          </p:txBody>
        </p:sp>
        <p:sp>
          <p:nvSpPr>
            <p:cNvPr id="13" name="根据相关内容进行填写"/>
            <p:cNvSpPr txBox="1"/>
            <p:nvPr/>
          </p:nvSpPr>
          <p:spPr>
            <a:xfrm>
              <a:off x="1737" y="12501"/>
              <a:ext cx="4960" cy="393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2200">
                  <a:solidFill>
                    <a:srgbClr val="FFFFFF"/>
                  </a:solidFill>
                  <a:latin typeface="Source Han Sans SC Medium" panose="020B0500000000000000" charset="-122"/>
                  <a:ea typeface="Source Han Sans SC Medium" panose="020B0500000000000000" charset="-122"/>
                  <a:cs typeface="Source Han Sans SC Medium" panose="020B0500000000000000" charset="-122"/>
                  <a:sym typeface="Source Han Sans SC Medium" panose="020B0500000000000000" charset="-122"/>
                </a:defRPr>
              </a:lvl1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sz="1200">
                <a:latin typeface="Microsoft YaHei Regular" panose="020B0503020204020204" charset="-122"/>
                <a:ea typeface="Microsoft YaHei Regular" panose="020B0503020204020204" charset="-122"/>
                <a:sym typeface="+mn-ea"/>
              </a:endParaRPr>
            </a:p>
          </p:txBody>
        </p:sp>
      </p:grpSp>
      <p:pic>
        <p:nvPicPr>
          <p:cNvPr id="14" name="图片 13" descr="资源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40" y="2348548"/>
            <a:ext cx="2037398" cy="314579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269480" y="2528888"/>
            <a:ext cx="1610360" cy="2869883"/>
            <a:chOff x="1625" y="7398"/>
            <a:chExt cx="5072" cy="9039"/>
          </a:xfrm>
        </p:grpSpPr>
        <p:sp>
          <p:nvSpPr>
            <p:cNvPr id="16" name="01"/>
            <p:cNvSpPr txBox="1"/>
            <p:nvPr/>
          </p:nvSpPr>
          <p:spPr>
            <a:xfrm>
              <a:off x="1625" y="7398"/>
              <a:ext cx="4052" cy="418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>
                <a:defRPr sz="65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8300" b="0">
                  <a:latin typeface="Microsoft YaHei Regular" panose="020B0503020204020204" charset="-122"/>
                  <a:ea typeface="Microsoft YaHei Regular" panose="020B0503020204020204" charset="-122"/>
                </a:rPr>
                <a:t>0</a:t>
              </a:r>
              <a:r>
                <a:rPr lang="en-US" sz="8300" b="0">
                  <a:latin typeface="Microsoft YaHei Regular" panose="020B0503020204020204" charset="-122"/>
                  <a:ea typeface="Microsoft YaHei Regular" panose="020B0503020204020204" charset="-122"/>
                </a:rPr>
                <a:t>4</a:t>
              </a:r>
            </a:p>
          </p:txBody>
        </p:sp>
        <p:sp>
          <p:nvSpPr>
            <p:cNvPr id="17" name="相关内容"/>
            <p:cNvSpPr txBox="1"/>
            <p:nvPr/>
          </p:nvSpPr>
          <p:spPr>
            <a:xfrm>
              <a:off x="1737" y="11231"/>
              <a:ext cx="3280" cy="110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39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1950">
                  <a:latin typeface="Microsoft YaHei Regular" panose="020B0503020204020204" charset="-122"/>
                  <a:ea typeface="Microsoft YaHei Regular" panose="020B0503020204020204" charset="-122"/>
                </a:rPr>
                <a:t>相关内容</a:t>
              </a:r>
            </a:p>
          </p:txBody>
        </p:sp>
        <p:sp>
          <p:nvSpPr>
            <p:cNvPr id="18" name="根据相关内容进行填写"/>
            <p:cNvSpPr txBox="1"/>
            <p:nvPr/>
          </p:nvSpPr>
          <p:spPr>
            <a:xfrm>
              <a:off x="1737" y="12501"/>
              <a:ext cx="4960" cy="393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2200">
                  <a:solidFill>
                    <a:srgbClr val="FFFFFF"/>
                  </a:solidFill>
                  <a:latin typeface="Source Han Sans SC Medium" panose="020B0500000000000000" charset="-122"/>
                  <a:ea typeface="Source Han Sans SC Medium" panose="020B0500000000000000" charset="-122"/>
                  <a:cs typeface="Source Han Sans SC Medium" panose="020B0500000000000000" charset="-122"/>
                  <a:sym typeface="Source Han Sans SC Medium" panose="020B0500000000000000" charset="-122"/>
                </a:defRPr>
              </a:lvl1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sz="1200">
                <a:latin typeface="Microsoft YaHei Regular" panose="020B0503020204020204" charset="-122"/>
                <a:ea typeface="Microsoft YaHei Regular" panose="020B0503020204020204" charset="-122"/>
                <a:sym typeface="+mn-ea"/>
              </a:endParaRPr>
            </a:p>
          </p:txBody>
        </p:sp>
      </p:grpSp>
      <p:pic>
        <p:nvPicPr>
          <p:cNvPr id="19" name="图片 18" descr="资源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05" y="2348548"/>
            <a:ext cx="2037398" cy="314579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491345" y="2528888"/>
            <a:ext cx="1610360" cy="2869883"/>
            <a:chOff x="1625" y="7398"/>
            <a:chExt cx="5072" cy="9039"/>
          </a:xfrm>
        </p:grpSpPr>
        <p:sp>
          <p:nvSpPr>
            <p:cNvPr id="21" name="01"/>
            <p:cNvSpPr txBox="1"/>
            <p:nvPr/>
          </p:nvSpPr>
          <p:spPr>
            <a:xfrm>
              <a:off x="1625" y="7398"/>
              <a:ext cx="4052" cy="418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>
                <a:defRPr sz="65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8300" b="0">
                  <a:latin typeface="Microsoft YaHei Regular" panose="020B0503020204020204" charset="-122"/>
                  <a:ea typeface="Microsoft YaHei Regular" panose="020B0503020204020204" charset="-122"/>
                </a:rPr>
                <a:t>0</a:t>
              </a:r>
              <a:r>
                <a:rPr lang="en-US" sz="8300" b="0">
                  <a:latin typeface="Microsoft YaHei Regular" panose="020B0503020204020204" charset="-122"/>
                  <a:ea typeface="Microsoft YaHei Regular" panose="020B0503020204020204" charset="-122"/>
                </a:rPr>
                <a:t>5</a:t>
              </a:r>
            </a:p>
          </p:txBody>
        </p:sp>
        <p:sp>
          <p:nvSpPr>
            <p:cNvPr id="22" name="相关内容"/>
            <p:cNvSpPr txBox="1"/>
            <p:nvPr/>
          </p:nvSpPr>
          <p:spPr>
            <a:xfrm>
              <a:off x="1737" y="11231"/>
              <a:ext cx="3280" cy="110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3900" b="1">
                  <a:solidFill>
                    <a:srgbClr val="FFFFFF"/>
                  </a:solidFill>
                  <a:latin typeface="Source Han Sans SC" panose="020B0500000000000000" charset="-122"/>
                  <a:ea typeface="Source Han Sans SC" panose="020B0500000000000000" charset="-122"/>
                  <a:cs typeface="Source Han Sans SC" panose="020B0500000000000000" charset="-122"/>
                  <a:sym typeface="Source Han Sans SC" panose="020B0500000000000000" charset="-122"/>
                </a:defRPr>
              </a:lvl1pPr>
            </a:lstStyle>
            <a:p>
              <a:r>
                <a:rPr sz="1950">
                  <a:latin typeface="Microsoft YaHei Regular" panose="020B0503020204020204" charset="-122"/>
                  <a:ea typeface="Microsoft YaHei Regular" panose="020B0503020204020204" charset="-122"/>
                </a:rPr>
                <a:t>相关内容</a:t>
              </a:r>
            </a:p>
          </p:txBody>
        </p:sp>
        <p:sp>
          <p:nvSpPr>
            <p:cNvPr id="23" name="根据相关内容进行填写"/>
            <p:cNvSpPr txBox="1"/>
            <p:nvPr/>
          </p:nvSpPr>
          <p:spPr>
            <a:xfrm>
              <a:off x="1737" y="12501"/>
              <a:ext cx="4960" cy="393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defRPr sz="2200">
                  <a:solidFill>
                    <a:srgbClr val="FFFFFF"/>
                  </a:solidFill>
                  <a:latin typeface="Source Han Sans SC Medium" panose="020B0500000000000000" charset="-122"/>
                  <a:ea typeface="Source Han Sans SC Medium" panose="020B0500000000000000" charset="-122"/>
                  <a:cs typeface="Source Han Sans SC Medium" panose="020B0500000000000000" charset="-122"/>
                  <a:sym typeface="Source Han Sans SC Medium" panose="020B0500000000000000" charset="-122"/>
                </a:defRPr>
              </a:lvl1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latin typeface="Microsoft YaHei Regular" panose="020B0503020204020204" charset="-122"/>
                  <a:ea typeface="Microsoft YaHei Regular" panose="020B0503020204020204" charset="-122"/>
                  <a:sym typeface="+mn-ea"/>
                </a:rPr>
                <a:t>根据相关内容进行填写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sz="1200">
                <a:latin typeface="Microsoft YaHei Regular" panose="020B0503020204020204" charset="-122"/>
                <a:ea typeface="Microsoft YaHei Regular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idx="22"/>
          </p:nvPr>
        </p:nvSpPr>
        <p:spPr/>
      </p:sp>
      <p:sp>
        <p:nvSpPr>
          <p:cNvPr id="10" name="文本占位符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idx="22"/>
          </p:nvPr>
        </p:nvSpPr>
        <p:spPr/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B0205000000000000"/>
            <a:ea typeface="Helvetica Neue Medium" panose="020B0205000000000000"/>
            <a:cs typeface="Helvetica Neue Medium" panose="020B0205000000000000"/>
            <a:sym typeface="Helvetica Neue Medium" panose="020B02050000000000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 panose="020B02050000000000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B0205000000000000"/>
            <a:ea typeface="Helvetica Neue Medium" panose="020B0205000000000000"/>
            <a:cs typeface="Helvetica Neue Medium" panose="020B0205000000000000"/>
            <a:sym typeface="Helvetica Neue Medium" panose="020B02050000000000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 panose="020B02050000000000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</Words>
  <Application>Microsoft Office PowerPoint</Application>
  <PresentationFormat>宽屏</PresentationFormat>
  <Paragraphs>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Helvetica Neue</vt:lpstr>
      <vt:lpstr>Microsoft YaHei Bold</vt:lpstr>
      <vt:lpstr>Microsoft YaHei Regular</vt:lpstr>
      <vt:lpstr>Source Han Sans SC</vt:lpstr>
      <vt:lpstr>微软雅黑</vt:lpstr>
      <vt:lpstr>微软雅黑</vt:lpstr>
      <vt:lpstr>Arial</vt:lpstr>
      <vt:lpstr>Wingdings</vt:lpstr>
      <vt:lpstr>21_BasicWhite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whb</dc:creator>
  <cp:lastModifiedBy>wang chenxi</cp:lastModifiedBy>
  <cp:revision>13</cp:revision>
  <dcterms:created xsi:type="dcterms:W3CDTF">2023-12-27T01:37:17Z</dcterms:created>
  <dcterms:modified xsi:type="dcterms:W3CDTF">2023-12-27T03:38:42Z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199191AB906F637E927289653BA4ACB3</vt:lpwstr>
  </property>
  <property fmtid="{D5CDD505-2E9C-101B-9397-08002B2CF9AE}" pid="3" name="KSOProductBuildVer">
    <vt:lpwstr>2052-6.4.0.8550</vt:lpwstr>
  </property>
</Properties>
</file>