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6"/>
  </p:handoutMasterIdLst>
  <p:sldIdLst>
    <p:sldId id="256" r:id="rId3"/>
    <p:sldId id="258" r:id="rId5"/>
    <p:sldId id="259" r:id="rId6"/>
    <p:sldId id="265" r:id="rId7"/>
    <p:sldId id="266" r:id="rId8"/>
    <p:sldId id="267" r:id="rId9"/>
    <p:sldId id="268" r:id="rId10"/>
    <p:sldId id="269" r:id="rId11"/>
    <p:sldId id="260" r:id="rId12"/>
    <p:sldId id="271" r:id="rId13"/>
    <p:sldId id="272" r:id="rId14"/>
    <p:sldId id="257" r:id="rId15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127" d="100"/>
          <a:sy n="127" d="100"/>
        </p:scale>
        <p:origin x="1952" y="184"/>
      </p:cViewPr>
      <p:guideLst>
        <p:guide orient="horz" pos="2160"/>
        <p:guide pos="38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image" Target="../media/image9.png"/><Relationship Id="rId2" Type="http://schemas.openxmlformats.org/officeDocument/2006/relationships/tags" Target="../tags/tag22.xml"/><Relationship Id="rId10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0"/>
            <a:ext cx="12191365" cy="6857365"/>
          </a:xfrm>
          <a:prstGeom prst="rect">
            <a:avLst/>
          </a:prstGeom>
        </p:spPr>
      </p:pic>
      <p:sp>
        <p:nvSpPr>
          <p:cNvPr id="2" name="演示文稿标题"/>
          <p:cNvSpPr txBox="1"/>
          <p:nvPr>
            <p:ph type="title" hasCustomPrompt="1"/>
            <p:custDataLst>
              <p:tags r:id="rId3"/>
            </p:custDataLst>
          </p:nvPr>
        </p:nvSpPr>
        <p:spPr>
          <a:xfrm>
            <a:off x="1310958" y="1466215"/>
            <a:ext cx="9570720" cy="1003935"/>
          </a:xfrm>
          <a:prstGeom prst="rect">
            <a:avLst/>
          </a:prstGeom>
        </p:spPr>
        <p:txBody>
          <a:bodyPr anchor="b"/>
          <a:lstStyle>
            <a:lvl1pPr marL="0" marR="0" lvl="0" algn="ctr" defTabSz="2438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200" b="1" i="0" u="none" strike="noStrike" kern="0" cap="none" spc="300" normalizeH="0" baseline="0" noProof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icrosoft YaHei Bold" panose="020B0503020204020204" charset="-122"/>
                <a:ea typeface="Microsoft YaHei Bold" panose="020B0503020204020204" charset="-122"/>
                <a:cs typeface="Source Han Sans SC" panose="020B0500000000000000" charset="-122"/>
              </a:defRPr>
            </a:lvl1pPr>
          </a:lstStyle>
          <a:p>
            <a:r>
              <a:t>演示文稿标题</a:t>
            </a:r>
          </a:p>
        </p:txBody>
      </p:sp>
      <p:sp>
        <p:nvSpPr>
          <p:cNvPr id="24" name="正文级别 1…"/>
          <p:cNvSpPr txBox="1"/>
          <p:nvPr>
            <p:ph type="body" sz="quarter" idx="22" hasCustomPrompt="1"/>
            <p:custDataLst>
              <p:tags r:id="rId4"/>
            </p:custDataLst>
          </p:nvPr>
        </p:nvSpPr>
        <p:spPr>
          <a:xfrm>
            <a:off x="2406333" y="2523490"/>
            <a:ext cx="7379970" cy="558165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ct val="0"/>
              </a:spcBef>
              <a:buSzTx/>
              <a:buNone/>
              <a:defRPr kumimoji="0" sz="3300" b="0" i="0" u="none" strike="noStrike" kern="0" cap="none" spc="300" normalizeH="0" baseline="0" noProof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icrosoft YaHei" panose="020B0503020204020204" charset="-122"/>
                <a:ea typeface="Microsoft YaHei Regular" panose="020B0503020204020204" charset="-122"/>
                <a:cs typeface="Source Han Sans SC Medium" panose="020B0500000000000000" charset="-122"/>
              </a:defRPr>
            </a:lvl1pPr>
            <a:lvl2pPr marL="0" indent="228600" algn="ctr" defTabSz="825500">
              <a:lnSpc>
                <a:spcPct val="100000"/>
              </a:lnSpc>
              <a:spcBef>
                <a:spcPct val="0"/>
              </a:spcBef>
              <a:buSzTx/>
              <a:buNone/>
              <a:defRPr sz="2750" b="1"/>
            </a:lvl2pPr>
            <a:lvl3pPr marL="0" indent="457200" algn="ctr" defTabSz="825500">
              <a:lnSpc>
                <a:spcPct val="100000"/>
              </a:lnSpc>
              <a:spcBef>
                <a:spcPct val="0"/>
              </a:spcBef>
              <a:buSzTx/>
              <a:buNone/>
              <a:defRPr sz="2750" b="1"/>
            </a:lvl3pPr>
            <a:lvl4pPr marL="0" indent="685800" algn="ctr" defTabSz="825500">
              <a:lnSpc>
                <a:spcPct val="100000"/>
              </a:lnSpc>
              <a:spcBef>
                <a:spcPct val="0"/>
              </a:spcBef>
              <a:buSzTx/>
              <a:buNone/>
              <a:defRPr sz="2750" b="1"/>
            </a:lvl4pPr>
            <a:lvl5pPr marL="0" indent="914400" defTabSz="825500">
              <a:lnSpc>
                <a:spcPct val="100000"/>
              </a:lnSpc>
              <a:spcBef>
                <a:spcPct val="0"/>
              </a:spcBef>
              <a:buSzTx/>
              <a:buNone/>
              <a:defRPr sz="2750" b="1"/>
            </a:lvl5pPr>
          </a:lstStyle>
          <a:p>
            <a:r>
              <a:t>演示文稿副标题</a:t>
            </a:r>
          </a:p>
        </p:txBody>
      </p:sp>
      <p:sp>
        <p:nvSpPr>
          <p:cNvPr id="23" name="作者和日期"/>
          <p:cNvSpPr txBox="1"/>
          <p:nvPr>
            <p:ph type="body" sz="quarter" idx="23" hasCustomPrompt="1"/>
            <p:custDataLst>
              <p:tags r:id="rId5"/>
            </p:custDataLst>
          </p:nvPr>
        </p:nvSpPr>
        <p:spPr>
          <a:xfrm>
            <a:off x="604162" y="5805154"/>
            <a:ext cx="10984311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algn="ctr" defTabSz="701675">
              <a:lnSpc>
                <a:spcPct val="100000"/>
              </a:lnSpc>
              <a:spcBef>
                <a:spcPct val="0"/>
              </a:spcBef>
              <a:buSzTx/>
              <a:buNone/>
              <a:defRPr kumimoji="0" sz="16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icrosoft YaHei Regular" panose="020B0503020204020204" charset="-122"/>
                <a:ea typeface="Microsoft YaHei Regular" panose="020B0503020204020204" charset="-122"/>
                <a:cs typeface="Source Han Sans SC Medium" panose="020B0500000000000000" charset="-122"/>
              </a:defRPr>
            </a:lvl1pPr>
          </a:lstStyle>
          <a:p>
            <a:r>
              <a:t>作者和日期</a:t>
            </a:r>
          </a:p>
        </p:txBody>
      </p:sp>
      <p:sp>
        <p:nvSpPr>
          <p:cNvPr id="5" name="正文级别 1…"/>
          <p:cNvSpPr txBox="1"/>
          <p:nvPr>
            <p:ph type="body" sz="quarter" idx="24" hasCustomPrompt="1"/>
            <p:custDataLst>
              <p:tags r:id="rId6"/>
            </p:custDataLst>
          </p:nvPr>
        </p:nvSpPr>
        <p:spPr>
          <a:xfrm>
            <a:off x="2406333" y="3171190"/>
            <a:ext cx="7379970" cy="558165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ct val="0"/>
              </a:spcBef>
              <a:buSzTx/>
              <a:buNone/>
              <a:defRPr kumimoji="0" sz="1800" b="0" i="0" u="none" strike="noStrike" kern="0" cap="none" spc="300" normalizeH="0" baseline="0" noProof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icrosoft YaHei" panose="020B0503020204020204" charset="-122"/>
                <a:ea typeface="Microsoft YaHei Regular" panose="020B0503020204020204" charset="-122"/>
                <a:cs typeface="Source Han Sans SC Medium" panose="020B0500000000000000" charset="-122"/>
              </a:defRPr>
            </a:lvl1pPr>
            <a:lvl2pPr marL="0" indent="228600" algn="ctr" defTabSz="825500">
              <a:lnSpc>
                <a:spcPct val="100000"/>
              </a:lnSpc>
              <a:spcBef>
                <a:spcPct val="0"/>
              </a:spcBef>
              <a:buSzTx/>
              <a:buNone/>
              <a:defRPr sz="2750" b="1"/>
            </a:lvl2pPr>
            <a:lvl3pPr marL="0" indent="457200" algn="ctr" defTabSz="825500">
              <a:lnSpc>
                <a:spcPct val="100000"/>
              </a:lnSpc>
              <a:spcBef>
                <a:spcPct val="0"/>
              </a:spcBef>
              <a:buSzTx/>
              <a:buNone/>
              <a:defRPr sz="2750" b="1"/>
            </a:lvl3pPr>
            <a:lvl4pPr marL="0" indent="685800" algn="ctr" defTabSz="825500">
              <a:lnSpc>
                <a:spcPct val="100000"/>
              </a:lnSpc>
              <a:spcBef>
                <a:spcPct val="0"/>
              </a:spcBef>
              <a:buSzTx/>
              <a:buNone/>
              <a:defRPr sz="2750" b="1"/>
            </a:lvl4pPr>
            <a:lvl5pPr marL="0" indent="914400" defTabSz="825500">
              <a:lnSpc>
                <a:spcPct val="100000"/>
              </a:lnSpc>
              <a:spcBef>
                <a:spcPct val="0"/>
              </a:spcBef>
              <a:buSzTx/>
              <a:buNone/>
              <a:defRPr sz="2750" b="1"/>
            </a:lvl5pPr>
          </a:lstStyle>
          <a:p>
            <a:r>
              <a:t>演示文稿</a:t>
            </a:r>
            <a:r>
              <a:rPr lang="zh-CN"/>
              <a:t>英文</a:t>
            </a:r>
            <a:r>
              <a:t>标题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2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53340" y="0"/>
            <a:ext cx="12273280" cy="6847205"/>
          </a:xfrm>
          <a:prstGeom prst="rect">
            <a:avLst/>
          </a:prstGeom>
        </p:spPr>
      </p:pic>
      <p:sp>
        <p:nvSpPr>
          <p:cNvPr id="12" name="文本占位符 11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1023620" y="1844675"/>
            <a:ext cx="4051300" cy="4346575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60202020A0204" pitchFamily="34" charset="0"/>
              <a:buChar char="•"/>
              <a:defRPr kumimoji="0" lang="zh-CN" altLang="en-US" sz="1400" b="0" i="0" u="none" strike="noStrike" kern="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Microsoft YaHei Regular" panose="020B0503020204020204" charset="-122"/>
                <a:ea typeface="Microsoft YaHei Regular" panose="020B0503020204020204" charset="-122"/>
                <a:cs typeface="Source Han Sans SC Medium" panose="020B05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9" name="一碗宽意大利面配有欧芹黄油、烤榛子和帕尔马干酪"/>
          <p:cNvSpPr/>
          <p:nvPr>
            <p:ph type="pic" idx="22" hasCustomPrompt="1"/>
            <p:custDataLst>
              <p:tags r:id="rId5"/>
            </p:custDataLst>
          </p:nvPr>
        </p:nvSpPr>
        <p:spPr>
          <a:xfrm>
            <a:off x="5576570" y="1835785"/>
            <a:ext cx="6111240" cy="43281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p>
            <a:r>
              <a:rPr lang="zh-CN"/>
              <a:t>插入</a:t>
            </a:r>
            <a:r>
              <a:rPr lang="zh-CN"/>
              <a:t>图片</a:t>
            </a:r>
            <a:endParaRPr lang="zh-CN"/>
          </a:p>
        </p:txBody>
      </p:sp>
      <p:sp>
        <p:nvSpPr>
          <p:cNvPr id="10" name="标题 9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023620" y="116205"/>
            <a:ext cx="9626600" cy="544830"/>
          </a:xfrm>
        </p:spPr>
        <p:txBody>
          <a:bodyPr anchor="ctr"/>
          <a:lstStyle>
            <a:lvl1pPr>
              <a:defRPr kumimoji="0" lang="zh-CN" sz="2400" b="1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icrosoft YaHei Bold" panose="020B0503020204020204" charset="-122"/>
                <a:ea typeface="Microsoft YaHei Bold" panose="020B0503020204020204" charset="-122"/>
                <a:cs typeface="Source Han Sans SC" panose="020B0500000000000000" charset="-122"/>
              </a:defRPr>
            </a:lvl1pPr>
          </a:lstStyle>
          <a:p>
            <a:r>
              <a:rPr lang="zh-CN" altLang="en-US" dirty="0"/>
              <a:t>单击此处编辑</a:t>
            </a:r>
            <a:r>
              <a:rPr lang="zh-CN" altLang="en-US" dirty="0"/>
              <a:t>章节标题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half" idx="24" hasCustomPrompt="1"/>
            <p:custDataLst>
              <p:tags r:id="rId7"/>
            </p:custDataLst>
          </p:nvPr>
        </p:nvSpPr>
        <p:spPr>
          <a:xfrm>
            <a:off x="880110" y="980440"/>
            <a:ext cx="5038090" cy="606425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rgbClr val="00A2FF"/>
              </a:buClr>
              <a:buSzPct val="90000"/>
              <a:buFont typeface="Wingdings" panose="05000000000000000000" charset="0"/>
              <a:buChar char=""/>
              <a:defRPr kumimoji="0" lang="zh-CN" altLang="en-US" sz="2800" b="1" i="0" u="none" strike="noStrike" kern="0" cap="none" spc="0" normalizeH="0" baseline="0" noProof="1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Microsoft YaHei Bold" panose="020B0503020204020204" charset="-122"/>
                <a:ea typeface="Microsoft YaHei Bold" panose="020B0503020204020204" charset="-122"/>
                <a:cs typeface="Source Han Sans SC Medium" panose="020B0500000000000000" charset="-122"/>
                <a:sym typeface="+mn-ea"/>
              </a:defRPr>
            </a:lvl1pPr>
          </a:lstStyle>
          <a:p>
            <a:pPr lvl="0"/>
            <a:r>
              <a:rPr lang="en-US" altLang="zh-CN">
                <a:sym typeface="+mn-ea"/>
              </a:rPr>
              <a:t> </a:t>
            </a:r>
            <a:r>
              <a:rPr>
                <a:sym typeface="+mn-ea"/>
              </a:rPr>
              <a:t>单击此处编辑内文</a:t>
            </a:r>
            <a:r>
              <a:rPr>
                <a:sym typeface="+mn-ea"/>
              </a:rPr>
              <a:t>标题</a:t>
            </a:r>
            <a:endParaRPr>
              <a:sym typeface="+mn-ea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sz="half" idx="25" hasCustomPrompt="1"/>
            <p:custDataLst>
              <p:tags r:id="rId8"/>
            </p:custDataLst>
          </p:nvPr>
        </p:nvSpPr>
        <p:spPr>
          <a:xfrm>
            <a:off x="133350" y="-123825"/>
            <a:ext cx="998855" cy="845820"/>
          </a:xfrm>
        </p:spPr>
        <p:txBody>
          <a:bodyPr vert="horz" lIns="101600" tIns="0" rIns="82550" bIns="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60202020A0204" pitchFamily="34" charset="0"/>
              <a:buNone/>
              <a:defRPr kumimoji="0" lang="zh-CN" altLang="en-US" sz="3600" b="0" i="0" u="none" strike="noStrike" kern="0" cap="none" spc="0" normalizeH="0" baseline="0" noProof="1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icrosoft YaHei Regular" panose="020B0503020204020204" charset="-122"/>
                <a:ea typeface="Microsoft YaHei Regular" panose="020B0503020204020204" charset="-122"/>
                <a:cs typeface="Source Han Sans SC Medium" panose="020B0500000000000000" charset="-122"/>
                <a:sym typeface="+mn-ea"/>
              </a:defRPr>
            </a:lvl1pPr>
          </a:lstStyle>
          <a:p>
            <a:pPr lvl="0"/>
            <a:r>
              <a:rPr lang="en-US" altLang="zh-CN">
                <a:sym typeface="+mn-ea"/>
              </a:rPr>
              <a:t>01</a:t>
            </a:r>
            <a:endParaRPr lang="en-US" altLang="zh-CN">
              <a:sym typeface="+mn-ea"/>
            </a:endParaRPr>
          </a:p>
        </p:txBody>
      </p:sp>
      <p:pic>
        <p:nvPicPr>
          <p:cNvPr id="16" name="图像" descr="图像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547281" y="121625"/>
            <a:ext cx="1369270" cy="457217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/Users/a2/Desktop/清华大学ppt模板 2/第二次/5/200ppi/资源 21.png资源 21"/>
          <p:cNvPicPr>
            <a:picLocks noChangeAspect="1"/>
          </p:cNvPicPr>
          <p:nvPr userDrawn="1"/>
        </p:nvPicPr>
        <p:blipFill>
          <a:blip r:embed="rId2"/>
          <a:srcRect t="323" b="323"/>
          <a:stretch>
            <a:fillRect/>
          </a:stretch>
        </p:blipFill>
        <p:spPr>
          <a:xfrm>
            <a:off x="-53340" y="0"/>
            <a:ext cx="12273280" cy="68573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023620" y="116205"/>
            <a:ext cx="9626600" cy="544830"/>
          </a:xfrm>
        </p:spPr>
        <p:txBody>
          <a:bodyPr anchor="ctr"/>
          <a:lstStyle>
            <a:lvl1pPr>
              <a:defRPr kumimoji="0" lang="zh-CN" sz="2400" b="1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icrosoft YaHei Bold" panose="020B0503020204020204" charset="-122"/>
                <a:ea typeface="Microsoft YaHei Bold" panose="020B0503020204020204" charset="-122"/>
                <a:cs typeface="Source Han Sans SC" panose="020B0500000000000000" charset="-122"/>
              </a:defRPr>
            </a:lvl1pPr>
          </a:lstStyle>
          <a:p>
            <a:r>
              <a:rPr lang="zh-CN" altLang="en-US" dirty="0"/>
              <a:t>单击此处编辑</a:t>
            </a:r>
            <a:r>
              <a:rPr lang="zh-CN" altLang="en-US" dirty="0"/>
              <a:t>章节标题</a:t>
            </a:r>
            <a:endParaRPr lang="zh-CN" altLang="en-US" dirty="0"/>
          </a:p>
        </p:txBody>
      </p:sp>
      <p:sp>
        <p:nvSpPr>
          <p:cNvPr id="12" name="文本占位符 11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1023620" y="1844675"/>
            <a:ext cx="9171305" cy="4150995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60202020A0204" pitchFamily="34" charset="0"/>
              <a:buChar char="•"/>
              <a:defRPr kumimoji="0" lang="zh-CN" altLang="en-US" sz="1800" b="0" i="0" u="none" strike="noStrike" kern="0" cap="none" spc="0" normalizeH="0" baseline="0" noProof="1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FillTx/>
                <a:latin typeface="Microsoft YaHei Regular" panose="020B0503020204020204" charset="-122"/>
                <a:ea typeface="Microsoft YaHei Regular" panose="020B0503020204020204" charset="-122"/>
                <a:cs typeface="Source Han Sans SC Medium" panose="020B05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sz="half" idx="24" hasCustomPrompt="1"/>
            <p:custDataLst>
              <p:tags r:id="rId5"/>
            </p:custDataLst>
          </p:nvPr>
        </p:nvSpPr>
        <p:spPr>
          <a:xfrm>
            <a:off x="880110" y="980440"/>
            <a:ext cx="5038090" cy="606425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rgbClr val="00A2FF"/>
              </a:buClr>
              <a:buSzPct val="90000"/>
              <a:buFont typeface="Wingdings" panose="05000000000000000000" charset="0"/>
              <a:buChar char=""/>
              <a:defRPr kumimoji="0" lang="zh-CN" altLang="en-US" sz="2800" b="1" i="0" u="none" strike="noStrike" kern="0" cap="none" spc="0" normalizeH="0" baseline="0" noProof="1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icrosoft YaHei Bold" panose="020B0503020204020204" charset="-122"/>
                <a:ea typeface="Microsoft YaHei Bold" panose="020B0503020204020204" charset="-122"/>
                <a:cs typeface="Source Han Sans SC Medium" panose="020B0500000000000000" charset="-122"/>
                <a:sym typeface="+mn-ea"/>
              </a:defRPr>
            </a:lvl1pPr>
          </a:lstStyle>
          <a:p>
            <a:pPr lvl="0"/>
            <a:r>
              <a:rPr lang="en-US" altLang="zh-CN">
                <a:sym typeface="+mn-ea"/>
              </a:rPr>
              <a:t> </a:t>
            </a:r>
            <a:r>
              <a:rPr>
                <a:sym typeface="+mn-ea"/>
              </a:rPr>
              <a:t>单击此处编辑内文</a:t>
            </a:r>
            <a:r>
              <a:rPr>
                <a:sym typeface="+mn-ea"/>
              </a:rPr>
              <a:t>标题</a:t>
            </a:r>
            <a:endParaRPr>
              <a:sym typeface="+mn-ea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sz="half" idx="25" hasCustomPrompt="1"/>
            <p:custDataLst>
              <p:tags r:id="rId6"/>
            </p:custDataLst>
          </p:nvPr>
        </p:nvSpPr>
        <p:spPr>
          <a:xfrm>
            <a:off x="133350" y="-123825"/>
            <a:ext cx="998855" cy="845820"/>
          </a:xfrm>
        </p:spPr>
        <p:txBody>
          <a:bodyPr vert="horz" lIns="101600" tIns="0" rIns="82550" bIns="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60202020A0204" pitchFamily="34" charset="0"/>
              <a:buNone/>
              <a:defRPr kumimoji="0" lang="zh-CN" altLang="en-US" sz="3600" b="0" i="0" u="none" strike="noStrike" kern="0" cap="none" spc="0" normalizeH="0" baseline="0" noProof="1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icrosoft YaHei Regular" panose="020B0503020204020204" charset="-122"/>
                <a:ea typeface="Microsoft YaHei Regular" panose="020B0503020204020204" charset="-122"/>
                <a:cs typeface="Source Han Sans SC Medium" panose="020B0500000000000000" charset="-122"/>
                <a:sym typeface="+mn-ea"/>
              </a:defRPr>
            </a:lvl1pPr>
          </a:lstStyle>
          <a:p>
            <a:pPr lvl="0"/>
            <a:r>
              <a:rPr lang="en-US" altLang="zh-CN">
                <a:sym typeface="+mn-ea"/>
              </a:rPr>
              <a:t>01</a:t>
            </a:r>
            <a:endParaRPr lang="en-US" altLang="zh-CN">
              <a:sym typeface="+mn-ea"/>
            </a:endParaRPr>
          </a:p>
        </p:txBody>
      </p:sp>
      <p:pic>
        <p:nvPicPr>
          <p:cNvPr id="16" name="图像" descr="图像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547281" y="121625"/>
            <a:ext cx="1369270" cy="457217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0"/>
            <a:ext cx="12191365" cy="6857365"/>
          </a:xfrm>
          <a:prstGeom prst="rect">
            <a:avLst/>
          </a:prstGeom>
        </p:spPr>
      </p:pic>
      <p:sp>
        <p:nvSpPr>
          <p:cNvPr id="2" name="演示文稿标题"/>
          <p:cNvSpPr txBox="1"/>
          <p:nvPr>
            <p:ph type="title" hasCustomPrompt="1"/>
            <p:custDataLst>
              <p:tags r:id="rId3"/>
            </p:custDataLst>
          </p:nvPr>
        </p:nvSpPr>
        <p:spPr>
          <a:xfrm>
            <a:off x="1310958" y="1813560"/>
            <a:ext cx="9570720" cy="100393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lvl="0" algn="ctr" defTabSz="2438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kern="0" cap="none" spc="300" normalizeH="0" baseline="0" noProof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icrosoft YaHei Bold" panose="020B0503020204020204" charset="-122"/>
                <a:ea typeface="Microsoft YaHei Bold" panose="020B0503020204020204" charset="-122"/>
                <a:cs typeface="Source Han Sans SC" panose="020B0500000000000000" charset="-122"/>
              </a:defRPr>
            </a:lvl1pPr>
          </a:lstStyle>
          <a:p>
            <a:r>
              <a:rPr lang="en-US"/>
              <a:t>THANKS</a:t>
            </a:r>
            <a:endParaRPr lang="en-US"/>
          </a:p>
        </p:txBody>
      </p:sp>
      <p:sp>
        <p:nvSpPr>
          <p:cNvPr id="24" name="正文级别 1…"/>
          <p:cNvSpPr txBox="1"/>
          <p:nvPr>
            <p:ph type="body" sz="quarter" idx="22" hasCustomPrompt="1"/>
            <p:custDataLst>
              <p:tags r:id="rId4"/>
            </p:custDataLst>
          </p:nvPr>
        </p:nvSpPr>
        <p:spPr>
          <a:xfrm>
            <a:off x="2406333" y="2870835"/>
            <a:ext cx="7379970" cy="558165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ct val="0"/>
              </a:spcBef>
              <a:buSzTx/>
              <a:buNone/>
              <a:defRPr kumimoji="0" sz="3300" b="0" i="0" u="none" strike="noStrike" kern="0" cap="none" spc="300" normalizeH="0" baseline="0" noProof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icrosoft YaHei" panose="020B0503020204020204" charset="-122"/>
                <a:ea typeface="Microsoft YaHei Regular" panose="020B0503020204020204" charset="-122"/>
                <a:cs typeface="Source Han Sans SC Medium" panose="020B0500000000000000" charset="-122"/>
              </a:defRPr>
            </a:lvl1pPr>
            <a:lvl2pPr marL="0" indent="228600" algn="ctr" defTabSz="825500">
              <a:lnSpc>
                <a:spcPct val="100000"/>
              </a:lnSpc>
              <a:spcBef>
                <a:spcPct val="0"/>
              </a:spcBef>
              <a:buSzTx/>
              <a:buNone/>
              <a:defRPr sz="2750" b="1"/>
            </a:lvl2pPr>
            <a:lvl3pPr marL="0" indent="457200" algn="ctr" defTabSz="825500">
              <a:lnSpc>
                <a:spcPct val="100000"/>
              </a:lnSpc>
              <a:spcBef>
                <a:spcPct val="0"/>
              </a:spcBef>
              <a:buSzTx/>
              <a:buNone/>
              <a:defRPr sz="2750" b="1"/>
            </a:lvl3pPr>
            <a:lvl4pPr marL="0" indent="685800" algn="ctr" defTabSz="825500">
              <a:lnSpc>
                <a:spcPct val="100000"/>
              </a:lnSpc>
              <a:spcBef>
                <a:spcPct val="0"/>
              </a:spcBef>
              <a:buSzTx/>
              <a:buNone/>
              <a:defRPr sz="2750" b="1"/>
            </a:lvl4pPr>
            <a:lvl5pPr marL="0" indent="914400" defTabSz="825500">
              <a:lnSpc>
                <a:spcPct val="100000"/>
              </a:lnSpc>
              <a:spcBef>
                <a:spcPct val="0"/>
              </a:spcBef>
              <a:buSzTx/>
              <a:buNone/>
              <a:defRPr sz="2750" b="1"/>
            </a:lvl5pPr>
          </a:lstStyle>
          <a:p>
            <a:r>
              <a:rPr lang="zh-CN"/>
              <a:t>感谢</a:t>
            </a:r>
            <a:endParaRPr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5" y="0"/>
            <a:ext cx="12237085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/Users/a2/Desktop/清华大学ppt模板 2/第二次/5/200ppi/200ppi/资源 14.png资源 14"/>
          <p:cNvPicPr>
            <a:picLocks noChangeAspect="1"/>
          </p:cNvPicPr>
          <p:nvPr userDrawn="1"/>
        </p:nvPicPr>
        <p:blipFill>
          <a:blip r:embed="rId2"/>
          <a:srcRect t="317" b="317"/>
          <a:stretch>
            <a:fillRect/>
          </a:stretch>
        </p:blipFill>
        <p:spPr>
          <a:xfrm>
            <a:off x="1905" y="0"/>
            <a:ext cx="12237085" cy="685800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7830185" y="991235"/>
            <a:ext cx="4036695" cy="796290"/>
          </a:xfrm>
        </p:spPr>
        <p:txBody>
          <a:bodyPr lIns="101600" tIns="38100" rIns="63500" bIns="38100" anchor="b" anchorCtr="0">
            <a:normAutofit/>
          </a:bodyPr>
          <a:lstStyle>
            <a:lvl1pPr marL="0" marR="0" lvl="0" algn="l" defTabSz="2438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400" b="1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ource Han Sans SC" panose="020B0500000000000000" charset="-122"/>
                <a:ea typeface="Source Han Sans SC" panose="020B0500000000000000" charset="-122"/>
                <a:cs typeface="Source Han Sans SC" panose="020B0500000000000000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7830820" y="1901825"/>
            <a:ext cx="3478530" cy="888365"/>
          </a:xfrm>
        </p:spPr>
        <p:txBody>
          <a:bodyPr lIns="101600" tIns="38100" rIns="76200" bIns="38100" anchor="t">
            <a:normAutofit/>
          </a:bodyPr>
          <a:lstStyle>
            <a:lvl1pPr marL="0" indent="0" algn="l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/Users/a2/Desktop/清华大学ppt模板 2/第二次/5/200ppi/200ppi/资源 15.png资源 15"/>
          <p:cNvPicPr>
            <a:picLocks noChangeAspect="1"/>
          </p:cNvPicPr>
          <p:nvPr userDrawn="1"/>
        </p:nvPicPr>
        <p:blipFill>
          <a:blip r:embed="rId2"/>
          <a:srcRect t="317" b="317"/>
          <a:stretch>
            <a:fillRect/>
          </a:stretch>
        </p:blipFill>
        <p:spPr>
          <a:xfrm>
            <a:off x="1905" y="0"/>
            <a:ext cx="1223708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7830185" y="991235"/>
            <a:ext cx="4036695" cy="796290"/>
          </a:xfrm>
        </p:spPr>
        <p:txBody>
          <a:bodyPr lIns="101600" tIns="38100" rIns="63500" bIns="38100" anchor="b" anchorCtr="0">
            <a:normAutofit/>
          </a:bodyPr>
          <a:lstStyle>
            <a:lvl1pPr marL="0" marR="0" lvl="0" algn="l" defTabSz="2438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400" b="1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ource Han Sans SC" panose="020B0500000000000000" charset="-122"/>
                <a:ea typeface="Source Han Sans SC" panose="020B0500000000000000" charset="-122"/>
                <a:cs typeface="Source Han Sans SC" panose="020B0500000000000000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7830820" y="1901825"/>
            <a:ext cx="3478530" cy="888365"/>
          </a:xfrm>
        </p:spPr>
        <p:txBody>
          <a:bodyPr lIns="101600" tIns="38100" rIns="76200" bIns="38100" anchor="t">
            <a:normAutofit/>
          </a:bodyPr>
          <a:lstStyle>
            <a:lvl1pPr marL="0" indent="0" algn="l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/Users/a2/Desktop/清华大学ppt模板 2/第二次/5/200ppi/200ppi/资源 16.png资源 16"/>
          <p:cNvPicPr>
            <a:picLocks noChangeAspect="1"/>
          </p:cNvPicPr>
          <p:nvPr userDrawn="1"/>
        </p:nvPicPr>
        <p:blipFill>
          <a:blip r:embed="rId2"/>
          <a:srcRect t="317" b="317"/>
          <a:stretch>
            <a:fillRect/>
          </a:stretch>
        </p:blipFill>
        <p:spPr>
          <a:xfrm>
            <a:off x="1905" y="0"/>
            <a:ext cx="1223708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7830185" y="991235"/>
            <a:ext cx="4036695" cy="796290"/>
          </a:xfrm>
        </p:spPr>
        <p:txBody>
          <a:bodyPr lIns="101600" tIns="38100" rIns="63500" bIns="38100" anchor="b" anchorCtr="0">
            <a:normAutofit/>
          </a:bodyPr>
          <a:lstStyle>
            <a:lvl1pPr marL="0" marR="0" lvl="0" algn="l" defTabSz="2438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400" b="1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ource Han Sans SC" panose="020B0500000000000000" charset="-122"/>
                <a:ea typeface="Source Han Sans SC" panose="020B0500000000000000" charset="-122"/>
                <a:cs typeface="Source Han Sans SC" panose="020B0500000000000000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7830820" y="1901825"/>
            <a:ext cx="3478530" cy="888365"/>
          </a:xfrm>
        </p:spPr>
        <p:txBody>
          <a:bodyPr lIns="101600" tIns="38100" rIns="76200" bIns="38100" anchor="t">
            <a:normAutofit/>
          </a:bodyPr>
          <a:lstStyle>
            <a:lvl1pPr marL="0" indent="0" algn="l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/Users/a2/Desktop/清华大学ppt模板 2/第二次/5/200ppi/200ppi/资源 17.png资源 17"/>
          <p:cNvPicPr>
            <a:picLocks noChangeAspect="1"/>
          </p:cNvPicPr>
          <p:nvPr userDrawn="1"/>
        </p:nvPicPr>
        <p:blipFill>
          <a:blip r:embed="rId2"/>
          <a:srcRect t="317" b="317"/>
          <a:stretch>
            <a:fillRect/>
          </a:stretch>
        </p:blipFill>
        <p:spPr>
          <a:xfrm>
            <a:off x="1905" y="0"/>
            <a:ext cx="1223708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7830185" y="991235"/>
            <a:ext cx="4036695" cy="796290"/>
          </a:xfrm>
        </p:spPr>
        <p:txBody>
          <a:bodyPr lIns="101600" tIns="38100" rIns="63500" bIns="38100" anchor="b" anchorCtr="0">
            <a:normAutofit/>
          </a:bodyPr>
          <a:lstStyle>
            <a:lvl1pPr marL="0" marR="0" lvl="0" algn="l" defTabSz="2438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400" b="1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ource Han Sans SC" panose="020B0500000000000000" charset="-122"/>
                <a:ea typeface="Source Han Sans SC" panose="020B0500000000000000" charset="-122"/>
                <a:cs typeface="Source Han Sans SC" panose="020B0500000000000000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7830820" y="1901825"/>
            <a:ext cx="3478530" cy="888365"/>
          </a:xfrm>
        </p:spPr>
        <p:txBody>
          <a:bodyPr lIns="101600" tIns="38100" rIns="76200" bIns="38100" anchor="t">
            <a:normAutofit/>
          </a:bodyPr>
          <a:lstStyle>
            <a:lvl1pPr marL="0" indent="0" algn="l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/Users/a2/Desktop/清华大学ppt模板 2/第二次/5/200ppi/200ppi/资源 18.png资源 18"/>
          <p:cNvPicPr>
            <a:picLocks noChangeAspect="1"/>
          </p:cNvPicPr>
          <p:nvPr userDrawn="1"/>
        </p:nvPicPr>
        <p:blipFill>
          <a:blip r:embed="rId2"/>
          <a:srcRect t="317" b="317"/>
          <a:stretch>
            <a:fillRect/>
          </a:stretch>
        </p:blipFill>
        <p:spPr>
          <a:xfrm>
            <a:off x="1905" y="0"/>
            <a:ext cx="1223708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7830185" y="991235"/>
            <a:ext cx="4036695" cy="796290"/>
          </a:xfrm>
        </p:spPr>
        <p:txBody>
          <a:bodyPr lIns="101600" tIns="38100" rIns="63500" bIns="38100" anchor="b" anchorCtr="0">
            <a:normAutofit/>
          </a:bodyPr>
          <a:lstStyle>
            <a:lvl1pPr marL="0" marR="0" lvl="0" algn="l" defTabSz="2438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400" b="1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ource Han Sans SC" panose="020B0500000000000000" charset="-122"/>
                <a:ea typeface="Source Han Sans SC" panose="020B0500000000000000" charset="-122"/>
                <a:cs typeface="Source Han Sans SC" panose="020B0500000000000000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7830820" y="1901825"/>
            <a:ext cx="3478530" cy="888365"/>
          </a:xfrm>
        </p:spPr>
        <p:txBody>
          <a:bodyPr lIns="101600" tIns="38100" rIns="76200" bIns="38100" anchor="t">
            <a:normAutofit/>
          </a:bodyPr>
          <a:lstStyle>
            <a:lvl1pPr marL="0" indent="0" algn="l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/Users/a2/Desktop/清华大学ppt模板 2/第二次/5/200ppi/200ppi/资源 19.png资源 19"/>
          <p:cNvPicPr>
            <a:picLocks noChangeAspect="1"/>
          </p:cNvPicPr>
          <p:nvPr userDrawn="1"/>
        </p:nvPicPr>
        <p:blipFill>
          <a:blip r:embed="rId2"/>
          <a:srcRect t="317" b="317"/>
          <a:stretch>
            <a:fillRect/>
          </a:stretch>
        </p:blipFill>
        <p:spPr>
          <a:xfrm>
            <a:off x="1905" y="0"/>
            <a:ext cx="1223708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7830185" y="991235"/>
            <a:ext cx="4036695" cy="796290"/>
          </a:xfrm>
        </p:spPr>
        <p:txBody>
          <a:bodyPr lIns="101600" tIns="38100" rIns="63500" bIns="38100" anchor="b" anchorCtr="0">
            <a:normAutofit/>
          </a:bodyPr>
          <a:lstStyle>
            <a:lvl1pPr marL="0" marR="0" lvl="0" algn="l" defTabSz="2438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400" b="1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ource Han Sans SC" panose="020B0500000000000000" charset="-122"/>
                <a:ea typeface="Source Han Sans SC" panose="020B0500000000000000" charset="-122"/>
                <a:cs typeface="Source Han Sans SC" panose="020B0500000000000000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7830820" y="1901825"/>
            <a:ext cx="3478530" cy="888365"/>
          </a:xfrm>
        </p:spPr>
        <p:txBody>
          <a:bodyPr lIns="101600" tIns="38100" rIns="76200" bIns="38100" anchor="t">
            <a:normAutofit/>
          </a:bodyPr>
          <a:lstStyle>
            <a:lvl1pPr marL="0" indent="0" algn="l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3340" y="0"/>
            <a:ext cx="12273280" cy="684720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023620" y="116205"/>
            <a:ext cx="9626600" cy="544830"/>
          </a:xfrm>
        </p:spPr>
        <p:txBody>
          <a:bodyPr anchor="ctr"/>
          <a:lstStyle>
            <a:lvl1pPr>
              <a:defRPr kumimoji="0" lang="zh-CN" sz="2400" b="1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icrosoft YaHei Bold" panose="020B0503020204020204" charset="-122"/>
                <a:ea typeface="Microsoft YaHei Bold" panose="020B0503020204020204" charset="-122"/>
                <a:cs typeface="Source Han Sans SC" panose="020B0500000000000000" charset="-122"/>
              </a:defRPr>
            </a:lvl1pPr>
          </a:lstStyle>
          <a:p>
            <a:r>
              <a:rPr lang="zh-CN" altLang="en-US" dirty="0"/>
              <a:t>单击此处编辑</a:t>
            </a:r>
            <a:r>
              <a:rPr lang="zh-CN" altLang="en-US" dirty="0"/>
              <a:t>章节标题</a:t>
            </a:r>
            <a:endParaRPr lang="zh-CN" altLang="en-US" dirty="0"/>
          </a:p>
        </p:txBody>
      </p:sp>
      <p:sp>
        <p:nvSpPr>
          <p:cNvPr id="12" name="文本占位符 11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1023620" y="1844675"/>
            <a:ext cx="9171305" cy="4150995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60202020A0204" pitchFamily="34" charset="0"/>
              <a:buChar char="•"/>
              <a:defRPr kumimoji="0" lang="zh-CN" altLang="en-US" sz="1800" b="0" i="0" u="none" strike="noStrike" kern="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Microsoft YaHei Regular" panose="020B0503020204020204" charset="-122"/>
                <a:ea typeface="Microsoft YaHei Regular" panose="020B0503020204020204" charset="-122"/>
                <a:cs typeface="Source Han Sans SC Medium" panose="020B05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sz="half" idx="24" hasCustomPrompt="1"/>
            <p:custDataLst>
              <p:tags r:id="rId5"/>
            </p:custDataLst>
          </p:nvPr>
        </p:nvSpPr>
        <p:spPr>
          <a:xfrm>
            <a:off x="880110" y="980440"/>
            <a:ext cx="5038090" cy="606425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rgbClr val="00A2FF"/>
              </a:buClr>
              <a:buSzPct val="90000"/>
              <a:buFont typeface="Wingdings" panose="05000000000000000000" charset="0"/>
              <a:buChar char=""/>
              <a:defRPr kumimoji="0" lang="zh-CN" altLang="en-US" sz="2800" b="1" i="0" u="none" strike="noStrike" kern="0" cap="none" spc="0" normalizeH="0" baseline="0" noProof="1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Microsoft YaHei Bold" panose="020B0503020204020204" charset="-122"/>
                <a:ea typeface="Microsoft YaHei Bold" panose="020B0503020204020204" charset="-122"/>
                <a:cs typeface="Source Han Sans SC Medium" panose="020B0500000000000000" charset="-122"/>
                <a:sym typeface="+mn-ea"/>
              </a:defRPr>
            </a:lvl1pPr>
          </a:lstStyle>
          <a:p>
            <a:pPr lvl="0"/>
            <a:r>
              <a:rPr lang="en-US" altLang="zh-CN">
                <a:sym typeface="+mn-ea"/>
              </a:rPr>
              <a:t> </a:t>
            </a:r>
            <a:r>
              <a:rPr>
                <a:sym typeface="+mn-ea"/>
              </a:rPr>
              <a:t>单击此处编辑内文</a:t>
            </a:r>
            <a:r>
              <a:rPr>
                <a:sym typeface="+mn-ea"/>
              </a:rPr>
              <a:t>标题</a:t>
            </a:r>
            <a:endParaRPr>
              <a:sym typeface="+mn-ea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sz="half" idx="25" hasCustomPrompt="1"/>
            <p:custDataLst>
              <p:tags r:id="rId6"/>
            </p:custDataLst>
          </p:nvPr>
        </p:nvSpPr>
        <p:spPr>
          <a:xfrm>
            <a:off x="133350" y="-123825"/>
            <a:ext cx="998855" cy="845820"/>
          </a:xfrm>
        </p:spPr>
        <p:txBody>
          <a:bodyPr vert="horz" lIns="101600" tIns="0" rIns="82550" bIns="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60202020A0204" pitchFamily="34" charset="0"/>
              <a:buNone/>
              <a:defRPr kumimoji="0" lang="zh-CN" altLang="en-US" sz="3600" b="0" i="0" u="none" strike="noStrike" kern="0" cap="none" spc="0" normalizeH="0" baseline="0" noProof="1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icrosoft YaHei Regular" panose="020B0503020204020204" charset="-122"/>
                <a:ea typeface="Microsoft YaHei Regular" panose="020B0503020204020204" charset="-122"/>
                <a:cs typeface="Source Han Sans SC Medium" panose="020B0500000000000000" charset="-122"/>
                <a:sym typeface="+mn-ea"/>
              </a:defRPr>
            </a:lvl1pPr>
          </a:lstStyle>
          <a:p>
            <a:pPr lvl="0"/>
            <a:r>
              <a:rPr lang="en-US" altLang="zh-CN">
                <a:sym typeface="+mn-ea"/>
              </a:rPr>
              <a:t>01</a:t>
            </a:r>
            <a:endParaRPr lang="en-US" altLang="zh-CN">
              <a:sym typeface="+mn-ea"/>
            </a:endParaRPr>
          </a:p>
        </p:txBody>
      </p:sp>
      <p:pic>
        <p:nvPicPr>
          <p:cNvPr id="208" name="图像" descr="图像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547281" y="121625"/>
            <a:ext cx="1369270" cy="457217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7060202020A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60202020A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60202020A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60202020A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60202020A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60202020A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60202020A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60202020A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60202020A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0" Type="http://schemas.openxmlformats.org/officeDocument/2006/relationships/notesSlide" Target="../notesSlides/notesSlide2.xml"/><Relationship Id="rId2" Type="http://schemas.openxmlformats.org/officeDocument/2006/relationships/tags" Target="../tags/tag37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53.xml"/><Relationship Id="rId17" Type="http://schemas.openxmlformats.org/officeDocument/2006/relationships/tags" Target="../tags/tag52.xml"/><Relationship Id="rId16" Type="http://schemas.openxmlformats.org/officeDocument/2006/relationships/tags" Target="../tags/tag51.xml"/><Relationship Id="rId15" Type="http://schemas.openxmlformats.org/officeDocument/2006/relationships/tags" Target="../tags/tag50.xml"/><Relationship Id="rId14" Type="http://schemas.openxmlformats.org/officeDocument/2006/relationships/tags" Target="../tags/tag49.xml"/><Relationship Id="rId13" Type="http://schemas.openxmlformats.org/officeDocument/2006/relationships/tags" Target="../tags/tag48.xml"/><Relationship Id="rId12" Type="http://schemas.openxmlformats.org/officeDocument/2006/relationships/tags" Target="../tags/tag47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tags" Target="../tags/tag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5" name="文本占位符 4"/>
          <p:cNvSpPr/>
          <p:nvPr>
            <p:ph type="body" sz="quarter" idx="22"/>
          </p:nvPr>
        </p:nvSpPr>
        <p:spPr/>
        <p:txBody>
          <a:bodyPr>
            <a:normAutofit fontScale="80000"/>
          </a:bodyPr>
          <a:p>
            <a:endParaRPr lang="zh-CN" altLang="en-US"/>
          </a:p>
        </p:txBody>
      </p:sp>
      <p:sp>
        <p:nvSpPr>
          <p:cNvPr id="7" name="文本占位符 6"/>
          <p:cNvSpPr/>
          <p:nvPr>
            <p:ph type="body" sz="quarter" idx="2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8" name="文本占位符 7"/>
          <p:cNvSpPr/>
          <p:nvPr>
            <p:ph type="body" sz="quarter" idx="24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12"/>
          <p:cNvSpPr>
            <a:spLocks noGrp="1"/>
          </p:cNvSpPr>
          <p:nvPr>
            <p:ph type="body" sz="half" idx="2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4" name="图片占位符 13"/>
          <p:cNvSpPr/>
          <p:nvPr>
            <p:ph type="pic" idx="22"/>
          </p:nvPr>
        </p:nvSpPr>
        <p:spPr/>
      </p:sp>
      <p:sp>
        <p:nvSpPr>
          <p:cNvPr id="15" name="标题 1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sz="half" idx="24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sz="half" idx="25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half" idx="2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half" idx="24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sz="half" idx="25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/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9" name="文本占位符 8"/>
          <p:cNvSpPr/>
          <p:nvPr>
            <p:ph type="body" sz="quarter" idx="22"/>
          </p:nvPr>
        </p:nvSpPr>
        <p:spPr/>
        <p:txBody>
          <a:bodyPr>
            <a:normAutofit fontScale="80000"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09992" y="1776570"/>
            <a:ext cx="4863098" cy="1205390"/>
            <a:chOff x="2974" y="3598"/>
            <a:chExt cx="7658" cy="1898"/>
          </a:xfrm>
        </p:grpSpPr>
        <p:sp>
          <p:nvSpPr>
            <p:cNvPr id="159" name="01"/>
            <p:cNvSpPr txBox="1"/>
            <p:nvPr>
              <p:custDataLst>
                <p:tags r:id="rId1"/>
              </p:custDataLst>
            </p:nvPr>
          </p:nvSpPr>
          <p:spPr>
            <a:xfrm>
              <a:off x="2974" y="3598"/>
              <a:ext cx="1098" cy="1129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0800" tIns="50800" rIns="50800" bIns="50800" anchor="ctr">
              <a:spAutoFit/>
            </a:bodyPr>
            <a:lstStyle>
              <a:lvl1pPr>
                <a:defRPr sz="6500" b="1">
                  <a:solidFill>
                    <a:srgbClr val="FFFFFF"/>
                  </a:solidFill>
                  <a:latin typeface="Source Han Sans SC" panose="020B0500000000000000" charset="-122"/>
                  <a:ea typeface="Source Han Sans SC" panose="020B0500000000000000" charset="-122"/>
                  <a:cs typeface="Source Han Sans SC" panose="020B0500000000000000" charset="-122"/>
                  <a:sym typeface="Source Han Sans SC" panose="020B0500000000000000" charset="-122"/>
                </a:defRPr>
              </a:lvl1pPr>
            </a:lstStyle>
            <a:p>
              <a:r>
                <a:rPr sz="4000" b="0">
                  <a:solidFill>
                    <a:schemeClr val="accent1">
                      <a:lumMod val="50000"/>
                    </a:schemeClr>
                  </a:solidFill>
                  <a:latin typeface="Microsoft YaHei Light" panose="020B0503020204020204" charset="-122"/>
                  <a:ea typeface="Microsoft YaHei Light" panose="020B0503020204020204" charset="-122"/>
                </a:rPr>
                <a:t>01</a:t>
              </a:r>
              <a:endParaRPr sz="4000" b="0">
                <a:solidFill>
                  <a:schemeClr val="accent1">
                    <a:lumMod val="50000"/>
                  </a:schemeClr>
                </a:solidFill>
                <a:latin typeface="Microsoft YaHei Light" panose="020B0503020204020204" charset="-122"/>
                <a:ea typeface="Microsoft YaHei Light" panose="020B0503020204020204" charset="-122"/>
              </a:endParaRPr>
            </a:p>
          </p:txBody>
        </p:sp>
        <p:sp>
          <p:nvSpPr>
            <p:cNvPr id="160" name="相关内容"/>
            <p:cNvSpPr txBox="1"/>
            <p:nvPr>
              <p:custDataLst>
                <p:tags r:id="rId2"/>
              </p:custDataLst>
            </p:nvPr>
          </p:nvSpPr>
          <p:spPr>
            <a:xfrm>
              <a:off x="4072" y="3741"/>
              <a:ext cx="2080" cy="741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0800" tIns="50800" rIns="50800" bIns="50800" anchor="ctr">
              <a:spAutoFit/>
            </a:bodyPr>
            <a:lstStyle>
              <a:lvl1pPr algn="l">
                <a:defRPr sz="3900" b="1">
                  <a:solidFill>
                    <a:srgbClr val="FFFFFF"/>
                  </a:solidFill>
                  <a:latin typeface="Source Han Sans SC" panose="020B0500000000000000" charset="-122"/>
                  <a:ea typeface="Source Han Sans SC" panose="020B0500000000000000" charset="-122"/>
                  <a:cs typeface="Source Han Sans SC" panose="020B0500000000000000" charset="-122"/>
                  <a:sym typeface="Source Han Sans SC" panose="020B0500000000000000" charset="-122"/>
                </a:defRPr>
              </a:lvl1pPr>
            </a:lstStyle>
            <a:p>
              <a:r>
                <a:rPr sz="2400">
                  <a:solidFill>
                    <a:schemeClr val="accent1">
                      <a:lumMod val="50000"/>
                    </a:schemeClr>
                  </a:solidFill>
                  <a:latin typeface="Microsoft YaHei Bold" panose="020B0503020204020204" charset="-122"/>
                  <a:ea typeface="Microsoft YaHei Bold" panose="020B0503020204020204" charset="-122"/>
                </a:rPr>
                <a:t>相关内容</a:t>
              </a:r>
              <a:endParaRPr sz="2400">
                <a:solidFill>
                  <a:schemeClr val="accent1">
                    <a:lumMod val="50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</a:endParaRPr>
            </a:p>
          </p:txBody>
        </p:sp>
        <p:sp>
          <p:nvSpPr>
            <p:cNvPr id="164" name="根据相关内容进行填写"/>
            <p:cNvSpPr txBox="1"/>
            <p:nvPr>
              <p:custDataLst>
                <p:tags r:id="rId3"/>
              </p:custDataLst>
            </p:nvPr>
          </p:nvSpPr>
          <p:spPr>
            <a:xfrm>
              <a:off x="4072" y="4561"/>
              <a:ext cx="6560" cy="935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50800" tIns="50800" rIns="50800" bIns="50800" anchor="ctr">
              <a:spAutoFit/>
            </a:bodyPr>
            <a:lstStyle>
              <a:lvl1pPr algn="l">
                <a:defRPr sz="2200">
                  <a:solidFill>
                    <a:srgbClr val="FFFFFF"/>
                  </a:solidFill>
                  <a:latin typeface="Source Han Sans SC Medium" panose="020B0500000000000000" charset="-122"/>
                  <a:ea typeface="Source Han Sans SC Medium" panose="020B0500000000000000" charset="-122"/>
                  <a:cs typeface="Source Han Sans SC Medium" panose="020B0500000000000000" charset="-122"/>
                  <a:sym typeface="Source Han Sans SC Medium" panose="020B0500000000000000" charset="-122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sz="1600">
                  <a:solidFill>
                    <a:schemeClr val="accent1">
                      <a:lumMod val="50000"/>
                    </a:schemeClr>
                  </a:solidFill>
                </a:rPr>
                <a:t>根据相关内容进行填写</a:t>
              </a:r>
              <a:r>
                <a:rPr sz="1600">
                  <a:solidFill>
                    <a:schemeClr val="accent1">
                      <a:lumMod val="50000"/>
                    </a:schemeClr>
                  </a:solidFill>
                  <a:sym typeface="+mn-ea"/>
                </a:rPr>
                <a:t>根据相关内容</a:t>
              </a:r>
              <a:endParaRPr sz="1600">
                <a:solidFill>
                  <a:schemeClr val="accent1">
                    <a:lumMod val="50000"/>
                  </a:schemeClr>
                </a:solidFill>
                <a:sym typeface="+mn-ea"/>
              </a:endParaRPr>
            </a:p>
            <a:p>
              <a:pPr algn="l">
                <a:lnSpc>
                  <a:spcPct val="100000"/>
                </a:lnSpc>
              </a:pPr>
              <a:r>
                <a:rPr sz="1600">
                  <a:solidFill>
                    <a:schemeClr val="accent1">
                      <a:lumMod val="50000"/>
                    </a:schemeClr>
                  </a:solidFill>
                  <a:sym typeface="+mn-ea"/>
                </a:rPr>
                <a:t>根据相关内容进行填写根据相关内容</a:t>
              </a:r>
              <a:endParaRPr sz="1600">
                <a:solidFill>
                  <a:schemeClr val="accent1">
                    <a:lumMod val="50000"/>
                  </a:schemeClr>
                </a:solidFill>
                <a:sym typeface="+mn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809992" y="3242150"/>
            <a:ext cx="4863098" cy="1205390"/>
            <a:chOff x="2974" y="3598"/>
            <a:chExt cx="7658" cy="1898"/>
          </a:xfrm>
        </p:grpSpPr>
        <p:sp>
          <p:nvSpPr>
            <p:cNvPr id="27" name="01"/>
            <p:cNvSpPr txBox="1"/>
            <p:nvPr>
              <p:custDataLst>
                <p:tags r:id="rId4"/>
              </p:custDataLst>
            </p:nvPr>
          </p:nvSpPr>
          <p:spPr>
            <a:xfrm>
              <a:off x="2974" y="3598"/>
              <a:ext cx="1098" cy="1129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0800" tIns="50800" rIns="50800" bIns="50800" anchor="ctr">
              <a:spAutoFit/>
            </a:bodyPr>
            <a:lstStyle>
              <a:lvl1pPr>
                <a:defRPr sz="6500" b="1">
                  <a:solidFill>
                    <a:srgbClr val="FFFFFF"/>
                  </a:solidFill>
                  <a:latin typeface="Source Han Sans SC" panose="020B0500000000000000" charset="-122"/>
                  <a:ea typeface="Source Han Sans SC" panose="020B0500000000000000" charset="-122"/>
                  <a:cs typeface="Source Han Sans SC" panose="020B0500000000000000" charset="-122"/>
                  <a:sym typeface="Source Han Sans SC" panose="020B0500000000000000" charset="-122"/>
                </a:defRPr>
              </a:lvl1pPr>
            </a:lstStyle>
            <a:p>
              <a:r>
                <a:rPr sz="4000" b="0">
                  <a:solidFill>
                    <a:schemeClr val="accent1">
                      <a:lumMod val="50000"/>
                    </a:schemeClr>
                  </a:solidFill>
                  <a:latin typeface="Microsoft YaHei Light" panose="020B0503020204020204" charset="-122"/>
                  <a:ea typeface="Microsoft YaHei Light" panose="020B0503020204020204" charset="-122"/>
                </a:rPr>
                <a:t>0</a:t>
              </a:r>
              <a:r>
                <a:rPr lang="en-US" sz="4000" b="0">
                  <a:solidFill>
                    <a:schemeClr val="accent1">
                      <a:lumMod val="50000"/>
                    </a:schemeClr>
                  </a:solidFill>
                  <a:latin typeface="Microsoft YaHei Light" panose="020B0503020204020204" charset="-122"/>
                  <a:ea typeface="Microsoft YaHei Light" panose="020B0503020204020204" charset="-122"/>
                </a:rPr>
                <a:t>2</a:t>
              </a:r>
              <a:endParaRPr lang="en-US" sz="4000" b="0">
                <a:solidFill>
                  <a:schemeClr val="accent1">
                    <a:lumMod val="50000"/>
                  </a:schemeClr>
                </a:solidFill>
                <a:latin typeface="Microsoft YaHei Light" panose="020B0503020204020204" charset="-122"/>
                <a:ea typeface="Microsoft YaHei Light" panose="020B0503020204020204" charset="-122"/>
              </a:endParaRPr>
            </a:p>
          </p:txBody>
        </p:sp>
        <p:sp>
          <p:nvSpPr>
            <p:cNvPr id="28" name="相关内容"/>
            <p:cNvSpPr txBox="1"/>
            <p:nvPr>
              <p:custDataLst>
                <p:tags r:id="rId5"/>
              </p:custDataLst>
            </p:nvPr>
          </p:nvSpPr>
          <p:spPr>
            <a:xfrm>
              <a:off x="4072" y="3741"/>
              <a:ext cx="2080" cy="741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0800" tIns="50800" rIns="50800" bIns="50800" anchor="ctr">
              <a:spAutoFit/>
            </a:bodyPr>
            <a:lstStyle>
              <a:lvl1pPr algn="l">
                <a:defRPr sz="3900" b="1">
                  <a:solidFill>
                    <a:srgbClr val="FFFFFF"/>
                  </a:solidFill>
                  <a:latin typeface="Source Han Sans SC" panose="020B0500000000000000" charset="-122"/>
                  <a:ea typeface="Source Han Sans SC" panose="020B0500000000000000" charset="-122"/>
                  <a:cs typeface="Source Han Sans SC" panose="020B0500000000000000" charset="-122"/>
                  <a:sym typeface="Source Han Sans SC" panose="020B0500000000000000" charset="-122"/>
                </a:defRPr>
              </a:lvl1pPr>
            </a:lstStyle>
            <a:p>
              <a:r>
                <a:rPr sz="2400">
                  <a:solidFill>
                    <a:schemeClr val="accent1">
                      <a:lumMod val="50000"/>
                    </a:schemeClr>
                  </a:solidFill>
                  <a:latin typeface="Microsoft YaHei Bold" panose="020B0503020204020204" charset="-122"/>
                  <a:ea typeface="Microsoft YaHei Bold" panose="020B0503020204020204" charset="-122"/>
                </a:rPr>
                <a:t>相关内容</a:t>
              </a:r>
              <a:endParaRPr sz="2400">
                <a:solidFill>
                  <a:schemeClr val="accent1">
                    <a:lumMod val="50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</a:endParaRPr>
            </a:p>
          </p:txBody>
        </p:sp>
        <p:sp>
          <p:nvSpPr>
            <p:cNvPr id="29" name="根据相关内容进行填写"/>
            <p:cNvSpPr txBox="1"/>
            <p:nvPr>
              <p:custDataLst>
                <p:tags r:id="rId6"/>
              </p:custDataLst>
            </p:nvPr>
          </p:nvSpPr>
          <p:spPr>
            <a:xfrm>
              <a:off x="4072" y="4561"/>
              <a:ext cx="6560" cy="935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50800" tIns="50800" rIns="50800" bIns="50800" anchor="ctr">
              <a:spAutoFit/>
            </a:bodyPr>
            <a:lstStyle>
              <a:lvl1pPr algn="l">
                <a:defRPr sz="2200">
                  <a:solidFill>
                    <a:srgbClr val="FFFFFF"/>
                  </a:solidFill>
                  <a:latin typeface="Source Han Sans SC Medium" panose="020B0500000000000000" charset="-122"/>
                  <a:ea typeface="Source Han Sans SC Medium" panose="020B0500000000000000" charset="-122"/>
                  <a:cs typeface="Source Han Sans SC Medium" panose="020B0500000000000000" charset="-122"/>
                  <a:sym typeface="Source Han Sans SC Medium" panose="020B0500000000000000" charset="-122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sz="1600">
                  <a:solidFill>
                    <a:schemeClr val="accent1">
                      <a:lumMod val="50000"/>
                    </a:schemeClr>
                  </a:solidFill>
                </a:rPr>
                <a:t>根据相关内容进行填写</a:t>
              </a:r>
              <a:r>
                <a:rPr sz="1600">
                  <a:solidFill>
                    <a:schemeClr val="accent1">
                      <a:lumMod val="50000"/>
                    </a:schemeClr>
                  </a:solidFill>
                  <a:sym typeface="+mn-ea"/>
                </a:rPr>
                <a:t>根据相关内容</a:t>
              </a:r>
              <a:endParaRPr sz="1600">
                <a:solidFill>
                  <a:schemeClr val="accent1">
                    <a:lumMod val="50000"/>
                  </a:schemeClr>
                </a:solidFill>
                <a:sym typeface="+mn-ea"/>
              </a:endParaRPr>
            </a:p>
            <a:p>
              <a:pPr algn="l">
                <a:lnSpc>
                  <a:spcPct val="100000"/>
                </a:lnSpc>
              </a:pPr>
              <a:r>
                <a:rPr sz="1600">
                  <a:solidFill>
                    <a:schemeClr val="accent1">
                      <a:lumMod val="50000"/>
                    </a:schemeClr>
                  </a:solidFill>
                  <a:sym typeface="+mn-ea"/>
                </a:rPr>
                <a:t>根据相关内容进行填写根据相关内容</a:t>
              </a:r>
              <a:endParaRPr sz="1600">
                <a:solidFill>
                  <a:schemeClr val="accent1">
                    <a:lumMod val="50000"/>
                  </a:schemeClr>
                </a:solidFill>
                <a:sym typeface="+mn-ea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809992" y="4732495"/>
            <a:ext cx="4863098" cy="1205390"/>
            <a:chOff x="2974" y="3598"/>
            <a:chExt cx="7658" cy="1898"/>
          </a:xfrm>
        </p:grpSpPr>
        <p:sp>
          <p:nvSpPr>
            <p:cNvPr id="31" name="01"/>
            <p:cNvSpPr txBox="1"/>
            <p:nvPr>
              <p:custDataLst>
                <p:tags r:id="rId7"/>
              </p:custDataLst>
            </p:nvPr>
          </p:nvSpPr>
          <p:spPr>
            <a:xfrm>
              <a:off x="2974" y="3598"/>
              <a:ext cx="1098" cy="1129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0800" tIns="50800" rIns="50800" bIns="50800" anchor="ctr">
              <a:spAutoFit/>
            </a:bodyPr>
            <a:lstStyle>
              <a:lvl1pPr>
                <a:defRPr sz="6500" b="1">
                  <a:solidFill>
                    <a:srgbClr val="FFFFFF"/>
                  </a:solidFill>
                  <a:latin typeface="Source Han Sans SC" panose="020B0500000000000000" charset="-122"/>
                  <a:ea typeface="Source Han Sans SC" panose="020B0500000000000000" charset="-122"/>
                  <a:cs typeface="Source Han Sans SC" panose="020B0500000000000000" charset="-122"/>
                  <a:sym typeface="Source Han Sans SC" panose="020B0500000000000000" charset="-122"/>
                </a:defRPr>
              </a:lvl1pPr>
            </a:lstStyle>
            <a:p>
              <a:r>
                <a:rPr sz="4000" b="0">
                  <a:solidFill>
                    <a:schemeClr val="accent1">
                      <a:lumMod val="50000"/>
                    </a:schemeClr>
                  </a:solidFill>
                  <a:latin typeface="Microsoft YaHei Light" panose="020B0503020204020204" charset="-122"/>
                  <a:ea typeface="Microsoft YaHei Light" panose="020B0503020204020204" charset="-122"/>
                </a:rPr>
                <a:t>0</a:t>
              </a:r>
              <a:r>
                <a:rPr lang="en-US" sz="4000" b="0">
                  <a:solidFill>
                    <a:schemeClr val="accent1">
                      <a:lumMod val="50000"/>
                    </a:schemeClr>
                  </a:solidFill>
                  <a:latin typeface="Microsoft YaHei Light" panose="020B0503020204020204" charset="-122"/>
                  <a:ea typeface="Microsoft YaHei Light" panose="020B0503020204020204" charset="-122"/>
                </a:rPr>
                <a:t>3</a:t>
              </a:r>
              <a:endParaRPr lang="en-US" sz="4000" b="0">
                <a:solidFill>
                  <a:schemeClr val="accent1">
                    <a:lumMod val="50000"/>
                  </a:schemeClr>
                </a:solidFill>
                <a:latin typeface="Microsoft YaHei Light" panose="020B0503020204020204" charset="-122"/>
                <a:ea typeface="Microsoft YaHei Light" panose="020B0503020204020204" charset="-122"/>
              </a:endParaRPr>
            </a:p>
          </p:txBody>
        </p:sp>
        <p:sp>
          <p:nvSpPr>
            <p:cNvPr id="32" name="相关内容"/>
            <p:cNvSpPr txBox="1"/>
            <p:nvPr>
              <p:custDataLst>
                <p:tags r:id="rId8"/>
              </p:custDataLst>
            </p:nvPr>
          </p:nvSpPr>
          <p:spPr>
            <a:xfrm>
              <a:off x="4072" y="3741"/>
              <a:ext cx="2080" cy="741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0800" tIns="50800" rIns="50800" bIns="50800" anchor="ctr">
              <a:spAutoFit/>
            </a:bodyPr>
            <a:lstStyle>
              <a:lvl1pPr algn="l">
                <a:defRPr sz="3900" b="1">
                  <a:solidFill>
                    <a:srgbClr val="FFFFFF"/>
                  </a:solidFill>
                  <a:latin typeface="Source Han Sans SC" panose="020B0500000000000000" charset="-122"/>
                  <a:ea typeface="Source Han Sans SC" panose="020B0500000000000000" charset="-122"/>
                  <a:cs typeface="Source Han Sans SC" panose="020B0500000000000000" charset="-122"/>
                  <a:sym typeface="Source Han Sans SC" panose="020B0500000000000000" charset="-122"/>
                </a:defRPr>
              </a:lvl1pPr>
            </a:lstStyle>
            <a:p>
              <a:r>
                <a:rPr sz="2400">
                  <a:solidFill>
                    <a:schemeClr val="accent1">
                      <a:lumMod val="50000"/>
                    </a:schemeClr>
                  </a:solidFill>
                  <a:latin typeface="Microsoft YaHei Bold" panose="020B0503020204020204" charset="-122"/>
                  <a:ea typeface="Microsoft YaHei Bold" panose="020B0503020204020204" charset="-122"/>
                </a:rPr>
                <a:t>相关内容</a:t>
              </a:r>
              <a:endParaRPr sz="2400">
                <a:solidFill>
                  <a:schemeClr val="accent1">
                    <a:lumMod val="50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</a:endParaRPr>
            </a:p>
          </p:txBody>
        </p:sp>
        <p:sp>
          <p:nvSpPr>
            <p:cNvPr id="33" name="根据相关内容进行填写"/>
            <p:cNvSpPr txBox="1"/>
            <p:nvPr>
              <p:custDataLst>
                <p:tags r:id="rId9"/>
              </p:custDataLst>
            </p:nvPr>
          </p:nvSpPr>
          <p:spPr>
            <a:xfrm>
              <a:off x="4072" y="4561"/>
              <a:ext cx="6560" cy="935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50800" tIns="50800" rIns="50800" bIns="50800" anchor="ctr">
              <a:spAutoFit/>
            </a:bodyPr>
            <a:lstStyle>
              <a:lvl1pPr algn="l">
                <a:defRPr sz="2200">
                  <a:solidFill>
                    <a:srgbClr val="FFFFFF"/>
                  </a:solidFill>
                  <a:latin typeface="Source Han Sans SC Medium" panose="020B0500000000000000" charset="-122"/>
                  <a:ea typeface="Source Han Sans SC Medium" panose="020B0500000000000000" charset="-122"/>
                  <a:cs typeface="Source Han Sans SC Medium" panose="020B0500000000000000" charset="-122"/>
                  <a:sym typeface="Source Han Sans SC Medium" panose="020B0500000000000000" charset="-122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sz="1600">
                  <a:solidFill>
                    <a:schemeClr val="accent1">
                      <a:lumMod val="50000"/>
                    </a:schemeClr>
                  </a:solidFill>
                </a:rPr>
                <a:t>根据相关内容进行填写</a:t>
              </a:r>
              <a:r>
                <a:rPr sz="1600">
                  <a:solidFill>
                    <a:schemeClr val="accent1">
                      <a:lumMod val="50000"/>
                    </a:schemeClr>
                  </a:solidFill>
                  <a:sym typeface="+mn-ea"/>
                </a:rPr>
                <a:t>根据相关内容</a:t>
              </a:r>
              <a:endParaRPr sz="1600">
                <a:solidFill>
                  <a:schemeClr val="accent1">
                    <a:lumMod val="50000"/>
                  </a:schemeClr>
                </a:solidFill>
                <a:sym typeface="+mn-ea"/>
              </a:endParaRPr>
            </a:p>
            <a:p>
              <a:pPr algn="l">
                <a:lnSpc>
                  <a:spcPct val="100000"/>
                </a:lnSpc>
              </a:pPr>
              <a:r>
                <a:rPr sz="1600">
                  <a:solidFill>
                    <a:schemeClr val="accent1">
                      <a:lumMod val="50000"/>
                    </a:schemeClr>
                  </a:solidFill>
                  <a:sym typeface="+mn-ea"/>
                </a:rPr>
                <a:t>根据相关内容进行填写根据相关内容</a:t>
              </a:r>
              <a:endParaRPr sz="1600">
                <a:solidFill>
                  <a:schemeClr val="accent1">
                    <a:lumMod val="50000"/>
                  </a:schemeClr>
                </a:solidFill>
                <a:sym typeface="+mn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943332" y="1775935"/>
            <a:ext cx="4863098" cy="1205390"/>
            <a:chOff x="2974" y="3598"/>
            <a:chExt cx="7658" cy="1898"/>
          </a:xfrm>
        </p:grpSpPr>
        <p:sp>
          <p:nvSpPr>
            <p:cNvPr id="35" name="01"/>
            <p:cNvSpPr txBox="1"/>
            <p:nvPr>
              <p:custDataLst>
                <p:tags r:id="rId10"/>
              </p:custDataLst>
            </p:nvPr>
          </p:nvSpPr>
          <p:spPr>
            <a:xfrm>
              <a:off x="2974" y="3598"/>
              <a:ext cx="1098" cy="1129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0800" tIns="50800" rIns="50800" bIns="50800" anchor="ctr">
              <a:spAutoFit/>
            </a:bodyPr>
            <a:lstStyle>
              <a:lvl1pPr>
                <a:defRPr sz="6500" b="1">
                  <a:solidFill>
                    <a:srgbClr val="FFFFFF"/>
                  </a:solidFill>
                  <a:latin typeface="Source Han Sans SC" panose="020B0500000000000000" charset="-122"/>
                  <a:ea typeface="Source Han Sans SC" panose="020B0500000000000000" charset="-122"/>
                  <a:cs typeface="Source Han Sans SC" panose="020B0500000000000000" charset="-122"/>
                  <a:sym typeface="Source Han Sans SC" panose="020B0500000000000000" charset="-122"/>
                </a:defRPr>
              </a:lvl1pPr>
            </a:lstStyle>
            <a:p>
              <a:r>
                <a:rPr sz="4000" b="0">
                  <a:solidFill>
                    <a:schemeClr val="accent1">
                      <a:lumMod val="50000"/>
                    </a:schemeClr>
                  </a:solidFill>
                  <a:latin typeface="Microsoft YaHei Light" panose="020B0503020204020204" charset="-122"/>
                  <a:ea typeface="Microsoft YaHei Light" panose="020B0503020204020204" charset="-122"/>
                </a:rPr>
                <a:t>0</a:t>
              </a:r>
              <a:r>
                <a:rPr lang="en-US" sz="4000" b="0">
                  <a:solidFill>
                    <a:schemeClr val="accent1">
                      <a:lumMod val="50000"/>
                    </a:schemeClr>
                  </a:solidFill>
                  <a:latin typeface="Microsoft YaHei Light" panose="020B0503020204020204" charset="-122"/>
                  <a:ea typeface="Microsoft YaHei Light" panose="020B0503020204020204" charset="-122"/>
                </a:rPr>
                <a:t>4</a:t>
              </a:r>
              <a:endParaRPr lang="en-US" sz="4000" b="0">
                <a:solidFill>
                  <a:schemeClr val="accent1">
                    <a:lumMod val="50000"/>
                  </a:schemeClr>
                </a:solidFill>
                <a:latin typeface="Microsoft YaHei Light" panose="020B0503020204020204" charset="-122"/>
                <a:ea typeface="Microsoft YaHei Light" panose="020B0503020204020204" charset="-122"/>
              </a:endParaRPr>
            </a:p>
          </p:txBody>
        </p:sp>
        <p:sp>
          <p:nvSpPr>
            <p:cNvPr id="36" name="相关内容"/>
            <p:cNvSpPr txBox="1"/>
            <p:nvPr>
              <p:custDataLst>
                <p:tags r:id="rId11"/>
              </p:custDataLst>
            </p:nvPr>
          </p:nvSpPr>
          <p:spPr>
            <a:xfrm>
              <a:off x="4072" y="3741"/>
              <a:ext cx="2080" cy="741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0800" tIns="50800" rIns="50800" bIns="50800" anchor="ctr">
              <a:spAutoFit/>
            </a:bodyPr>
            <a:lstStyle>
              <a:lvl1pPr algn="l">
                <a:defRPr sz="3900" b="1">
                  <a:solidFill>
                    <a:srgbClr val="FFFFFF"/>
                  </a:solidFill>
                  <a:latin typeface="Source Han Sans SC" panose="020B0500000000000000" charset="-122"/>
                  <a:ea typeface="Source Han Sans SC" panose="020B0500000000000000" charset="-122"/>
                  <a:cs typeface="Source Han Sans SC" panose="020B0500000000000000" charset="-122"/>
                  <a:sym typeface="Source Han Sans SC" panose="020B0500000000000000" charset="-122"/>
                </a:defRPr>
              </a:lvl1pPr>
            </a:lstStyle>
            <a:p>
              <a:r>
                <a:rPr sz="2400">
                  <a:solidFill>
                    <a:schemeClr val="accent1">
                      <a:lumMod val="50000"/>
                    </a:schemeClr>
                  </a:solidFill>
                  <a:latin typeface="Microsoft YaHei Bold" panose="020B0503020204020204" charset="-122"/>
                  <a:ea typeface="Microsoft YaHei Bold" panose="020B0503020204020204" charset="-122"/>
                </a:rPr>
                <a:t>相关内容</a:t>
              </a:r>
              <a:endParaRPr sz="2400">
                <a:solidFill>
                  <a:schemeClr val="accent1">
                    <a:lumMod val="50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</a:endParaRPr>
            </a:p>
          </p:txBody>
        </p:sp>
        <p:sp>
          <p:nvSpPr>
            <p:cNvPr id="37" name="根据相关内容进行填写"/>
            <p:cNvSpPr txBox="1"/>
            <p:nvPr>
              <p:custDataLst>
                <p:tags r:id="rId12"/>
              </p:custDataLst>
            </p:nvPr>
          </p:nvSpPr>
          <p:spPr>
            <a:xfrm>
              <a:off x="4072" y="4561"/>
              <a:ext cx="6560" cy="935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50800" tIns="50800" rIns="50800" bIns="50800" anchor="ctr">
              <a:spAutoFit/>
            </a:bodyPr>
            <a:lstStyle>
              <a:lvl1pPr algn="l">
                <a:defRPr sz="2200">
                  <a:solidFill>
                    <a:srgbClr val="FFFFFF"/>
                  </a:solidFill>
                  <a:latin typeface="Source Han Sans SC Medium" panose="020B0500000000000000" charset="-122"/>
                  <a:ea typeface="Source Han Sans SC Medium" panose="020B0500000000000000" charset="-122"/>
                  <a:cs typeface="Source Han Sans SC Medium" panose="020B0500000000000000" charset="-122"/>
                  <a:sym typeface="Source Han Sans SC Medium" panose="020B0500000000000000" charset="-122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sz="1600">
                  <a:solidFill>
                    <a:schemeClr val="accent1">
                      <a:lumMod val="50000"/>
                    </a:schemeClr>
                  </a:solidFill>
                </a:rPr>
                <a:t>根据相关内容进行填写</a:t>
              </a:r>
              <a:r>
                <a:rPr sz="1600">
                  <a:solidFill>
                    <a:schemeClr val="accent1">
                      <a:lumMod val="50000"/>
                    </a:schemeClr>
                  </a:solidFill>
                  <a:sym typeface="+mn-ea"/>
                </a:rPr>
                <a:t>根据相关内容</a:t>
              </a:r>
              <a:endParaRPr sz="1600">
                <a:solidFill>
                  <a:schemeClr val="accent1">
                    <a:lumMod val="50000"/>
                  </a:schemeClr>
                </a:solidFill>
                <a:sym typeface="+mn-ea"/>
              </a:endParaRPr>
            </a:p>
            <a:p>
              <a:pPr algn="l">
                <a:lnSpc>
                  <a:spcPct val="100000"/>
                </a:lnSpc>
              </a:pPr>
              <a:r>
                <a:rPr sz="1600">
                  <a:solidFill>
                    <a:schemeClr val="accent1">
                      <a:lumMod val="50000"/>
                    </a:schemeClr>
                  </a:solidFill>
                  <a:sym typeface="+mn-ea"/>
                </a:rPr>
                <a:t>根据相关内容进行填写根据相关内容</a:t>
              </a:r>
              <a:endParaRPr sz="1600">
                <a:solidFill>
                  <a:schemeClr val="accent1">
                    <a:lumMod val="50000"/>
                  </a:schemeClr>
                </a:solidFill>
                <a:sym typeface="+mn-ea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5943332" y="3239610"/>
            <a:ext cx="4863098" cy="1205390"/>
            <a:chOff x="2974" y="3598"/>
            <a:chExt cx="7658" cy="1898"/>
          </a:xfrm>
        </p:grpSpPr>
        <p:sp>
          <p:nvSpPr>
            <p:cNvPr id="39" name="01"/>
            <p:cNvSpPr txBox="1"/>
            <p:nvPr>
              <p:custDataLst>
                <p:tags r:id="rId13"/>
              </p:custDataLst>
            </p:nvPr>
          </p:nvSpPr>
          <p:spPr>
            <a:xfrm>
              <a:off x="2974" y="3598"/>
              <a:ext cx="1098" cy="1129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0800" tIns="50800" rIns="50800" bIns="50800" anchor="ctr">
              <a:spAutoFit/>
            </a:bodyPr>
            <a:lstStyle>
              <a:lvl1pPr>
                <a:defRPr sz="6500" b="1">
                  <a:solidFill>
                    <a:srgbClr val="FFFFFF"/>
                  </a:solidFill>
                  <a:latin typeface="Source Han Sans SC" panose="020B0500000000000000" charset="-122"/>
                  <a:ea typeface="Source Han Sans SC" panose="020B0500000000000000" charset="-122"/>
                  <a:cs typeface="Source Han Sans SC" panose="020B0500000000000000" charset="-122"/>
                  <a:sym typeface="Source Han Sans SC" panose="020B0500000000000000" charset="-122"/>
                </a:defRPr>
              </a:lvl1pPr>
            </a:lstStyle>
            <a:p>
              <a:r>
                <a:rPr sz="4000" b="0">
                  <a:solidFill>
                    <a:schemeClr val="accent1">
                      <a:lumMod val="50000"/>
                    </a:schemeClr>
                  </a:solidFill>
                  <a:latin typeface="Microsoft YaHei Light" panose="020B0503020204020204" charset="-122"/>
                  <a:ea typeface="Microsoft YaHei Light" panose="020B0503020204020204" charset="-122"/>
                </a:rPr>
                <a:t>0</a:t>
              </a:r>
              <a:r>
                <a:rPr lang="en-US" sz="4000" b="0">
                  <a:solidFill>
                    <a:schemeClr val="accent1">
                      <a:lumMod val="50000"/>
                    </a:schemeClr>
                  </a:solidFill>
                  <a:latin typeface="Microsoft YaHei Light" panose="020B0503020204020204" charset="-122"/>
                  <a:ea typeface="Microsoft YaHei Light" panose="020B0503020204020204" charset="-122"/>
                </a:rPr>
                <a:t>5</a:t>
              </a:r>
              <a:endParaRPr lang="en-US" sz="4000" b="0">
                <a:solidFill>
                  <a:schemeClr val="accent1">
                    <a:lumMod val="50000"/>
                  </a:schemeClr>
                </a:solidFill>
                <a:latin typeface="Microsoft YaHei Light" panose="020B0503020204020204" charset="-122"/>
                <a:ea typeface="Microsoft YaHei Light" panose="020B0503020204020204" charset="-122"/>
              </a:endParaRPr>
            </a:p>
          </p:txBody>
        </p:sp>
        <p:sp>
          <p:nvSpPr>
            <p:cNvPr id="40" name="相关内容"/>
            <p:cNvSpPr txBox="1"/>
            <p:nvPr>
              <p:custDataLst>
                <p:tags r:id="rId14"/>
              </p:custDataLst>
            </p:nvPr>
          </p:nvSpPr>
          <p:spPr>
            <a:xfrm>
              <a:off x="4072" y="3741"/>
              <a:ext cx="2080" cy="741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0800" tIns="50800" rIns="50800" bIns="50800" anchor="ctr">
              <a:spAutoFit/>
            </a:bodyPr>
            <a:lstStyle>
              <a:lvl1pPr algn="l">
                <a:defRPr sz="3900" b="1">
                  <a:solidFill>
                    <a:srgbClr val="FFFFFF"/>
                  </a:solidFill>
                  <a:latin typeface="Source Han Sans SC" panose="020B0500000000000000" charset="-122"/>
                  <a:ea typeface="Source Han Sans SC" panose="020B0500000000000000" charset="-122"/>
                  <a:cs typeface="Source Han Sans SC" panose="020B0500000000000000" charset="-122"/>
                  <a:sym typeface="Source Han Sans SC" panose="020B0500000000000000" charset="-122"/>
                </a:defRPr>
              </a:lvl1pPr>
            </a:lstStyle>
            <a:p>
              <a:r>
                <a:rPr sz="2400">
                  <a:solidFill>
                    <a:schemeClr val="accent1">
                      <a:lumMod val="50000"/>
                    </a:schemeClr>
                  </a:solidFill>
                  <a:latin typeface="Microsoft YaHei Bold" panose="020B0503020204020204" charset="-122"/>
                  <a:ea typeface="Microsoft YaHei Bold" panose="020B0503020204020204" charset="-122"/>
                </a:rPr>
                <a:t>相关内容</a:t>
              </a:r>
              <a:endParaRPr sz="2400">
                <a:solidFill>
                  <a:schemeClr val="accent1">
                    <a:lumMod val="50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</a:endParaRPr>
            </a:p>
          </p:txBody>
        </p:sp>
        <p:sp>
          <p:nvSpPr>
            <p:cNvPr id="41" name="根据相关内容进行填写"/>
            <p:cNvSpPr txBox="1"/>
            <p:nvPr>
              <p:custDataLst>
                <p:tags r:id="rId15"/>
              </p:custDataLst>
            </p:nvPr>
          </p:nvSpPr>
          <p:spPr>
            <a:xfrm>
              <a:off x="4072" y="4561"/>
              <a:ext cx="6560" cy="935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50800" tIns="50800" rIns="50800" bIns="50800" anchor="ctr">
              <a:spAutoFit/>
            </a:bodyPr>
            <a:lstStyle>
              <a:lvl1pPr algn="l">
                <a:defRPr sz="2200">
                  <a:solidFill>
                    <a:srgbClr val="FFFFFF"/>
                  </a:solidFill>
                  <a:latin typeface="Source Han Sans SC Medium" panose="020B0500000000000000" charset="-122"/>
                  <a:ea typeface="Source Han Sans SC Medium" panose="020B0500000000000000" charset="-122"/>
                  <a:cs typeface="Source Han Sans SC Medium" panose="020B0500000000000000" charset="-122"/>
                  <a:sym typeface="Source Han Sans SC Medium" panose="020B0500000000000000" charset="-122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sz="1600">
                  <a:solidFill>
                    <a:schemeClr val="accent1">
                      <a:lumMod val="50000"/>
                    </a:schemeClr>
                  </a:solidFill>
                </a:rPr>
                <a:t>根据相关内容进行填写</a:t>
              </a:r>
              <a:r>
                <a:rPr sz="1600">
                  <a:solidFill>
                    <a:schemeClr val="accent1">
                      <a:lumMod val="50000"/>
                    </a:schemeClr>
                  </a:solidFill>
                  <a:sym typeface="+mn-ea"/>
                </a:rPr>
                <a:t>根据相关内容</a:t>
              </a:r>
              <a:endParaRPr sz="1600">
                <a:solidFill>
                  <a:schemeClr val="accent1">
                    <a:lumMod val="50000"/>
                  </a:schemeClr>
                </a:solidFill>
                <a:sym typeface="+mn-ea"/>
              </a:endParaRPr>
            </a:p>
            <a:p>
              <a:pPr algn="l">
                <a:lnSpc>
                  <a:spcPct val="100000"/>
                </a:lnSpc>
              </a:pPr>
              <a:r>
                <a:rPr sz="1600">
                  <a:solidFill>
                    <a:schemeClr val="accent1">
                      <a:lumMod val="50000"/>
                    </a:schemeClr>
                  </a:solidFill>
                  <a:sym typeface="+mn-ea"/>
                </a:rPr>
                <a:t>根据相关内容进行填写根据相关内容</a:t>
              </a:r>
              <a:endParaRPr sz="1600">
                <a:solidFill>
                  <a:schemeClr val="accent1">
                    <a:lumMod val="50000"/>
                  </a:schemeClr>
                </a:solidFill>
                <a:sym typeface="+mn-ea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5943332" y="4731860"/>
            <a:ext cx="4863098" cy="1205390"/>
            <a:chOff x="2974" y="3598"/>
            <a:chExt cx="7658" cy="1898"/>
          </a:xfrm>
        </p:grpSpPr>
        <p:sp>
          <p:nvSpPr>
            <p:cNvPr id="43" name="01"/>
            <p:cNvSpPr txBox="1"/>
            <p:nvPr>
              <p:custDataLst>
                <p:tags r:id="rId16"/>
              </p:custDataLst>
            </p:nvPr>
          </p:nvSpPr>
          <p:spPr>
            <a:xfrm>
              <a:off x="2974" y="3598"/>
              <a:ext cx="1098" cy="1129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0800" tIns="50800" rIns="50800" bIns="50800" anchor="ctr">
              <a:spAutoFit/>
            </a:bodyPr>
            <a:lstStyle>
              <a:lvl1pPr>
                <a:defRPr sz="6500" b="1">
                  <a:solidFill>
                    <a:srgbClr val="FFFFFF"/>
                  </a:solidFill>
                  <a:latin typeface="Source Han Sans SC" panose="020B0500000000000000" charset="-122"/>
                  <a:ea typeface="Source Han Sans SC" panose="020B0500000000000000" charset="-122"/>
                  <a:cs typeface="Source Han Sans SC" panose="020B0500000000000000" charset="-122"/>
                  <a:sym typeface="Source Han Sans SC" panose="020B0500000000000000" charset="-122"/>
                </a:defRPr>
              </a:lvl1pPr>
            </a:lstStyle>
            <a:p>
              <a:r>
                <a:rPr sz="4000" b="0">
                  <a:solidFill>
                    <a:schemeClr val="accent1">
                      <a:lumMod val="50000"/>
                    </a:schemeClr>
                  </a:solidFill>
                  <a:latin typeface="Microsoft YaHei Light" panose="020B0503020204020204" charset="-122"/>
                  <a:ea typeface="Microsoft YaHei Light" panose="020B0503020204020204" charset="-122"/>
                </a:rPr>
                <a:t>0</a:t>
              </a:r>
              <a:r>
                <a:rPr lang="en-US" sz="4000" b="0">
                  <a:solidFill>
                    <a:schemeClr val="accent1">
                      <a:lumMod val="50000"/>
                    </a:schemeClr>
                  </a:solidFill>
                  <a:latin typeface="Microsoft YaHei Light" panose="020B0503020204020204" charset="-122"/>
                  <a:ea typeface="Microsoft YaHei Light" panose="020B0503020204020204" charset="-122"/>
                </a:rPr>
                <a:t>6</a:t>
              </a:r>
              <a:endParaRPr lang="en-US" sz="4000" b="0">
                <a:solidFill>
                  <a:schemeClr val="accent1">
                    <a:lumMod val="50000"/>
                  </a:schemeClr>
                </a:solidFill>
                <a:latin typeface="Microsoft YaHei Light" panose="020B0503020204020204" charset="-122"/>
                <a:ea typeface="Microsoft YaHei Light" panose="020B0503020204020204" charset="-122"/>
              </a:endParaRPr>
            </a:p>
          </p:txBody>
        </p:sp>
        <p:sp>
          <p:nvSpPr>
            <p:cNvPr id="44" name="相关内容"/>
            <p:cNvSpPr txBox="1"/>
            <p:nvPr>
              <p:custDataLst>
                <p:tags r:id="rId17"/>
              </p:custDataLst>
            </p:nvPr>
          </p:nvSpPr>
          <p:spPr>
            <a:xfrm>
              <a:off x="4072" y="3741"/>
              <a:ext cx="2080" cy="741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0800" tIns="50800" rIns="50800" bIns="50800" anchor="ctr">
              <a:spAutoFit/>
            </a:bodyPr>
            <a:lstStyle>
              <a:lvl1pPr algn="l">
                <a:defRPr sz="3900" b="1">
                  <a:solidFill>
                    <a:srgbClr val="FFFFFF"/>
                  </a:solidFill>
                  <a:latin typeface="Source Han Sans SC" panose="020B0500000000000000" charset="-122"/>
                  <a:ea typeface="Source Han Sans SC" panose="020B0500000000000000" charset="-122"/>
                  <a:cs typeface="Source Han Sans SC" panose="020B0500000000000000" charset="-122"/>
                  <a:sym typeface="Source Han Sans SC" panose="020B0500000000000000" charset="-122"/>
                </a:defRPr>
              </a:lvl1pPr>
            </a:lstStyle>
            <a:p>
              <a:r>
                <a:rPr sz="2400">
                  <a:solidFill>
                    <a:schemeClr val="accent1">
                      <a:lumMod val="50000"/>
                    </a:schemeClr>
                  </a:solidFill>
                  <a:latin typeface="Microsoft YaHei Bold" panose="020B0503020204020204" charset="-122"/>
                  <a:ea typeface="Microsoft YaHei Bold" panose="020B0503020204020204" charset="-122"/>
                </a:rPr>
                <a:t>相关内容</a:t>
              </a:r>
              <a:endParaRPr sz="2400">
                <a:solidFill>
                  <a:schemeClr val="accent1">
                    <a:lumMod val="50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</a:endParaRPr>
            </a:p>
          </p:txBody>
        </p:sp>
        <p:sp>
          <p:nvSpPr>
            <p:cNvPr id="45" name="根据相关内容进行填写"/>
            <p:cNvSpPr txBox="1"/>
            <p:nvPr>
              <p:custDataLst>
                <p:tags r:id="rId18"/>
              </p:custDataLst>
            </p:nvPr>
          </p:nvSpPr>
          <p:spPr>
            <a:xfrm>
              <a:off x="4072" y="4561"/>
              <a:ext cx="6560" cy="935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50800" tIns="50800" rIns="50800" bIns="50800" anchor="ctr">
              <a:spAutoFit/>
            </a:bodyPr>
            <a:lstStyle>
              <a:lvl1pPr algn="l">
                <a:defRPr sz="2200">
                  <a:solidFill>
                    <a:srgbClr val="FFFFFF"/>
                  </a:solidFill>
                  <a:latin typeface="Source Han Sans SC Medium" panose="020B0500000000000000" charset="-122"/>
                  <a:ea typeface="Source Han Sans SC Medium" panose="020B0500000000000000" charset="-122"/>
                  <a:cs typeface="Source Han Sans SC Medium" panose="020B0500000000000000" charset="-122"/>
                  <a:sym typeface="Source Han Sans SC Medium" panose="020B0500000000000000" charset="-122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sz="1600">
                  <a:solidFill>
                    <a:schemeClr val="accent1">
                      <a:lumMod val="50000"/>
                    </a:schemeClr>
                  </a:solidFill>
                </a:rPr>
                <a:t>根据相关内容进行填写</a:t>
              </a:r>
              <a:r>
                <a:rPr sz="1600">
                  <a:solidFill>
                    <a:schemeClr val="accent1">
                      <a:lumMod val="50000"/>
                    </a:schemeClr>
                  </a:solidFill>
                  <a:sym typeface="+mn-ea"/>
                </a:rPr>
                <a:t>根据相关内容</a:t>
              </a:r>
              <a:endParaRPr sz="1600">
                <a:solidFill>
                  <a:schemeClr val="accent1">
                    <a:lumMod val="50000"/>
                  </a:schemeClr>
                </a:solidFill>
                <a:sym typeface="+mn-ea"/>
              </a:endParaRPr>
            </a:p>
            <a:p>
              <a:pPr algn="l">
                <a:lnSpc>
                  <a:spcPct val="100000"/>
                </a:lnSpc>
              </a:pPr>
              <a:r>
                <a:rPr sz="1600">
                  <a:solidFill>
                    <a:schemeClr val="accent1">
                      <a:lumMod val="50000"/>
                    </a:schemeClr>
                  </a:solidFill>
                  <a:sym typeface="+mn-ea"/>
                </a:rPr>
                <a:t>根据相关内容进行填写根据相关内容</a:t>
              </a:r>
              <a:endParaRPr sz="1600">
                <a:solidFill>
                  <a:schemeClr val="accent1">
                    <a:lumMod val="50000"/>
                  </a:schemeClr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sz="half" idx="2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sz="half" idx="24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sz="half" idx="25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"/>
</p:tagLst>
</file>

<file path=ppt/tags/tag1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</Words>
  <Application>WPS 演示</Application>
  <PresentationFormat>宽屏</PresentationFormat>
  <Paragraphs>42</Paragraphs>
  <Slides>12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9" baseType="lpstr">
      <vt:lpstr>Arial</vt:lpstr>
      <vt:lpstr>宋体</vt:lpstr>
      <vt:lpstr>Wingdings</vt:lpstr>
      <vt:lpstr>Microsoft YaHei Bold</vt:lpstr>
      <vt:lpstr>Source Han Sans SC</vt:lpstr>
      <vt:lpstr>苹方-简</vt:lpstr>
      <vt:lpstr>Microsoft YaHei</vt:lpstr>
      <vt:lpstr>Microsoft YaHei Regular</vt:lpstr>
      <vt:lpstr>Source Han Sans SC Medium</vt:lpstr>
      <vt:lpstr>微软雅黑</vt:lpstr>
      <vt:lpstr>Wingdings</vt:lpstr>
      <vt:lpstr>Microsoft YaHei Light</vt:lpstr>
      <vt:lpstr>宋体</vt:lpstr>
      <vt:lpstr>Arial Unicode MS</vt:lpstr>
      <vt:lpstr>Calibri</vt:lpstr>
      <vt:lpstr>汉仪书宋二KW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陈厚植</cp:lastModifiedBy>
  <cp:revision>18</cp:revision>
  <dcterms:created xsi:type="dcterms:W3CDTF">2023-12-27T01:50:09Z</dcterms:created>
  <dcterms:modified xsi:type="dcterms:W3CDTF">2023-12-27T01:50:09Z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2052-6.4.0.8550</vt:lpwstr>
  </property>
  <property fmtid="{D5CDD505-2E9C-101B-9397-08002B2CF9AE}" pid="3" name="ICV">
    <vt:lpwstr>1079DE09451F3168C17489654D6DCC07_41</vt:lpwstr>
  </property>
</Properties>
</file>