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4.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5.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6.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7.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4.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5.xml" ContentType="application/vnd.openxmlformats-officedocument.presentationml.notesSlide+xml"/>
  <Override PartName="/ppt/tags/tag4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8" r:id="rId3"/>
    <p:sldMasterId id="2147483970" r:id="rId4"/>
    <p:sldMasterId id="2147483989" r:id="rId5"/>
    <p:sldMasterId id="2147484008" r:id="rId6"/>
    <p:sldMasterId id="2147484027" r:id="rId7"/>
    <p:sldMasterId id="2147484174" r:id="rId8"/>
  </p:sldMasterIdLst>
  <p:notesMasterIdLst>
    <p:notesMasterId r:id="rId38"/>
  </p:notesMasterIdLst>
  <p:handoutMasterIdLst>
    <p:handoutMasterId r:id="rId39"/>
  </p:handoutMasterIdLst>
  <p:sldIdLst>
    <p:sldId id="343" r:id="rId9"/>
    <p:sldId id="349" r:id="rId10"/>
    <p:sldId id="351" r:id="rId11"/>
    <p:sldId id="344" r:id="rId12"/>
    <p:sldId id="296" r:id="rId13"/>
    <p:sldId id="304" r:id="rId14"/>
    <p:sldId id="309" r:id="rId15"/>
    <p:sldId id="275" r:id="rId16"/>
    <p:sldId id="280" r:id="rId17"/>
    <p:sldId id="310" r:id="rId18"/>
    <p:sldId id="282" r:id="rId19"/>
    <p:sldId id="281" r:id="rId20"/>
    <p:sldId id="337" r:id="rId21"/>
    <p:sldId id="311" r:id="rId22"/>
    <p:sldId id="293" r:id="rId23"/>
    <p:sldId id="328" r:id="rId24"/>
    <p:sldId id="295" r:id="rId25"/>
    <p:sldId id="292" r:id="rId26"/>
    <p:sldId id="283" r:id="rId27"/>
    <p:sldId id="259" r:id="rId28"/>
    <p:sldId id="330" r:id="rId29"/>
    <p:sldId id="294" r:id="rId30"/>
    <p:sldId id="325" r:id="rId31"/>
    <p:sldId id="264" r:id="rId32"/>
    <p:sldId id="326" r:id="rId33"/>
    <p:sldId id="327" r:id="rId34"/>
    <p:sldId id="352" r:id="rId35"/>
    <p:sldId id="353" r:id="rId36"/>
    <p:sldId id="354"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页" id="{6BF0C24E-6AAB-44D8-8EC8-93180E85F93F}">
          <p14:sldIdLst>
            <p14:sldId id="343"/>
            <p14:sldId id="349"/>
            <p14:sldId id="351"/>
          </p14:sldIdLst>
        </p14:section>
        <p14:section name="目录页" id="{B8BDDB40-E582-4EA5-8621-5432E2FE3F71}">
          <p14:sldIdLst>
            <p14:sldId id="344"/>
            <p14:sldId id="296"/>
            <p14:sldId id="304"/>
          </p14:sldIdLst>
        </p14:section>
        <p14:section name="过渡页" id="{F50ECEE8-95DF-409F-A4C5-ECF4B57D451E}">
          <p14:sldIdLst>
            <p14:sldId id="309"/>
            <p14:sldId id="275"/>
            <p14:sldId id="280"/>
            <p14:sldId id="310"/>
          </p14:sldIdLst>
        </p14:section>
        <p14:section name="内容页" id="{BDB4CD63-28B2-41AA-9BC9-DD737B2D8058}">
          <p14:sldIdLst>
            <p14:sldId id="282"/>
            <p14:sldId id="281"/>
            <p14:sldId id="337"/>
            <p14:sldId id="311"/>
            <p14:sldId id="293"/>
            <p14:sldId id="328"/>
            <p14:sldId id="295"/>
            <p14:sldId id="292"/>
            <p14:sldId id="283"/>
            <p14:sldId id="259"/>
            <p14:sldId id="330"/>
            <p14:sldId id="294"/>
            <p14:sldId id="325"/>
            <p14:sldId id="264"/>
            <p14:sldId id="326"/>
            <p14:sldId id="327"/>
          </p14:sldIdLst>
        </p14:section>
        <p14:section name="结束页" id="{66E26F6E-29BA-4608-85C0-6E49BFFE0266}">
          <p14:sldIdLst>
            <p14:sldId id="352"/>
            <p14:sldId id="353"/>
            <p14:sldId id="35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69B6"/>
    <a:srgbClr val="321830"/>
    <a:srgbClr val="6C2280"/>
    <a:srgbClr val="262626"/>
    <a:srgbClr val="441351"/>
    <a:srgbClr val="68A4C6"/>
    <a:srgbClr val="C5DCE9"/>
    <a:srgbClr val="912C8D"/>
    <a:srgbClr val="7561D6"/>
    <a:srgbClr val="C4BC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94314" autoAdjust="0"/>
  </p:normalViewPr>
  <p:slideViewPr>
    <p:cSldViewPr snapToGrid="0">
      <p:cViewPr varScale="1">
        <p:scale>
          <a:sx n="74" d="100"/>
          <a:sy n="74" d="100"/>
        </p:scale>
        <p:origin x="106" y="55"/>
      </p:cViewPr>
      <p:guideLst/>
    </p:cSldViewPr>
  </p:slideViewPr>
  <p:notesTextViewPr>
    <p:cViewPr>
      <p:scale>
        <a:sx n="1" d="1"/>
        <a:sy n="1" d="1"/>
      </p:scale>
      <p:origin x="0" y="0"/>
    </p:cViewPr>
  </p:notesTextViewPr>
  <p:sorterViewPr>
    <p:cViewPr varScale="1">
      <p:scale>
        <a:sx n="100" d="100"/>
        <a:sy n="100" d="100"/>
      </p:scale>
      <p:origin x="0" y="-7472"/>
    </p:cViewPr>
  </p:sorterViewPr>
  <p:notesViewPr>
    <p:cSldViewPr snapToGrid="0">
      <p:cViewPr varScale="1">
        <p:scale>
          <a:sx n="60" d="100"/>
          <a:sy n="60" d="100"/>
        </p:scale>
        <p:origin x="2283" y="45"/>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handoutMaster" Target="handoutMasters/handout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系列 1</c:v>
                </c:pt>
              </c:strCache>
            </c:strRef>
          </c:tx>
          <c:dPt>
            <c:idx val="0"/>
            <c:bubble3D val="0"/>
            <c:spPr>
              <a:solidFill>
                <a:srgbClr val="6A69B6"/>
              </a:solidFill>
              <a:ln w="19050">
                <a:solidFill>
                  <a:schemeClr val="lt1"/>
                </a:solidFill>
              </a:ln>
              <a:effectLst/>
            </c:spPr>
            <c:extLst>
              <c:ext xmlns:c16="http://schemas.microsoft.com/office/drawing/2014/chart" uri="{C3380CC4-5D6E-409C-BE32-E72D297353CC}">
                <c16:uniqueId val="{00000001-E25F-4944-A53F-0617BFAEFC1D}"/>
              </c:ext>
            </c:extLst>
          </c:dPt>
          <c:dPt>
            <c:idx val="1"/>
            <c:bubble3D val="0"/>
            <c:spPr>
              <a:solidFill>
                <a:srgbClr val="912C8D"/>
              </a:solidFill>
              <a:ln w="19050">
                <a:solidFill>
                  <a:schemeClr val="lt1"/>
                </a:solidFill>
              </a:ln>
              <a:effectLst/>
            </c:spPr>
            <c:extLst>
              <c:ext xmlns:c16="http://schemas.microsoft.com/office/drawing/2014/chart" uri="{C3380CC4-5D6E-409C-BE32-E72D297353CC}">
                <c16:uniqueId val="{00000003-E25F-4944-A53F-0617BFAEFC1D}"/>
              </c:ext>
            </c:extLst>
          </c:dPt>
          <c:dPt>
            <c:idx val="2"/>
            <c:bubble3D val="0"/>
            <c:spPr>
              <a:solidFill>
                <a:srgbClr val="68A4C6"/>
              </a:solidFill>
              <a:ln w="19050">
                <a:solidFill>
                  <a:schemeClr val="lt1"/>
                </a:solidFill>
              </a:ln>
              <a:effectLst/>
            </c:spPr>
            <c:extLst>
              <c:ext xmlns:c16="http://schemas.microsoft.com/office/drawing/2014/chart" uri="{C3380CC4-5D6E-409C-BE32-E72D297353CC}">
                <c16:uniqueId val="{00000005-E25F-4944-A53F-0617BFAEFC1D}"/>
              </c:ext>
            </c:extLst>
          </c:dPt>
          <c:cat>
            <c:strRef>
              <c:f>Sheet1!$A$2:$A$4</c:f>
              <c:strCache>
                <c:ptCount val="3"/>
                <c:pt idx="0">
                  <c:v>名称1</c:v>
                </c:pt>
                <c:pt idx="1">
                  <c:v>名称2</c:v>
                </c:pt>
                <c:pt idx="2">
                  <c:v>名称3</c:v>
                </c:pt>
              </c:strCache>
            </c:strRef>
          </c:cat>
          <c:val>
            <c:numRef>
              <c:f>Sheet1!$B$2:$B$4</c:f>
              <c:numCache>
                <c:formatCode>General</c:formatCode>
                <c:ptCount val="3"/>
                <c:pt idx="0">
                  <c:v>0.6</c:v>
                </c:pt>
                <c:pt idx="1">
                  <c:v>0.6</c:v>
                </c:pt>
                <c:pt idx="2">
                  <c:v>0.6</c:v>
                </c:pt>
              </c:numCache>
            </c:numRef>
          </c:val>
          <c:extLst>
            <c:ext xmlns:c16="http://schemas.microsoft.com/office/drawing/2014/chart" uri="{C3380CC4-5D6E-409C-BE32-E72D297353CC}">
              <c16:uniqueId val="{00000006-E25F-4944-A53F-0617BFAEFC1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19C80C5-3B3B-4EBE-9239-7EEA8FA4ED60}" type="datetimeFigureOut">
              <a:rPr lang="zh-CN" altLang="en-US" smtClean="0"/>
              <a:t>2025/5/6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AFC8FE-0CEA-4281-A382-DDBEEA4A852E}" type="slidenum">
              <a:rPr lang="zh-CN" altLang="en-US" smtClean="0"/>
              <a:t>‹#›</a:t>
            </a:fld>
            <a:endParaRPr lang="zh-CN" altLang="en-US"/>
          </a:p>
        </p:txBody>
      </p:sp>
    </p:spTree>
    <p:extLst>
      <p:ext uri="{BB962C8B-B14F-4D97-AF65-F5344CB8AC3E}">
        <p14:creationId xmlns:p14="http://schemas.microsoft.com/office/powerpoint/2010/main" val="783513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517DE-0672-45D7-9C8F-3257FB3FEF9B}" type="datetimeFigureOut">
              <a:rPr lang="zh-CN" altLang="en-US" smtClean="0"/>
              <a:t>2025/5/6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0C2D9E-0316-48FF-B314-CE474C84DFAD}" type="slidenum">
              <a:rPr lang="zh-CN" altLang="en-US" smtClean="0"/>
              <a:t>‹#›</a:t>
            </a:fld>
            <a:endParaRPr lang="zh-CN" altLang="en-US"/>
          </a:p>
        </p:txBody>
      </p:sp>
    </p:spTree>
    <p:extLst>
      <p:ext uri="{BB962C8B-B14F-4D97-AF65-F5344CB8AC3E}">
        <p14:creationId xmlns:p14="http://schemas.microsoft.com/office/powerpoint/2010/main" val="2918220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2D9E-0316-48FF-B314-CE474C84DF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8386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F0F37-E8DD-274F-8E79-7BB9FBABDD8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935421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53633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771549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2D9E-0316-48FF-B314-CE474C84DF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9730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874E2-4638-A144-B945-139F2EEBE11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884273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10C2D9E-0316-48FF-B314-CE474C84DFAD}" type="slidenum">
              <a:rPr lang="zh-CN" altLang="en-US" smtClean="0"/>
              <a:t>15</a:t>
            </a:fld>
            <a:endParaRPr lang="zh-CN" altLang="en-US"/>
          </a:p>
        </p:txBody>
      </p:sp>
    </p:spTree>
    <p:extLst>
      <p:ext uri="{BB962C8B-B14F-4D97-AF65-F5344CB8AC3E}">
        <p14:creationId xmlns:p14="http://schemas.microsoft.com/office/powerpoint/2010/main" val="4124496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10C2D9E-0316-48FF-B314-CE474C84DFAD}" type="slidenum">
              <a:rPr lang="zh-CN" altLang="en-US" smtClean="0"/>
              <a:t>16</a:t>
            </a:fld>
            <a:endParaRPr lang="zh-CN" altLang="en-US"/>
          </a:p>
        </p:txBody>
      </p:sp>
    </p:spTree>
    <p:extLst>
      <p:ext uri="{BB962C8B-B14F-4D97-AF65-F5344CB8AC3E}">
        <p14:creationId xmlns:p14="http://schemas.microsoft.com/office/powerpoint/2010/main" val="625259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200388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4BACC-B0D5-762A-03D5-1BFA7A0C7EB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FE18D2C-4A31-0282-D236-A7EEDEC46DD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A6138F3-D251-EDDE-1A54-46505E571388}"/>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51450DA4-DE4D-9FF2-A26C-AE51829592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F0F37-E8DD-274F-8E79-7BB9FBABDD8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593241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106350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2D9E-0316-48FF-B314-CE474C84DF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2006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874E2-4638-A144-B945-139F2EEBE11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469909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874E2-4638-A144-B945-139F2EEBE11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707622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10C2D9E-0316-48FF-B314-CE474C84DFAD}" type="slidenum">
              <a:rPr lang="zh-CN" altLang="en-US" smtClean="0"/>
              <a:t>23</a:t>
            </a:fld>
            <a:endParaRPr lang="zh-CN" altLang="en-US"/>
          </a:p>
        </p:txBody>
      </p:sp>
    </p:spTree>
    <p:extLst>
      <p:ext uri="{BB962C8B-B14F-4D97-AF65-F5344CB8AC3E}">
        <p14:creationId xmlns:p14="http://schemas.microsoft.com/office/powerpoint/2010/main" val="2032795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874E2-4638-A144-B945-139F2EEBE11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449588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83314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10C2D9E-0316-48FF-B314-CE474C84DFAD}" type="slidenum">
              <a:rPr lang="zh-CN" altLang="en-US" smtClean="0"/>
              <a:t>26</a:t>
            </a:fld>
            <a:endParaRPr lang="zh-CN" altLang="en-US"/>
          </a:p>
        </p:txBody>
      </p:sp>
    </p:spTree>
    <p:extLst>
      <p:ext uri="{BB962C8B-B14F-4D97-AF65-F5344CB8AC3E}">
        <p14:creationId xmlns:p14="http://schemas.microsoft.com/office/powerpoint/2010/main" val="2742487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2D9E-0316-48FF-B314-CE474C84DF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4726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2D9E-0316-48FF-B314-CE474C84DF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2061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2D9E-0316-48FF-B314-CE474C84DF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6178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10C2D9E-0316-48FF-B314-CE474C84DFAD}" type="slidenum">
              <a:rPr lang="zh-CN" altLang="en-US" smtClean="0"/>
              <a:t>3</a:t>
            </a:fld>
            <a:endParaRPr lang="zh-CN" altLang="en-US"/>
          </a:p>
        </p:txBody>
      </p:sp>
    </p:spTree>
    <p:extLst>
      <p:ext uri="{BB962C8B-B14F-4D97-AF65-F5344CB8AC3E}">
        <p14:creationId xmlns:p14="http://schemas.microsoft.com/office/powerpoint/2010/main" val="1172791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2D9E-0316-48FF-B314-CE474C84DF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0097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10C2D9E-0316-48FF-B314-CE474C84DFAD}" type="slidenum">
              <a:rPr lang="zh-CN" altLang="en-US" smtClean="0"/>
              <a:t>5</a:t>
            </a:fld>
            <a:endParaRPr lang="zh-CN" altLang="en-US"/>
          </a:p>
        </p:txBody>
      </p:sp>
    </p:spTree>
    <p:extLst>
      <p:ext uri="{BB962C8B-B14F-4D97-AF65-F5344CB8AC3E}">
        <p14:creationId xmlns:p14="http://schemas.microsoft.com/office/powerpoint/2010/main" val="3410596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10C2D9E-0316-48FF-B314-CE474C84DFAD}" type="slidenum">
              <a:rPr lang="zh-CN" altLang="en-US" smtClean="0"/>
              <a:t>6</a:t>
            </a:fld>
            <a:endParaRPr lang="zh-CN" altLang="en-US"/>
          </a:p>
        </p:txBody>
      </p:sp>
    </p:spTree>
    <p:extLst>
      <p:ext uri="{BB962C8B-B14F-4D97-AF65-F5344CB8AC3E}">
        <p14:creationId xmlns:p14="http://schemas.microsoft.com/office/powerpoint/2010/main" val="781103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F0F37-E8DD-274F-8E79-7BB9FBABDD8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901355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F0F37-E8DD-274F-8E79-7BB9FBABDD8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620999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F0F37-E8DD-274F-8E79-7BB9FBABDD8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529970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381B0-DB39-757B-1A3A-91F82DEEC660}"/>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912D8B7B-CCF3-EDAD-D2CB-DDE6F447A4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DF02A19-0B7A-7494-3DF5-87FFD81619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3FB0552B-B23D-6F94-6AC8-62E098DD39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699FDEF9-645B-624F-B9C9-D884D1EB9A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71181530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CE63F5-AB14-307E-A117-BB7B9BE0050C}"/>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428416D-578D-31E4-8A6B-522C636CCB5D}"/>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109D001-C98D-F27C-ECAB-4B36BABF16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8404E997-E50C-2F99-8BF2-06E6E6261E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64393BD8-2F3E-60ED-213D-490DD864C6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550870249"/>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Picture Placeholder 2"/>
          <p:cNvSpPr>
            <a:spLocks noGrp="1"/>
          </p:cNvSpPr>
          <p:nvPr>
            <p:ph type="pic" sz="quarter" idx="12"/>
          </p:nvPr>
        </p:nvSpPr>
        <p:spPr>
          <a:xfrm>
            <a:off x="2167984" y="3958814"/>
            <a:ext cx="1946048" cy="1447413"/>
          </a:xfrm>
          <a:noFill/>
          <a:effectLst>
            <a:outerShdw blurRad="571500" dist="63500" dir="2700000" algn="tl" rotWithShape="0">
              <a:prstClr val="black">
                <a:alpha val="40000"/>
              </a:prstClr>
            </a:outerShdw>
          </a:effectLst>
        </p:spPr>
        <p:txBody>
          <a:bodyPr/>
          <a:lstStyle/>
          <a:p>
            <a:endParaRPr lang="en-US" dirty="0"/>
          </a:p>
        </p:txBody>
      </p:sp>
      <p:sp>
        <p:nvSpPr>
          <p:cNvPr id="10" name="Picture Placeholder 2"/>
          <p:cNvSpPr>
            <a:spLocks noGrp="1"/>
          </p:cNvSpPr>
          <p:nvPr>
            <p:ph type="pic" sz="quarter" idx="13"/>
          </p:nvPr>
        </p:nvSpPr>
        <p:spPr>
          <a:xfrm>
            <a:off x="4297230" y="3958814"/>
            <a:ext cx="3459034" cy="1447413"/>
          </a:xfrm>
        </p:spPr>
        <p:txBody>
          <a:bodyPr/>
          <a:lstStyle/>
          <a:p>
            <a:endParaRPr lang="en-US" dirty="0"/>
          </a:p>
        </p:txBody>
      </p:sp>
      <p:sp>
        <p:nvSpPr>
          <p:cNvPr id="6" name="Picture Placeholder 2"/>
          <p:cNvSpPr>
            <a:spLocks noGrp="1"/>
          </p:cNvSpPr>
          <p:nvPr>
            <p:ph type="pic" sz="quarter" idx="14"/>
          </p:nvPr>
        </p:nvSpPr>
        <p:spPr>
          <a:xfrm>
            <a:off x="7939462" y="3958814"/>
            <a:ext cx="2151212" cy="1447413"/>
          </a:xfrm>
        </p:spPr>
        <p:txBody>
          <a:bodyPr/>
          <a:lstStyle/>
          <a:p>
            <a:endParaRPr lang="en-US" dirty="0"/>
          </a:p>
        </p:txBody>
      </p:sp>
    </p:spTree>
    <p:extLst>
      <p:ext uri="{BB962C8B-B14F-4D97-AF65-F5344CB8AC3E}">
        <p14:creationId xmlns:p14="http://schemas.microsoft.com/office/powerpoint/2010/main" val="41880762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40000">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14:presetBounceEnd="40000">
                                      <p:stCondLst>
                                        <p:cond delay="10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14:bounceEnd="40000">
                                          <p:cBhvr additive="base">
                                            <p:cTn id="11" dur="50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14:presetBounceEnd="40000">
                                      <p:stCondLst>
                                        <p:cond delay="10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 calcmode="lin" valueType="num" p14:bounceEnd="40000">
                                          <p:cBhvr additive="base">
                                            <p:cTn id="15" dur="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10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stCondLst>
                                        <p:cond delay="10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6" grpId="0"/>
        </p:bldLst>
      </p:timing>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grpSp>
        <p:nvGrpSpPr>
          <p:cNvPr id="2" name="Group 1"/>
          <p:cNvGrpSpPr/>
          <p:nvPr userDrawn="1"/>
        </p:nvGrpSpPr>
        <p:grpSpPr>
          <a:xfrm>
            <a:off x="155707" y="91494"/>
            <a:ext cx="11833095" cy="6698044"/>
            <a:chOff x="155707" y="91494"/>
            <a:chExt cx="11833095" cy="6698044"/>
          </a:xfrm>
          <a:solidFill>
            <a:schemeClr val="tx1">
              <a:alpha val="20000"/>
            </a:schemeClr>
          </a:solidFill>
        </p:grpSpPr>
        <p:grpSp>
          <p:nvGrpSpPr>
            <p:cNvPr id="3" name="Group 2"/>
            <p:cNvGrpSpPr/>
            <p:nvPr/>
          </p:nvGrpSpPr>
          <p:grpSpPr>
            <a:xfrm>
              <a:off x="1264778" y="1582176"/>
              <a:ext cx="218527" cy="218527"/>
              <a:chOff x="1264778" y="1582176"/>
              <a:chExt cx="218527" cy="218527"/>
            </a:xfrm>
            <a:grpFill/>
          </p:grpSpPr>
          <p:sp>
            <p:nvSpPr>
              <p:cNvPr id="464" name="Freeform 5"/>
              <p:cNvSpPr>
                <a:spLocks noEditPoints="1"/>
              </p:cNvSpPr>
              <p:nvPr/>
            </p:nvSpPr>
            <p:spPr bwMode="auto">
              <a:xfrm>
                <a:off x="1307417" y="1634143"/>
                <a:ext cx="53299" cy="53299"/>
              </a:xfrm>
              <a:custGeom>
                <a:avLst/>
                <a:gdLst>
                  <a:gd name="T0" fmla="*/ 24 w 24"/>
                  <a:gd name="T1" fmla="*/ 12 h 24"/>
                  <a:gd name="T2" fmla="*/ 12 w 24"/>
                  <a:gd name="T3" fmla="*/ 0 h 24"/>
                  <a:gd name="T4" fmla="*/ 0 w 24"/>
                  <a:gd name="T5" fmla="*/ 12 h 24"/>
                  <a:gd name="T6" fmla="*/ 12 w 24"/>
                  <a:gd name="T7" fmla="*/ 24 h 24"/>
                  <a:gd name="T8" fmla="*/ 24 w 24"/>
                  <a:gd name="T9" fmla="*/ 12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5"/>
                      <a:pt x="19" y="0"/>
                      <a:pt x="12" y="0"/>
                    </a:cubicBezTo>
                    <a:cubicBezTo>
                      <a:pt x="5" y="0"/>
                      <a:pt x="0" y="5"/>
                      <a:pt x="0" y="12"/>
                    </a:cubicBezTo>
                    <a:cubicBezTo>
                      <a:pt x="0" y="19"/>
                      <a:pt x="5" y="24"/>
                      <a:pt x="12" y="24"/>
                    </a:cubicBezTo>
                    <a:cubicBezTo>
                      <a:pt x="19" y="24"/>
                      <a:pt x="24" y="19"/>
                      <a:pt x="24" y="12"/>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5" name="Rectangle 6"/>
              <p:cNvSpPr>
                <a:spLocks noChangeArrowheads="1"/>
              </p:cNvSpPr>
              <p:nvPr/>
            </p:nvSpPr>
            <p:spPr bwMode="auto">
              <a:xfrm>
                <a:off x="1351390" y="1731414"/>
                <a:ext cx="43972"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6" name="Oval 7"/>
              <p:cNvSpPr>
                <a:spLocks noChangeArrowheads="1"/>
              </p:cNvSpPr>
              <p:nvPr/>
            </p:nvSpPr>
            <p:spPr bwMode="auto">
              <a:xfrm>
                <a:off x="1326072"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7" name="Oval 8"/>
              <p:cNvSpPr>
                <a:spLocks noChangeArrowheads="1"/>
              </p:cNvSpPr>
              <p:nvPr/>
            </p:nvSpPr>
            <p:spPr bwMode="auto">
              <a:xfrm>
                <a:off x="1404689"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8" name="Freeform 9"/>
              <p:cNvSpPr>
                <a:spLocks noEditPoints="1"/>
              </p:cNvSpPr>
              <p:nvPr/>
            </p:nvSpPr>
            <p:spPr bwMode="auto">
              <a:xfrm>
                <a:off x="1264778"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9" name="Freeform 10"/>
              <p:cNvSpPr>
                <a:spLocks noEditPoints="1"/>
              </p:cNvSpPr>
              <p:nvPr/>
            </p:nvSpPr>
            <p:spPr bwMode="auto">
              <a:xfrm>
                <a:off x="1386034" y="1634143"/>
                <a:ext cx="53299" cy="53299"/>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 name="Group 3"/>
            <p:cNvGrpSpPr/>
            <p:nvPr/>
          </p:nvGrpSpPr>
          <p:grpSpPr>
            <a:xfrm>
              <a:off x="2746370" y="3550345"/>
              <a:ext cx="218527" cy="218527"/>
              <a:chOff x="1797771" y="1582176"/>
              <a:chExt cx="218527" cy="218527"/>
            </a:xfrm>
            <a:grpFill/>
          </p:grpSpPr>
          <p:sp>
            <p:nvSpPr>
              <p:cNvPr id="458" name="Freeform 11"/>
              <p:cNvSpPr>
                <a:spLocks noEditPoints="1"/>
              </p:cNvSpPr>
              <p:nvPr/>
            </p:nvSpPr>
            <p:spPr bwMode="auto">
              <a:xfrm>
                <a:off x="1884383" y="1714092"/>
                <a:ext cx="43972" cy="42639"/>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9" name="Freeform 12"/>
              <p:cNvSpPr>
                <a:spLocks noEditPoints="1"/>
              </p:cNvSpPr>
              <p:nvPr/>
            </p:nvSpPr>
            <p:spPr bwMode="auto">
              <a:xfrm>
                <a:off x="1841743" y="1634143"/>
                <a:ext cx="51967" cy="53299"/>
              </a:xfrm>
              <a:custGeom>
                <a:avLst/>
                <a:gdLst>
                  <a:gd name="T0" fmla="*/ 24 w 24"/>
                  <a:gd name="T1" fmla="*/ 12 h 24"/>
                  <a:gd name="T2" fmla="*/ 12 w 24"/>
                  <a:gd name="T3" fmla="*/ 0 h 24"/>
                  <a:gd name="T4" fmla="*/ 0 w 24"/>
                  <a:gd name="T5" fmla="*/ 12 h 24"/>
                  <a:gd name="T6" fmla="*/ 12 w 24"/>
                  <a:gd name="T7" fmla="*/ 24 h 24"/>
                  <a:gd name="T8" fmla="*/ 24 w 24"/>
                  <a:gd name="T9" fmla="*/ 12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5"/>
                      <a:pt x="19" y="0"/>
                      <a:pt x="12" y="0"/>
                    </a:cubicBezTo>
                    <a:cubicBezTo>
                      <a:pt x="5" y="0"/>
                      <a:pt x="0" y="5"/>
                      <a:pt x="0" y="12"/>
                    </a:cubicBezTo>
                    <a:cubicBezTo>
                      <a:pt x="0" y="19"/>
                      <a:pt x="5" y="24"/>
                      <a:pt x="12" y="24"/>
                    </a:cubicBezTo>
                    <a:cubicBezTo>
                      <a:pt x="19" y="24"/>
                      <a:pt x="24" y="19"/>
                      <a:pt x="24" y="12"/>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0" name="Oval 13"/>
              <p:cNvSpPr>
                <a:spLocks noChangeArrowheads="1"/>
              </p:cNvSpPr>
              <p:nvPr/>
            </p:nvSpPr>
            <p:spPr bwMode="auto">
              <a:xfrm>
                <a:off x="1859065"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1" name="Freeform 14"/>
              <p:cNvSpPr>
                <a:spLocks noEditPoints="1"/>
              </p:cNvSpPr>
              <p:nvPr/>
            </p:nvSpPr>
            <p:spPr bwMode="auto">
              <a:xfrm>
                <a:off x="1797771"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2" name="Freeform 15"/>
              <p:cNvSpPr>
                <a:spLocks noEditPoints="1"/>
              </p:cNvSpPr>
              <p:nvPr/>
            </p:nvSpPr>
            <p:spPr bwMode="auto">
              <a:xfrm>
                <a:off x="1920359" y="1634143"/>
                <a:ext cx="51967" cy="53299"/>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3" name="Oval 16"/>
              <p:cNvSpPr>
                <a:spLocks noChangeArrowheads="1"/>
              </p:cNvSpPr>
              <p:nvPr/>
            </p:nvSpPr>
            <p:spPr bwMode="auto">
              <a:xfrm>
                <a:off x="1937682"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 name="Group 4"/>
            <p:cNvGrpSpPr/>
            <p:nvPr/>
          </p:nvGrpSpPr>
          <p:grpSpPr>
            <a:xfrm>
              <a:off x="3104088" y="817980"/>
              <a:ext cx="473986" cy="476875"/>
              <a:chOff x="2330764" y="1579511"/>
              <a:chExt cx="218527" cy="219859"/>
            </a:xfrm>
            <a:grpFill/>
          </p:grpSpPr>
          <p:sp>
            <p:nvSpPr>
              <p:cNvPr id="454" name="Freeform 17"/>
              <p:cNvSpPr>
                <a:spLocks noEditPoints="1"/>
              </p:cNvSpPr>
              <p:nvPr/>
            </p:nvSpPr>
            <p:spPr bwMode="auto">
              <a:xfrm>
                <a:off x="2330764" y="1579511"/>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9 w 100"/>
                  <a:gd name="T13" fmla="*/ 25 h 100"/>
                  <a:gd name="T14" fmla="*/ 79 w 100"/>
                  <a:gd name="T15" fmla="*/ 31 h 100"/>
                  <a:gd name="T16" fmla="*/ 68 w 100"/>
                  <a:gd name="T17" fmla="*/ 24 h 100"/>
                  <a:gd name="T18" fmla="*/ 57 w 100"/>
                  <a:gd name="T19" fmla="*/ 33 h 100"/>
                  <a:gd name="T20" fmla="*/ 43 w 100"/>
                  <a:gd name="T21" fmla="*/ 33 h 100"/>
                  <a:gd name="T22" fmla="*/ 32 w 100"/>
                  <a:gd name="T23" fmla="*/ 24 h 100"/>
                  <a:gd name="T24" fmla="*/ 21 w 100"/>
                  <a:gd name="T25" fmla="*/ 31 h 100"/>
                  <a:gd name="T26" fmla="*/ 11 w 100"/>
                  <a:gd name="T27" fmla="*/ 25 h 100"/>
                  <a:gd name="T28" fmla="*/ 50 w 100"/>
                  <a:gd name="T29" fmla="*/ 4 h 100"/>
                  <a:gd name="T30" fmla="*/ 76 w 100"/>
                  <a:gd name="T31" fmla="*/ 36 h 100"/>
                  <a:gd name="T32" fmla="*/ 68 w 100"/>
                  <a:gd name="T33" fmla="*/ 44 h 100"/>
                  <a:gd name="T34" fmla="*/ 60 w 100"/>
                  <a:gd name="T35" fmla="*/ 36 h 100"/>
                  <a:gd name="T36" fmla="*/ 68 w 100"/>
                  <a:gd name="T37" fmla="*/ 28 h 100"/>
                  <a:gd name="T38" fmla="*/ 76 w 100"/>
                  <a:gd name="T39" fmla="*/ 36 h 100"/>
                  <a:gd name="T40" fmla="*/ 40 w 100"/>
                  <a:gd name="T41" fmla="*/ 36 h 100"/>
                  <a:gd name="T42" fmla="*/ 32 w 100"/>
                  <a:gd name="T43" fmla="*/ 44 h 100"/>
                  <a:gd name="T44" fmla="*/ 24 w 100"/>
                  <a:gd name="T45" fmla="*/ 36 h 100"/>
                  <a:gd name="T46" fmla="*/ 32 w 100"/>
                  <a:gd name="T47" fmla="*/ 28 h 100"/>
                  <a:gd name="T48" fmla="*/ 40 w 100"/>
                  <a:gd name="T49" fmla="*/ 36 h 100"/>
                  <a:gd name="T50" fmla="*/ 50 w 100"/>
                  <a:gd name="T51" fmla="*/ 96 h 100"/>
                  <a:gd name="T52" fmla="*/ 4 w 100"/>
                  <a:gd name="T53" fmla="*/ 50 h 100"/>
                  <a:gd name="T54" fmla="*/ 9 w 100"/>
                  <a:gd name="T55" fmla="*/ 28 h 100"/>
                  <a:gd name="T56" fmla="*/ 20 w 100"/>
                  <a:gd name="T57" fmla="*/ 35 h 100"/>
                  <a:gd name="T58" fmla="*/ 20 w 100"/>
                  <a:gd name="T59" fmla="*/ 36 h 100"/>
                  <a:gd name="T60" fmla="*/ 32 w 100"/>
                  <a:gd name="T61" fmla="*/ 48 h 100"/>
                  <a:gd name="T62" fmla="*/ 44 w 100"/>
                  <a:gd name="T63" fmla="*/ 37 h 100"/>
                  <a:gd name="T64" fmla="*/ 56 w 100"/>
                  <a:gd name="T65" fmla="*/ 37 h 100"/>
                  <a:gd name="T66" fmla="*/ 68 w 100"/>
                  <a:gd name="T67" fmla="*/ 48 h 100"/>
                  <a:gd name="T68" fmla="*/ 80 w 100"/>
                  <a:gd name="T69" fmla="*/ 36 h 100"/>
                  <a:gd name="T70" fmla="*/ 80 w 100"/>
                  <a:gd name="T71" fmla="*/ 35 h 100"/>
                  <a:gd name="T72" fmla="*/ 91 w 100"/>
                  <a:gd name="T73" fmla="*/ 28 h 100"/>
                  <a:gd name="T74" fmla="*/ 96 w 100"/>
                  <a:gd name="T75" fmla="*/ 50 h 100"/>
                  <a:gd name="T76" fmla="*/ 50 w 100"/>
                  <a:gd name="T77"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 h="100">
                    <a:moveTo>
                      <a:pt x="50" y="0"/>
                    </a:moveTo>
                    <a:cubicBezTo>
                      <a:pt x="22" y="0"/>
                      <a:pt x="0" y="22"/>
                      <a:pt x="0" y="50"/>
                    </a:cubicBezTo>
                    <a:cubicBezTo>
                      <a:pt x="0" y="77"/>
                      <a:pt x="22" y="100"/>
                      <a:pt x="50" y="100"/>
                    </a:cubicBezTo>
                    <a:cubicBezTo>
                      <a:pt x="78" y="100"/>
                      <a:pt x="100" y="77"/>
                      <a:pt x="100" y="50"/>
                    </a:cubicBezTo>
                    <a:cubicBezTo>
                      <a:pt x="100" y="22"/>
                      <a:pt x="78" y="0"/>
                      <a:pt x="50" y="0"/>
                    </a:cubicBezTo>
                    <a:close/>
                    <a:moveTo>
                      <a:pt x="50" y="4"/>
                    </a:moveTo>
                    <a:cubicBezTo>
                      <a:pt x="66" y="4"/>
                      <a:pt x="80" y="12"/>
                      <a:pt x="89" y="25"/>
                    </a:cubicBezTo>
                    <a:cubicBezTo>
                      <a:pt x="79" y="31"/>
                      <a:pt x="79" y="31"/>
                      <a:pt x="79" y="31"/>
                    </a:cubicBezTo>
                    <a:cubicBezTo>
                      <a:pt x="77" y="27"/>
                      <a:pt x="73" y="24"/>
                      <a:pt x="68" y="24"/>
                    </a:cubicBezTo>
                    <a:cubicBezTo>
                      <a:pt x="63" y="24"/>
                      <a:pt x="58" y="29"/>
                      <a:pt x="57" y="33"/>
                    </a:cubicBezTo>
                    <a:cubicBezTo>
                      <a:pt x="43" y="33"/>
                      <a:pt x="43" y="33"/>
                      <a:pt x="43" y="33"/>
                    </a:cubicBezTo>
                    <a:cubicBezTo>
                      <a:pt x="42" y="29"/>
                      <a:pt x="37" y="24"/>
                      <a:pt x="32" y="24"/>
                    </a:cubicBezTo>
                    <a:cubicBezTo>
                      <a:pt x="27" y="24"/>
                      <a:pt x="23" y="27"/>
                      <a:pt x="21" y="31"/>
                    </a:cubicBezTo>
                    <a:cubicBezTo>
                      <a:pt x="11" y="25"/>
                      <a:pt x="11" y="25"/>
                      <a:pt x="11" y="25"/>
                    </a:cubicBezTo>
                    <a:cubicBezTo>
                      <a:pt x="20" y="12"/>
                      <a:pt x="34" y="4"/>
                      <a:pt x="50" y="4"/>
                    </a:cubicBezTo>
                    <a:close/>
                    <a:moveTo>
                      <a:pt x="76" y="36"/>
                    </a:moveTo>
                    <a:cubicBezTo>
                      <a:pt x="76" y="40"/>
                      <a:pt x="72" y="44"/>
                      <a:pt x="68" y="44"/>
                    </a:cubicBezTo>
                    <a:cubicBezTo>
                      <a:pt x="64" y="44"/>
                      <a:pt x="60" y="40"/>
                      <a:pt x="60" y="36"/>
                    </a:cubicBezTo>
                    <a:cubicBezTo>
                      <a:pt x="60" y="31"/>
                      <a:pt x="64" y="28"/>
                      <a:pt x="68" y="28"/>
                    </a:cubicBezTo>
                    <a:cubicBezTo>
                      <a:pt x="72" y="28"/>
                      <a:pt x="76" y="31"/>
                      <a:pt x="76" y="36"/>
                    </a:cubicBezTo>
                    <a:close/>
                    <a:moveTo>
                      <a:pt x="40" y="36"/>
                    </a:moveTo>
                    <a:cubicBezTo>
                      <a:pt x="40" y="40"/>
                      <a:pt x="36" y="44"/>
                      <a:pt x="32" y="44"/>
                    </a:cubicBezTo>
                    <a:cubicBezTo>
                      <a:pt x="28" y="44"/>
                      <a:pt x="24" y="40"/>
                      <a:pt x="24" y="36"/>
                    </a:cubicBezTo>
                    <a:cubicBezTo>
                      <a:pt x="24" y="31"/>
                      <a:pt x="28" y="28"/>
                      <a:pt x="32" y="28"/>
                    </a:cubicBezTo>
                    <a:cubicBezTo>
                      <a:pt x="36" y="28"/>
                      <a:pt x="40" y="31"/>
                      <a:pt x="40" y="36"/>
                    </a:cubicBezTo>
                    <a:close/>
                    <a:moveTo>
                      <a:pt x="50" y="96"/>
                    </a:moveTo>
                    <a:cubicBezTo>
                      <a:pt x="25" y="96"/>
                      <a:pt x="4" y="75"/>
                      <a:pt x="4" y="50"/>
                    </a:cubicBezTo>
                    <a:cubicBezTo>
                      <a:pt x="4" y="42"/>
                      <a:pt x="6" y="35"/>
                      <a:pt x="9" y="28"/>
                    </a:cubicBezTo>
                    <a:cubicBezTo>
                      <a:pt x="20" y="35"/>
                      <a:pt x="20" y="35"/>
                      <a:pt x="20" y="35"/>
                    </a:cubicBezTo>
                    <a:cubicBezTo>
                      <a:pt x="20" y="35"/>
                      <a:pt x="20" y="35"/>
                      <a:pt x="20" y="36"/>
                    </a:cubicBezTo>
                    <a:cubicBezTo>
                      <a:pt x="20" y="42"/>
                      <a:pt x="25" y="48"/>
                      <a:pt x="32" y="48"/>
                    </a:cubicBezTo>
                    <a:cubicBezTo>
                      <a:pt x="39" y="48"/>
                      <a:pt x="44" y="41"/>
                      <a:pt x="44" y="37"/>
                    </a:cubicBezTo>
                    <a:cubicBezTo>
                      <a:pt x="56" y="37"/>
                      <a:pt x="56" y="37"/>
                      <a:pt x="56" y="37"/>
                    </a:cubicBezTo>
                    <a:cubicBezTo>
                      <a:pt x="56" y="41"/>
                      <a:pt x="61" y="48"/>
                      <a:pt x="68" y="48"/>
                    </a:cubicBezTo>
                    <a:cubicBezTo>
                      <a:pt x="75" y="48"/>
                      <a:pt x="80" y="43"/>
                      <a:pt x="80" y="36"/>
                    </a:cubicBezTo>
                    <a:cubicBezTo>
                      <a:pt x="80" y="36"/>
                      <a:pt x="80" y="35"/>
                      <a:pt x="80" y="35"/>
                    </a:cubicBezTo>
                    <a:cubicBezTo>
                      <a:pt x="91" y="28"/>
                      <a:pt x="91" y="28"/>
                      <a:pt x="91" y="28"/>
                    </a:cubicBezTo>
                    <a:cubicBezTo>
                      <a:pt x="94" y="35"/>
                      <a:pt x="96" y="42"/>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5" name="Oval 18"/>
              <p:cNvSpPr>
                <a:spLocks noChangeArrowheads="1"/>
              </p:cNvSpPr>
              <p:nvPr/>
            </p:nvSpPr>
            <p:spPr bwMode="auto">
              <a:xfrm>
                <a:off x="2392058" y="165013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6" name="Oval 19"/>
              <p:cNvSpPr>
                <a:spLocks noChangeArrowheads="1"/>
              </p:cNvSpPr>
              <p:nvPr/>
            </p:nvSpPr>
            <p:spPr bwMode="auto">
              <a:xfrm>
                <a:off x="2470675" y="165013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7" name="Freeform 20"/>
              <p:cNvSpPr>
                <a:spLocks noEditPoints="1"/>
              </p:cNvSpPr>
              <p:nvPr/>
            </p:nvSpPr>
            <p:spPr bwMode="auto">
              <a:xfrm>
                <a:off x="2417376" y="1711427"/>
                <a:ext cx="43972"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5"/>
                      <a:pt x="4" y="20"/>
                      <a:pt x="10" y="20"/>
                    </a:cubicBezTo>
                    <a:cubicBezTo>
                      <a:pt x="16" y="20"/>
                      <a:pt x="20" y="15"/>
                      <a:pt x="20" y="10"/>
                    </a:cubicBezTo>
                    <a:cubicBezTo>
                      <a:pt x="20" y="4"/>
                      <a:pt x="16" y="0"/>
                      <a:pt x="10" y="0"/>
                    </a:cubicBezTo>
                    <a:close/>
                    <a:moveTo>
                      <a:pt x="10" y="16"/>
                    </a:moveTo>
                    <a:cubicBezTo>
                      <a:pt x="7" y="16"/>
                      <a:pt x="4" y="13"/>
                      <a:pt x="4" y="10"/>
                    </a:cubicBezTo>
                    <a:cubicBezTo>
                      <a:pt x="4" y="6"/>
                      <a:pt x="7" y="4"/>
                      <a:pt x="10" y="4"/>
                    </a:cubicBezTo>
                    <a:cubicBezTo>
                      <a:pt x="13" y="4"/>
                      <a:pt x="16" y="6"/>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 name="Group 5"/>
            <p:cNvGrpSpPr/>
            <p:nvPr/>
          </p:nvGrpSpPr>
          <p:grpSpPr>
            <a:xfrm>
              <a:off x="1574717" y="245562"/>
              <a:ext cx="218527" cy="218527"/>
              <a:chOff x="2863757" y="1582176"/>
              <a:chExt cx="218527" cy="218527"/>
            </a:xfrm>
            <a:grpFill/>
          </p:grpSpPr>
          <p:sp>
            <p:nvSpPr>
              <p:cNvPr id="451" name="Oval 450"/>
              <p:cNvSpPr>
                <a:spLocks noChangeArrowheads="1"/>
              </p:cNvSpPr>
              <p:nvPr/>
            </p:nvSpPr>
            <p:spPr bwMode="auto">
              <a:xfrm>
                <a:off x="3003668"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2" name="Oval 451"/>
              <p:cNvSpPr>
                <a:spLocks noChangeArrowheads="1"/>
              </p:cNvSpPr>
              <p:nvPr/>
            </p:nvSpPr>
            <p:spPr bwMode="auto">
              <a:xfrm>
                <a:off x="2925051"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3" name="Freeform 452"/>
              <p:cNvSpPr>
                <a:spLocks noEditPoints="1"/>
              </p:cNvSpPr>
              <p:nvPr/>
            </p:nvSpPr>
            <p:spPr bwMode="auto">
              <a:xfrm>
                <a:off x="2863757"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7" y="100"/>
                      <a:pt x="100" y="78"/>
                      <a:pt x="100" y="50"/>
                    </a:cubicBezTo>
                    <a:cubicBezTo>
                      <a:pt x="100" y="22"/>
                      <a:pt x="77" y="0"/>
                      <a:pt x="50" y="0"/>
                    </a:cubicBezTo>
                    <a:close/>
                    <a:moveTo>
                      <a:pt x="50" y="96"/>
                    </a:moveTo>
                    <a:cubicBezTo>
                      <a:pt x="24" y="96"/>
                      <a:pt x="4" y="75"/>
                      <a:pt x="4" y="50"/>
                    </a:cubicBezTo>
                    <a:cubicBezTo>
                      <a:pt x="4" y="25"/>
                      <a:pt x="24"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 name="Group 6"/>
            <p:cNvGrpSpPr/>
            <p:nvPr/>
          </p:nvGrpSpPr>
          <p:grpSpPr>
            <a:xfrm>
              <a:off x="3396750" y="1582176"/>
              <a:ext cx="218527" cy="218527"/>
              <a:chOff x="3396750" y="1582176"/>
              <a:chExt cx="218527" cy="218527"/>
            </a:xfrm>
            <a:grpFill/>
          </p:grpSpPr>
          <p:sp>
            <p:nvSpPr>
              <p:cNvPr id="447" name="Rectangle 24"/>
              <p:cNvSpPr>
                <a:spLocks noChangeArrowheads="1"/>
              </p:cNvSpPr>
              <p:nvPr/>
            </p:nvSpPr>
            <p:spPr bwMode="auto">
              <a:xfrm>
                <a:off x="3466039" y="1731414"/>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8" name="Oval 25"/>
              <p:cNvSpPr>
                <a:spLocks noChangeArrowheads="1"/>
              </p:cNvSpPr>
              <p:nvPr/>
            </p:nvSpPr>
            <p:spPr bwMode="auto">
              <a:xfrm>
                <a:off x="3458044"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9" name="Freeform 26"/>
              <p:cNvSpPr>
                <a:spLocks noEditPoints="1"/>
              </p:cNvSpPr>
              <p:nvPr/>
            </p:nvSpPr>
            <p:spPr bwMode="auto">
              <a:xfrm>
                <a:off x="3396750"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0" name="Oval 27"/>
              <p:cNvSpPr>
                <a:spLocks noChangeArrowheads="1"/>
              </p:cNvSpPr>
              <p:nvPr/>
            </p:nvSpPr>
            <p:spPr bwMode="auto">
              <a:xfrm>
                <a:off x="3536661"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8" name="Group 7"/>
            <p:cNvGrpSpPr/>
            <p:nvPr/>
          </p:nvGrpSpPr>
          <p:grpSpPr>
            <a:xfrm>
              <a:off x="155707" y="1147908"/>
              <a:ext cx="218527" cy="218527"/>
              <a:chOff x="3929743" y="1582176"/>
              <a:chExt cx="218527" cy="218527"/>
            </a:xfrm>
            <a:grpFill/>
          </p:grpSpPr>
          <p:sp>
            <p:nvSpPr>
              <p:cNvPr id="443" name="Freeform 28"/>
              <p:cNvSpPr>
                <a:spLocks/>
              </p:cNvSpPr>
              <p:nvPr/>
            </p:nvSpPr>
            <p:spPr bwMode="auto">
              <a:xfrm>
                <a:off x="3991038" y="1722087"/>
                <a:ext cx="95939" cy="26650"/>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4" name="Oval 29"/>
              <p:cNvSpPr>
                <a:spLocks noChangeArrowheads="1"/>
              </p:cNvSpPr>
              <p:nvPr/>
            </p:nvSpPr>
            <p:spPr bwMode="auto">
              <a:xfrm>
                <a:off x="3991038"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5" name="Freeform 30"/>
              <p:cNvSpPr>
                <a:spLocks noEditPoints="1"/>
              </p:cNvSpPr>
              <p:nvPr/>
            </p:nvSpPr>
            <p:spPr bwMode="auto">
              <a:xfrm>
                <a:off x="3929743"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6" name="Oval 31"/>
              <p:cNvSpPr>
                <a:spLocks noChangeArrowheads="1"/>
              </p:cNvSpPr>
              <p:nvPr/>
            </p:nvSpPr>
            <p:spPr bwMode="auto">
              <a:xfrm>
                <a:off x="4069654"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 name="Group 8"/>
            <p:cNvGrpSpPr/>
            <p:nvPr/>
          </p:nvGrpSpPr>
          <p:grpSpPr>
            <a:xfrm>
              <a:off x="6828906" y="3733030"/>
              <a:ext cx="218527" cy="218527"/>
              <a:chOff x="4462736" y="1582176"/>
              <a:chExt cx="218527" cy="218527"/>
            </a:xfrm>
            <a:grpFill/>
          </p:grpSpPr>
          <p:sp>
            <p:nvSpPr>
              <p:cNvPr id="439" name="Freeform 32"/>
              <p:cNvSpPr>
                <a:spLocks/>
              </p:cNvSpPr>
              <p:nvPr/>
            </p:nvSpPr>
            <p:spPr bwMode="auto">
              <a:xfrm>
                <a:off x="4524031" y="1722087"/>
                <a:ext cx="95939" cy="26650"/>
              </a:xfrm>
              <a:custGeom>
                <a:avLst/>
                <a:gdLst>
                  <a:gd name="T0" fmla="*/ 0 w 44"/>
                  <a:gd name="T1" fmla="*/ 8 h 12"/>
                  <a:gd name="T2" fmla="*/ 0 w 44"/>
                  <a:gd name="T3" fmla="*/ 12 h 12"/>
                  <a:gd name="T4" fmla="*/ 22 w 44"/>
                  <a:gd name="T5" fmla="*/ 4 h 12"/>
                  <a:gd name="T6" fmla="*/ 44 w 44"/>
                  <a:gd name="T7" fmla="*/ 12 h 12"/>
                  <a:gd name="T8" fmla="*/ 44 w 44"/>
                  <a:gd name="T9" fmla="*/ 8 h 12"/>
                  <a:gd name="T10" fmla="*/ 22 w 44"/>
                  <a:gd name="T11" fmla="*/ 0 h 12"/>
                  <a:gd name="T12" fmla="*/ 0 w 4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8"/>
                    </a:moveTo>
                    <a:cubicBezTo>
                      <a:pt x="0" y="12"/>
                      <a:pt x="0" y="12"/>
                      <a:pt x="0" y="12"/>
                    </a:cubicBezTo>
                    <a:cubicBezTo>
                      <a:pt x="0" y="12"/>
                      <a:pt x="8" y="4"/>
                      <a:pt x="22" y="4"/>
                    </a:cubicBezTo>
                    <a:cubicBezTo>
                      <a:pt x="36" y="4"/>
                      <a:pt x="44" y="12"/>
                      <a:pt x="44" y="12"/>
                    </a:cubicBezTo>
                    <a:cubicBezTo>
                      <a:pt x="44" y="8"/>
                      <a:pt x="44" y="8"/>
                      <a:pt x="44" y="8"/>
                    </a:cubicBezTo>
                    <a:cubicBezTo>
                      <a:pt x="44" y="8"/>
                      <a:pt x="36" y="0"/>
                      <a:pt x="22" y="0"/>
                    </a:cubicBezTo>
                    <a:cubicBezTo>
                      <a:pt x="8" y="0"/>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0" name="Oval 33"/>
              <p:cNvSpPr>
                <a:spLocks noChangeArrowheads="1"/>
              </p:cNvSpPr>
              <p:nvPr/>
            </p:nvSpPr>
            <p:spPr bwMode="auto">
              <a:xfrm>
                <a:off x="4602648" y="166079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1" name="Oval 34"/>
              <p:cNvSpPr>
                <a:spLocks noChangeArrowheads="1"/>
              </p:cNvSpPr>
              <p:nvPr/>
            </p:nvSpPr>
            <p:spPr bwMode="auto">
              <a:xfrm>
                <a:off x="4524031" y="166079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2" name="Freeform 35"/>
              <p:cNvSpPr>
                <a:spLocks noEditPoints="1"/>
              </p:cNvSpPr>
              <p:nvPr/>
            </p:nvSpPr>
            <p:spPr bwMode="auto">
              <a:xfrm>
                <a:off x="4462736"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 name="Group 9"/>
            <p:cNvGrpSpPr/>
            <p:nvPr/>
          </p:nvGrpSpPr>
          <p:grpSpPr>
            <a:xfrm>
              <a:off x="4221164" y="161006"/>
              <a:ext cx="218527" cy="218527"/>
              <a:chOff x="4995729" y="1582176"/>
              <a:chExt cx="218527" cy="218527"/>
            </a:xfrm>
            <a:grpFill/>
          </p:grpSpPr>
          <p:sp>
            <p:nvSpPr>
              <p:cNvPr id="435" name="Freeform 36"/>
              <p:cNvSpPr>
                <a:spLocks noEditPoints="1"/>
              </p:cNvSpPr>
              <p:nvPr/>
            </p:nvSpPr>
            <p:spPr bwMode="auto">
              <a:xfrm>
                <a:off x="5083673" y="1714092"/>
                <a:ext cx="42639" cy="42639"/>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6" name="Oval 37"/>
              <p:cNvSpPr>
                <a:spLocks noChangeArrowheads="1"/>
              </p:cNvSpPr>
              <p:nvPr/>
            </p:nvSpPr>
            <p:spPr bwMode="auto">
              <a:xfrm>
                <a:off x="5057024"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7" name="Freeform 38"/>
              <p:cNvSpPr>
                <a:spLocks noEditPoints="1"/>
              </p:cNvSpPr>
              <p:nvPr/>
            </p:nvSpPr>
            <p:spPr bwMode="auto">
              <a:xfrm>
                <a:off x="4995729"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8" name="Oval 39"/>
              <p:cNvSpPr>
                <a:spLocks noChangeArrowheads="1"/>
              </p:cNvSpPr>
              <p:nvPr/>
            </p:nvSpPr>
            <p:spPr bwMode="auto">
              <a:xfrm>
                <a:off x="5135641"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 name="Group 10"/>
            <p:cNvGrpSpPr/>
            <p:nvPr/>
          </p:nvGrpSpPr>
          <p:grpSpPr>
            <a:xfrm>
              <a:off x="5528723" y="1578179"/>
              <a:ext cx="218527" cy="218527"/>
              <a:chOff x="5528723" y="1578179"/>
              <a:chExt cx="218527" cy="218527"/>
            </a:xfrm>
            <a:grpFill/>
          </p:grpSpPr>
          <p:sp>
            <p:nvSpPr>
              <p:cNvPr id="431" name="Oval 40"/>
              <p:cNvSpPr>
                <a:spLocks noChangeArrowheads="1"/>
              </p:cNvSpPr>
              <p:nvPr/>
            </p:nvSpPr>
            <p:spPr bwMode="auto">
              <a:xfrm>
                <a:off x="5590017" y="164746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2" name="Freeform 41"/>
              <p:cNvSpPr>
                <a:spLocks noEditPoints="1"/>
              </p:cNvSpPr>
              <p:nvPr/>
            </p:nvSpPr>
            <p:spPr bwMode="auto">
              <a:xfrm>
                <a:off x="5599345" y="1708762"/>
                <a:ext cx="78617" cy="43972"/>
              </a:xfrm>
              <a:custGeom>
                <a:avLst/>
                <a:gdLst>
                  <a:gd name="T0" fmla="*/ 18 w 36"/>
                  <a:gd name="T1" fmla="*/ 0 h 20"/>
                  <a:gd name="T2" fmla="*/ 0 w 36"/>
                  <a:gd name="T3" fmla="*/ 10 h 20"/>
                  <a:gd name="T4" fmla="*/ 18 w 36"/>
                  <a:gd name="T5" fmla="*/ 20 h 20"/>
                  <a:gd name="T6" fmla="*/ 36 w 36"/>
                  <a:gd name="T7" fmla="*/ 10 h 20"/>
                  <a:gd name="T8" fmla="*/ 18 w 36"/>
                  <a:gd name="T9" fmla="*/ 0 h 20"/>
                  <a:gd name="T10" fmla="*/ 18 w 36"/>
                  <a:gd name="T11" fmla="*/ 16 h 20"/>
                  <a:gd name="T12" fmla="*/ 4 w 36"/>
                  <a:gd name="T13" fmla="*/ 10 h 20"/>
                  <a:gd name="T14" fmla="*/ 18 w 36"/>
                  <a:gd name="T15" fmla="*/ 4 h 20"/>
                  <a:gd name="T16" fmla="*/ 32 w 36"/>
                  <a:gd name="T17" fmla="*/ 10 h 20"/>
                  <a:gd name="T18" fmla="*/ 18 w 36"/>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0">
                    <a:moveTo>
                      <a:pt x="18" y="0"/>
                    </a:moveTo>
                    <a:cubicBezTo>
                      <a:pt x="8" y="0"/>
                      <a:pt x="0" y="5"/>
                      <a:pt x="0" y="10"/>
                    </a:cubicBezTo>
                    <a:cubicBezTo>
                      <a:pt x="0" y="16"/>
                      <a:pt x="8" y="20"/>
                      <a:pt x="18" y="20"/>
                    </a:cubicBezTo>
                    <a:cubicBezTo>
                      <a:pt x="28" y="20"/>
                      <a:pt x="36" y="16"/>
                      <a:pt x="36" y="10"/>
                    </a:cubicBezTo>
                    <a:cubicBezTo>
                      <a:pt x="36" y="5"/>
                      <a:pt x="28" y="0"/>
                      <a:pt x="18" y="0"/>
                    </a:cubicBezTo>
                    <a:close/>
                    <a:moveTo>
                      <a:pt x="18" y="16"/>
                    </a:moveTo>
                    <a:cubicBezTo>
                      <a:pt x="10" y="16"/>
                      <a:pt x="4" y="13"/>
                      <a:pt x="4" y="10"/>
                    </a:cubicBezTo>
                    <a:cubicBezTo>
                      <a:pt x="4" y="7"/>
                      <a:pt x="10" y="4"/>
                      <a:pt x="18" y="4"/>
                    </a:cubicBezTo>
                    <a:cubicBezTo>
                      <a:pt x="26" y="4"/>
                      <a:pt x="32" y="7"/>
                      <a:pt x="32" y="10"/>
                    </a:cubicBezTo>
                    <a:cubicBezTo>
                      <a:pt x="32" y="13"/>
                      <a:pt x="26" y="16"/>
                      <a:pt x="1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3" name="Freeform 42"/>
              <p:cNvSpPr>
                <a:spLocks noEditPoints="1"/>
              </p:cNvSpPr>
              <p:nvPr/>
            </p:nvSpPr>
            <p:spPr bwMode="auto">
              <a:xfrm>
                <a:off x="5528723" y="1578179"/>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4" name="Oval 43"/>
              <p:cNvSpPr>
                <a:spLocks noChangeArrowheads="1"/>
              </p:cNvSpPr>
              <p:nvPr/>
            </p:nvSpPr>
            <p:spPr bwMode="auto">
              <a:xfrm>
                <a:off x="5668634" y="164746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 name="Group 11"/>
            <p:cNvGrpSpPr/>
            <p:nvPr/>
          </p:nvGrpSpPr>
          <p:grpSpPr>
            <a:xfrm>
              <a:off x="6131671" y="245562"/>
              <a:ext cx="218527" cy="218527"/>
              <a:chOff x="6061716" y="1582176"/>
              <a:chExt cx="218527" cy="218527"/>
            </a:xfrm>
            <a:grpFill/>
          </p:grpSpPr>
          <p:sp>
            <p:nvSpPr>
              <p:cNvPr id="427" name="Freeform 44"/>
              <p:cNvSpPr>
                <a:spLocks/>
              </p:cNvSpPr>
              <p:nvPr/>
            </p:nvSpPr>
            <p:spPr bwMode="auto">
              <a:xfrm>
                <a:off x="6132338" y="1722087"/>
                <a:ext cx="78617" cy="26650"/>
              </a:xfrm>
              <a:custGeom>
                <a:avLst/>
                <a:gdLst>
                  <a:gd name="T0" fmla="*/ 32 w 36"/>
                  <a:gd name="T1" fmla="*/ 2 h 12"/>
                  <a:gd name="T2" fmla="*/ 26 w 36"/>
                  <a:gd name="T3" fmla="*/ 8 h 12"/>
                  <a:gd name="T4" fmla="*/ 14 w 36"/>
                  <a:gd name="T5" fmla="*/ 8 h 12"/>
                  <a:gd name="T6" fmla="*/ 0 w 36"/>
                  <a:gd name="T7" fmla="*/ 8 h 12"/>
                  <a:gd name="T8" fmla="*/ 0 w 36"/>
                  <a:gd name="T9" fmla="*/ 12 h 12"/>
                  <a:gd name="T10" fmla="*/ 14 w 36"/>
                  <a:gd name="T11" fmla="*/ 12 h 12"/>
                  <a:gd name="T12" fmla="*/ 28 w 36"/>
                  <a:gd name="T13" fmla="*/ 12 h 12"/>
                  <a:gd name="T14" fmla="*/ 36 w 36"/>
                  <a:gd name="T15" fmla="*/ 4 h 12"/>
                  <a:gd name="T16" fmla="*/ 36 w 36"/>
                  <a:gd name="T17" fmla="*/ 0 h 12"/>
                  <a:gd name="T18" fmla="*/ 32 w 36"/>
                  <a:gd name="T19" fmla="*/ 0 h 12"/>
                  <a:gd name="T20" fmla="*/ 32 w 36"/>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32" y="2"/>
                    </a:moveTo>
                    <a:cubicBezTo>
                      <a:pt x="32" y="5"/>
                      <a:pt x="29" y="8"/>
                      <a:pt x="26" y="8"/>
                    </a:cubicBezTo>
                    <a:cubicBezTo>
                      <a:pt x="14" y="8"/>
                      <a:pt x="14" y="8"/>
                      <a:pt x="14" y="8"/>
                    </a:cubicBezTo>
                    <a:cubicBezTo>
                      <a:pt x="0" y="8"/>
                      <a:pt x="0" y="8"/>
                      <a:pt x="0" y="8"/>
                    </a:cubicBezTo>
                    <a:cubicBezTo>
                      <a:pt x="0" y="12"/>
                      <a:pt x="0" y="12"/>
                      <a:pt x="0" y="12"/>
                    </a:cubicBezTo>
                    <a:cubicBezTo>
                      <a:pt x="14" y="12"/>
                      <a:pt x="14" y="12"/>
                      <a:pt x="14" y="12"/>
                    </a:cubicBezTo>
                    <a:cubicBezTo>
                      <a:pt x="28" y="12"/>
                      <a:pt x="28" y="12"/>
                      <a:pt x="28" y="12"/>
                    </a:cubicBezTo>
                    <a:cubicBezTo>
                      <a:pt x="32" y="12"/>
                      <a:pt x="36" y="8"/>
                      <a:pt x="36" y="4"/>
                    </a:cubicBezTo>
                    <a:cubicBezTo>
                      <a:pt x="36" y="2"/>
                      <a:pt x="36" y="0"/>
                      <a:pt x="36" y="0"/>
                    </a:cubicBezTo>
                    <a:cubicBezTo>
                      <a:pt x="32" y="0"/>
                      <a:pt x="32" y="0"/>
                      <a:pt x="32" y="0"/>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8" name="Rectangle 45"/>
              <p:cNvSpPr>
                <a:spLocks noChangeArrowheads="1"/>
              </p:cNvSpPr>
              <p:nvPr/>
            </p:nvSpPr>
            <p:spPr bwMode="auto">
              <a:xfrm>
                <a:off x="6123010" y="1660793"/>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9" name="Oval 46"/>
              <p:cNvSpPr>
                <a:spLocks noChangeArrowheads="1"/>
              </p:cNvSpPr>
              <p:nvPr/>
            </p:nvSpPr>
            <p:spPr bwMode="auto">
              <a:xfrm>
                <a:off x="6201627"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0" name="Freeform 47"/>
              <p:cNvSpPr>
                <a:spLocks noEditPoints="1"/>
              </p:cNvSpPr>
              <p:nvPr/>
            </p:nvSpPr>
            <p:spPr bwMode="auto">
              <a:xfrm>
                <a:off x="6061716"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3" name="Group 12"/>
            <p:cNvGrpSpPr/>
            <p:nvPr/>
          </p:nvGrpSpPr>
          <p:grpSpPr>
            <a:xfrm>
              <a:off x="6986140" y="1302986"/>
              <a:ext cx="382203" cy="382203"/>
              <a:chOff x="6597374" y="1582176"/>
              <a:chExt cx="218527" cy="218527"/>
            </a:xfrm>
            <a:grpFill/>
          </p:grpSpPr>
          <p:sp>
            <p:nvSpPr>
              <p:cNvPr id="423" name="Oval 48"/>
              <p:cNvSpPr>
                <a:spLocks noChangeArrowheads="1"/>
              </p:cNvSpPr>
              <p:nvPr/>
            </p:nvSpPr>
            <p:spPr bwMode="auto">
              <a:xfrm>
                <a:off x="6658668"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4" name="Oval 49"/>
              <p:cNvSpPr>
                <a:spLocks noChangeArrowheads="1"/>
              </p:cNvSpPr>
              <p:nvPr/>
            </p:nvSpPr>
            <p:spPr bwMode="auto">
              <a:xfrm>
                <a:off x="6737285"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5" name="Freeform 50"/>
              <p:cNvSpPr>
                <a:spLocks noEditPoints="1"/>
              </p:cNvSpPr>
              <p:nvPr/>
            </p:nvSpPr>
            <p:spPr bwMode="auto">
              <a:xfrm>
                <a:off x="6597374"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3" y="0"/>
                      <a:pt x="0" y="22"/>
                      <a:pt x="0" y="50"/>
                    </a:cubicBezTo>
                    <a:cubicBezTo>
                      <a:pt x="0" y="78"/>
                      <a:pt x="23"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6" y="4"/>
                      <a:pt x="96" y="25"/>
                      <a:pt x="96" y="50"/>
                    </a:cubicBezTo>
                    <a:cubicBezTo>
                      <a:pt x="96" y="75"/>
                      <a:pt x="76"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6" name="Freeform 51"/>
              <p:cNvSpPr>
                <a:spLocks noEditPoints="1"/>
              </p:cNvSpPr>
              <p:nvPr/>
            </p:nvSpPr>
            <p:spPr bwMode="auto">
              <a:xfrm>
                <a:off x="6641346" y="1714092"/>
                <a:ext cx="130583" cy="51966"/>
              </a:xfrm>
              <a:custGeom>
                <a:avLst/>
                <a:gdLst>
                  <a:gd name="T0" fmla="*/ 30 w 60"/>
                  <a:gd name="T1" fmla="*/ 24 h 24"/>
                  <a:gd name="T2" fmla="*/ 60 w 60"/>
                  <a:gd name="T3" fmla="*/ 0 h 24"/>
                  <a:gd name="T4" fmla="*/ 0 w 60"/>
                  <a:gd name="T5" fmla="*/ 0 h 24"/>
                  <a:gd name="T6" fmla="*/ 30 w 60"/>
                  <a:gd name="T7" fmla="*/ 24 h 24"/>
                  <a:gd name="T8" fmla="*/ 30 w 60"/>
                  <a:gd name="T9" fmla="*/ 20 h 24"/>
                  <a:gd name="T10" fmla="*/ 6 w 60"/>
                  <a:gd name="T11" fmla="*/ 4 h 24"/>
                  <a:gd name="T12" fmla="*/ 55 w 60"/>
                  <a:gd name="T13" fmla="*/ 4 h 24"/>
                  <a:gd name="T14" fmla="*/ 30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30" y="24"/>
                    </a:moveTo>
                    <a:cubicBezTo>
                      <a:pt x="56" y="24"/>
                      <a:pt x="60" y="0"/>
                      <a:pt x="60" y="0"/>
                    </a:cubicBezTo>
                    <a:cubicBezTo>
                      <a:pt x="0" y="0"/>
                      <a:pt x="0" y="0"/>
                      <a:pt x="0" y="0"/>
                    </a:cubicBezTo>
                    <a:cubicBezTo>
                      <a:pt x="0" y="0"/>
                      <a:pt x="4" y="24"/>
                      <a:pt x="30" y="24"/>
                    </a:cubicBezTo>
                    <a:close/>
                    <a:moveTo>
                      <a:pt x="30" y="20"/>
                    </a:moveTo>
                    <a:cubicBezTo>
                      <a:pt x="11" y="20"/>
                      <a:pt x="6" y="4"/>
                      <a:pt x="6" y="4"/>
                    </a:cubicBezTo>
                    <a:cubicBezTo>
                      <a:pt x="55" y="4"/>
                      <a:pt x="55" y="4"/>
                      <a:pt x="55" y="4"/>
                    </a:cubicBezTo>
                    <a:cubicBezTo>
                      <a:pt x="55" y="4"/>
                      <a:pt x="50" y="20"/>
                      <a:pt x="3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4" name="Group 13"/>
            <p:cNvGrpSpPr/>
            <p:nvPr/>
          </p:nvGrpSpPr>
          <p:grpSpPr>
            <a:xfrm>
              <a:off x="7632609" y="2123120"/>
              <a:ext cx="218527" cy="218527"/>
              <a:chOff x="7127702" y="1582176"/>
              <a:chExt cx="218527" cy="218527"/>
            </a:xfrm>
            <a:grpFill/>
          </p:grpSpPr>
          <p:sp>
            <p:nvSpPr>
              <p:cNvPr id="419" name="Rectangle 52"/>
              <p:cNvSpPr>
                <a:spLocks noChangeArrowheads="1"/>
              </p:cNvSpPr>
              <p:nvPr/>
            </p:nvSpPr>
            <p:spPr bwMode="auto">
              <a:xfrm>
                <a:off x="7181001" y="1652798"/>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0" name="Rectangle 53"/>
              <p:cNvSpPr>
                <a:spLocks noChangeArrowheads="1"/>
              </p:cNvSpPr>
              <p:nvPr/>
            </p:nvSpPr>
            <p:spPr bwMode="auto">
              <a:xfrm>
                <a:off x="7259618" y="1652798"/>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1" name="Freeform 54"/>
              <p:cNvSpPr>
                <a:spLocks noEditPoints="1"/>
              </p:cNvSpPr>
              <p:nvPr/>
            </p:nvSpPr>
            <p:spPr bwMode="auto">
              <a:xfrm>
                <a:off x="7171674" y="1714092"/>
                <a:ext cx="130583" cy="51966"/>
              </a:xfrm>
              <a:custGeom>
                <a:avLst/>
                <a:gdLst>
                  <a:gd name="T0" fmla="*/ 30 w 60"/>
                  <a:gd name="T1" fmla="*/ 24 h 24"/>
                  <a:gd name="T2" fmla="*/ 60 w 60"/>
                  <a:gd name="T3" fmla="*/ 0 h 24"/>
                  <a:gd name="T4" fmla="*/ 0 w 60"/>
                  <a:gd name="T5" fmla="*/ 0 h 24"/>
                  <a:gd name="T6" fmla="*/ 30 w 60"/>
                  <a:gd name="T7" fmla="*/ 24 h 24"/>
                  <a:gd name="T8" fmla="*/ 30 w 60"/>
                  <a:gd name="T9" fmla="*/ 20 h 24"/>
                  <a:gd name="T10" fmla="*/ 5 w 60"/>
                  <a:gd name="T11" fmla="*/ 4 h 24"/>
                  <a:gd name="T12" fmla="*/ 55 w 60"/>
                  <a:gd name="T13" fmla="*/ 4 h 24"/>
                  <a:gd name="T14" fmla="*/ 30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30" y="24"/>
                    </a:moveTo>
                    <a:cubicBezTo>
                      <a:pt x="56" y="24"/>
                      <a:pt x="60" y="0"/>
                      <a:pt x="60" y="0"/>
                    </a:cubicBezTo>
                    <a:cubicBezTo>
                      <a:pt x="0" y="0"/>
                      <a:pt x="0" y="0"/>
                      <a:pt x="0" y="0"/>
                    </a:cubicBezTo>
                    <a:cubicBezTo>
                      <a:pt x="0" y="0"/>
                      <a:pt x="4" y="24"/>
                      <a:pt x="30" y="24"/>
                    </a:cubicBezTo>
                    <a:close/>
                    <a:moveTo>
                      <a:pt x="30" y="20"/>
                    </a:moveTo>
                    <a:cubicBezTo>
                      <a:pt x="11" y="20"/>
                      <a:pt x="5" y="4"/>
                      <a:pt x="5" y="4"/>
                    </a:cubicBezTo>
                    <a:cubicBezTo>
                      <a:pt x="55" y="4"/>
                      <a:pt x="55" y="4"/>
                      <a:pt x="55" y="4"/>
                    </a:cubicBezTo>
                    <a:cubicBezTo>
                      <a:pt x="55" y="4"/>
                      <a:pt x="50" y="20"/>
                      <a:pt x="3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2" name="Freeform 55"/>
              <p:cNvSpPr>
                <a:spLocks noEditPoints="1"/>
              </p:cNvSpPr>
              <p:nvPr/>
            </p:nvSpPr>
            <p:spPr bwMode="auto">
              <a:xfrm>
                <a:off x="7127702"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5" name="Group 14"/>
            <p:cNvGrpSpPr/>
            <p:nvPr/>
          </p:nvGrpSpPr>
          <p:grpSpPr>
            <a:xfrm>
              <a:off x="7920440" y="1337989"/>
              <a:ext cx="218527" cy="218527"/>
              <a:chOff x="7660695" y="1582176"/>
              <a:chExt cx="218527" cy="218527"/>
            </a:xfrm>
            <a:grpFill/>
          </p:grpSpPr>
          <p:sp>
            <p:nvSpPr>
              <p:cNvPr id="415" name="Freeform 56"/>
              <p:cNvSpPr>
                <a:spLocks/>
              </p:cNvSpPr>
              <p:nvPr/>
            </p:nvSpPr>
            <p:spPr bwMode="auto">
              <a:xfrm>
                <a:off x="7721989" y="1652798"/>
                <a:ext cx="35977" cy="17322"/>
              </a:xfrm>
              <a:custGeom>
                <a:avLst/>
                <a:gdLst>
                  <a:gd name="T0" fmla="*/ 12 w 16"/>
                  <a:gd name="T1" fmla="*/ 8 h 8"/>
                  <a:gd name="T2" fmla="*/ 16 w 16"/>
                  <a:gd name="T3" fmla="*/ 4 h 8"/>
                  <a:gd name="T4" fmla="*/ 12 w 16"/>
                  <a:gd name="T5" fmla="*/ 0 h 8"/>
                  <a:gd name="T6" fmla="*/ 0 w 16"/>
                  <a:gd name="T7" fmla="*/ 0 h 8"/>
                  <a:gd name="T8" fmla="*/ 0 w 16"/>
                  <a:gd name="T9" fmla="*/ 4 h 8"/>
                  <a:gd name="T10" fmla="*/ 8 w 16"/>
                  <a:gd name="T11" fmla="*/ 4 h 8"/>
                  <a:gd name="T12" fmla="*/ 12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12" y="8"/>
                    </a:moveTo>
                    <a:cubicBezTo>
                      <a:pt x="14" y="8"/>
                      <a:pt x="16" y="6"/>
                      <a:pt x="16" y="4"/>
                    </a:cubicBezTo>
                    <a:cubicBezTo>
                      <a:pt x="16" y="2"/>
                      <a:pt x="14" y="0"/>
                      <a:pt x="12" y="0"/>
                    </a:cubicBezTo>
                    <a:cubicBezTo>
                      <a:pt x="0" y="0"/>
                      <a:pt x="0" y="0"/>
                      <a:pt x="0" y="0"/>
                    </a:cubicBezTo>
                    <a:cubicBezTo>
                      <a:pt x="0" y="4"/>
                      <a:pt x="0" y="4"/>
                      <a:pt x="0" y="4"/>
                    </a:cubicBezTo>
                    <a:cubicBezTo>
                      <a:pt x="8" y="4"/>
                      <a:pt x="8" y="4"/>
                      <a:pt x="8" y="4"/>
                    </a:cubicBezTo>
                    <a:cubicBezTo>
                      <a:pt x="8" y="4"/>
                      <a:pt x="10"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6" name="Freeform 57"/>
              <p:cNvSpPr>
                <a:spLocks noEditPoints="1"/>
              </p:cNvSpPr>
              <p:nvPr/>
            </p:nvSpPr>
            <p:spPr bwMode="auto">
              <a:xfrm>
                <a:off x="7660695"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7" name="Freeform 58"/>
              <p:cNvSpPr>
                <a:spLocks/>
              </p:cNvSpPr>
              <p:nvPr/>
            </p:nvSpPr>
            <p:spPr bwMode="auto">
              <a:xfrm>
                <a:off x="7731317" y="1722087"/>
                <a:ext cx="78617" cy="26650"/>
              </a:xfrm>
              <a:custGeom>
                <a:avLst/>
                <a:gdLst>
                  <a:gd name="T0" fmla="*/ 32 w 36"/>
                  <a:gd name="T1" fmla="*/ 2 h 12"/>
                  <a:gd name="T2" fmla="*/ 26 w 36"/>
                  <a:gd name="T3" fmla="*/ 8 h 12"/>
                  <a:gd name="T4" fmla="*/ 14 w 36"/>
                  <a:gd name="T5" fmla="*/ 8 h 12"/>
                  <a:gd name="T6" fmla="*/ 0 w 36"/>
                  <a:gd name="T7" fmla="*/ 8 h 12"/>
                  <a:gd name="T8" fmla="*/ 0 w 36"/>
                  <a:gd name="T9" fmla="*/ 12 h 12"/>
                  <a:gd name="T10" fmla="*/ 14 w 36"/>
                  <a:gd name="T11" fmla="*/ 12 h 12"/>
                  <a:gd name="T12" fmla="*/ 28 w 36"/>
                  <a:gd name="T13" fmla="*/ 12 h 12"/>
                  <a:gd name="T14" fmla="*/ 36 w 36"/>
                  <a:gd name="T15" fmla="*/ 4 h 12"/>
                  <a:gd name="T16" fmla="*/ 36 w 36"/>
                  <a:gd name="T17" fmla="*/ 0 h 12"/>
                  <a:gd name="T18" fmla="*/ 32 w 36"/>
                  <a:gd name="T19" fmla="*/ 0 h 12"/>
                  <a:gd name="T20" fmla="*/ 32 w 36"/>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32" y="2"/>
                    </a:moveTo>
                    <a:cubicBezTo>
                      <a:pt x="32" y="5"/>
                      <a:pt x="29" y="8"/>
                      <a:pt x="26" y="8"/>
                    </a:cubicBezTo>
                    <a:cubicBezTo>
                      <a:pt x="14" y="8"/>
                      <a:pt x="14" y="8"/>
                      <a:pt x="14" y="8"/>
                    </a:cubicBezTo>
                    <a:cubicBezTo>
                      <a:pt x="0" y="8"/>
                      <a:pt x="0" y="8"/>
                      <a:pt x="0" y="8"/>
                    </a:cubicBezTo>
                    <a:cubicBezTo>
                      <a:pt x="0" y="12"/>
                      <a:pt x="0" y="12"/>
                      <a:pt x="0" y="12"/>
                    </a:cubicBezTo>
                    <a:cubicBezTo>
                      <a:pt x="14" y="12"/>
                      <a:pt x="14" y="12"/>
                      <a:pt x="14" y="12"/>
                    </a:cubicBezTo>
                    <a:cubicBezTo>
                      <a:pt x="28" y="12"/>
                      <a:pt x="28" y="12"/>
                      <a:pt x="28" y="12"/>
                    </a:cubicBezTo>
                    <a:cubicBezTo>
                      <a:pt x="32" y="12"/>
                      <a:pt x="36" y="8"/>
                      <a:pt x="36" y="4"/>
                    </a:cubicBezTo>
                    <a:cubicBezTo>
                      <a:pt x="36" y="2"/>
                      <a:pt x="36" y="0"/>
                      <a:pt x="36" y="0"/>
                    </a:cubicBezTo>
                    <a:cubicBezTo>
                      <a:pt x="32" y="0"/>
                      <a:pt x="32" y="0"/>
                      <a:pt x="32" y="0"/>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8" name="Freeform 59"/>
              <p:cNvSpPr>
                <a:spLocks/>
              </p:cNvSpPr>
              <p:nvPr/>
            </p:nvSpPr>
            <p:spPr bwMode="auto">
              <a:xfrm>
                <a:off x="7783283" y="1652798"/>
                <a:ext cx="34645" cy="17322"/>
              </a:xfrm>
              <a:custGeom>
                <a:avLst/>
                <a:gdLst>
                  <a:gd name="T0" fmla="*/ 12 w 16"/>
                  <a:gd name="T1" fmla="*/ 0 h 8"/>
                  <a:gd name="T2" fmla="*/ 0 w 16"/>
                  <a:gd name="T3" fmla="*/ 0 h 8"/>
                  <a:gd name="T4" fmla="*/ 0 w 16"/>
                  <a:gd name="T5" fmla="*/ 4 h 8"/>
                  <a:gd name="T6" fmla="*/ 8 w 16"/>
                  <a:gd name="T7" fmla="*/ 4 h 8"/>
                  <a:gd name="T8" fmla="*/ 12 w 16"/>
                  <a:gd name="T9" fmla="*/ 8 h 8"/>
                  <a:gd name="T10" fmla="*/ 16 w 16"/>
                  <a:gd name="T11" fmla="*/ 4 h 8"/>
                  <a:gd name="T12" fmla="*/ 12 w 1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12" y="0"/>
                    </a:moveTo>
                    <a:cubicBezTo>
                      <a:pt x="0" y="0"/>
                      <a:pt x="0" y="0"/>
                      <a:pt x="0" y="0"/>
                    </a:cubicBezTo>
                    <a:cubicBezTo>
                      <a:pt x="0" y="4"/>
                      <a:pt x="0" y="4"/>
                      <a:pt x="0" y="4"/>
                    </a:cubicBezTo>
                    <a:cubicBezTo>
                      <a:pt x="8" y="4"/>
                      <a:pt x="8" y="4"/>
                      <a:pt x="8" y="4"/>
                    </a:cubicBezTo>
                    <a:cubicBezTo>
                      <a:pt x="8" y="4"/>
                      <a:pt x="10" y="8"/>
                      <a:pt x="12" y="8"/>
                    </a:cubicBezTo>
                    <a:cubicBezTo>
                      <a:pt x="14" y="8"/>
                      <a:pt x="16" y="6"/>
                      <a:pt x="16" y="4"/>
                    </a:cubicBezTo>
                    <a:cubicBezTo>
                      <a:pt x="16" y="2"/>
                      <a:pt x="14"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6" name="Group 15"/>
            <p:cNvGrpSpPr/>
            <p:nvPr/>
          </p:nvGrpSpPr>
          <p:grpSpPr>
            <a:xfrm>
              <a:off x="549929" y="6210355"/>
              <a:ext cx="218527" cy="218527"/>
              <a:chOff x="1264778" y="2116502"/>
              <a:chExt cx="218527" cy="218527"/>
            </a:xfrm>
            <a:grpFill/>
          </p:grpSpPr>
          <p:sp>
            <p:nvSpPr>
              <p:cNvPr id="411" name="Freeform 60"/>
              <p:cNvSpPr>
                <a:spLocks/>
              </p:cNvSpPr>
              <p:nvPr/>
            </p:nvSpPr>
            <p:spPr bwMode="auto">
              <a:xfrm>
                <a:off x="1395361" y="2177796"/>
                <a:ext cx="34645" cy="26650"/>
              </a:xfrm>
              <a:custGeom>
                <a:avLst/>
                <a:gdLst>
                  <a:gd name="T0" fmla="*/ 0 w 26"/>
                  <a:gd name="T1" fmla="*/ 15 h 20"/>
                  <a:gd name="T2" fmla="*/ 3 w 26"/>
                  <a:gd name="T3" fmla="*/ 20 h 20"/>
                  <a:gd name="T4" fmla="*/ 26 w 26"/>
                  <a:gd name="T5" fmla="*/ 5 h 20"/>
                  <a:gd name="T6" fmla="*/ 23 w 26"/>
                  <a:gd name="T7" fmla="*/ 0 h 20"/>
                  <a:gd name="T8" fmla="*/ 0 w 26"/>
                  <a:gd name="T9" fmla="*/ 15 h 20"/>
                </a:gdLst>
                <a:ahLst/>
                <a:cxnLst>
                  <a:cxn ang="0">
                    <a:pos x="T0" y="T1"/>
                  </a:cxn>
                  <a:cxn ang="0">
                    <a:pos x="T2" y="T3"/>
                  </a:cxn>
                  <a:cxn ang="0">
                    <a:pos x="T4" y="T5"/>
                  </a:cxn>
                  <a:cxn ang="0">
                    <a:pos x="T6" y="T7"/>
                  </a:cxn>
                  <a:cxn ang="0">
                    <a:pos x="T8" y="T9"/>
                  </a:cxn>
                </a:cxnLst>
                <a:rect l="0" t="0" r="r" b="b"/>
                <a:pathLst>
                  <a:path w="26" h="20">
                    <a:moveTo>
                      <a:pt x="0" y="15"/>
                    </a:moveTo>
                    <a:lnTo>
                      <a:pt x="3" y="20"/>
                    </a:lnTo>
                    <a:lnTo>
                      <a:pt x="26" y="5"/>
                    </a:lnTo>
                    <a:lnTo>
                      <a:pt x="23"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2" name="Rectangle 61"/>
              <p:cNvSpPr>
                <a:spLocks noChangeArrowheads="1"/>
              </p:cNvSpPr>
              <p:nvPr/>
            </p:nvSpPr>
            <p:spPr bwMode="auto">
              <a:xfrm>
                <a:off x="1334067" y="2265740"/>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3" name="Freeform 62"/>
              <p:cNvSpPr>
                <a:spLocks/>
              </p:cNvSpPr>
              <p:nvPr/>
            </p:nvSpPr>
            <p:spPr bwMode="auto">
              <a:xfrm>
                <a:off x="1316745" y="2177796"/>
                <a:ext cx="34645" cy="26650"/>
              </a:xfrm>
              <a:custGeom>
                <a:avLst/>
                <a:gdLst>
                  <a:gd name="T0" fmla="*/ 26 w 26"/>
                  <a:gd name="T1" fmla="*/ 15 h 20"/>
                  <a:gd name="T2" fmla="*/ 3 w 26"/>
                  <a:gd name="T3" fmla="*/ 0 h 20"/>
                  <a:gd name="T4" fmla="*/ 0 w 26"/>
                  <a:gd name="T5" fmla="*/ 5 h 20"/>
                  <a:gd name="T6" fmla="*/ 23 w 26"/>
                  <a:gd name="T7" fmla="*/ 20 h 20"/>
                  <a:gd name="T8" fmla="*/ 26 w 26"/>
                  <a:gd name="T9" fmla="*/ 15 h 20"/>
                </a:gdLst>
                <a:ahLst/>
                <a:cxnLst>
                  <a:cxn ang="0">
                    <a:pos x="T0" y="T1"/>
                  </a:cxn>
                  <a:cxn ang="0">
                    <a:pos x="T2" y="T3"/>
                  </a:cxn>
                  <a:cxn ang="0">
                    <a:pos x="T4" y="T5"/>
                  </a:cxn>
                  <a:cxn ang="0">
                    <a:pos x="T6" y="T7"/>
                  </a:cxn>
                  <a:cxn ang="0">
                    <a:pos x="T8" y="T9"/>
                  </a:cxn>
                </a:cxnLst>
                <a:rect l="0" t="0" r="r" b="b"/>
                <a:pathLst>
                  <a:path w="26" h="20">
                    <a:moveTo>
                      <a:pt x="26" y="15"/>
                    </a:moveTo>
                    <a:lnTo>
                      <a:pt x="3" y="0"/>
                    </a:lnTo>
                    <a:lnTo>
                      <a:pt x="0" y="5"/>
                    </a:lnTo>
                    <a:lnTo>
                      <a:pt x="23" y="20"/>
                    </a:lnTo>
                    <a:lnTo>
                      <a:pt x="2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4" name="Freeform 63"/>
              <p:cNvSpPr>
                <a:spLocks noEditPoints="1"/>
              </p:cNvSpPr>
              <p:nvPr/>
            </p:nvSpPr>
            <p:spPr bwMode="auto">
              <a:xfrm>
                <a:off x="1264778"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7" name="Group 16"/>
            <p:cNvGrpSpPr/>
            <p:nvPr/>
          </p:nvGrpSpPr>
          <p:grpSpPr>
            <a:xfrm>
              <a:off x="1797771" y="2116502"/>
              <a:ext cx="218527" cy="218527"/>
              <a:chOff x="1797771" y="2116502"/>
              <a:chExt cx="218527" cy="218527"/>
            </a:xfrm>
            <a:grpFill/>
          </p:grpSpPr>
          <p:sp>
            <p:nvSpPr>
              <p:cNvPr id="407" name="Rectangle 64"/>
              <p:cNvSpPr>
                <a:spLocks noChangeArrowheads="1"/>
              </p:cNvSpPr>
              <p:nvPr/>
            </p:nvSpPr>
            <p:spPr bwMode="auto">
              <a:xfrm>
                <a:off x="1849738"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8" name="Rectangle 65"/>
              <p:cNvSpPr>
                <a:spLocks noChangeArrowheads="1"/>
              </p:cNvSpPr>
              <p:nvPr/>
            </p:nvSpPr>
            <p:spPr bwMode="auto">
              <a:xfrm>
                <a:off x="1928354"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9" name="Rectangle 66"/>
              <p:cNvSpPr>
                <a:spLocks noChangeArrowheads="1"/>
              </p:cNvSpPr>
              <p:nvPr/>
            </p:nvSpPr>
            <p:spPr bwMode="auto">
              <a:xfrm>
                <a:off x="1867060" y="2265740"/>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0" name="Freeform 67"/>
              <p:cNvSpPr>
                <a:spLocks noEditPoints="1"/>
              </p:cNvSpPr>
              <p:nvPr/>
            </p:nvSpPr>
            <p:spPr bwMode="auto">
              <a:xfrm>
                <a:off x="1797771"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 name="Group 17"/>
            <p:cNvGrpSpPr/>
            <p:nvPr/>
          </p:nvGrpSpPr>
          <p:grpSpPr>
            <a:xfrm>
              <a:off x="11477149" y="2626842"/>
              <a:ext cx="218527" cy="218527"/>
              <a:chOff x="2330764" y="2116502"/>
              <a:chExt cx="218527" cy="218527"/>
            </a:xfrm>
            <a:grpFill/>
          </p:grpSpPr>
          <p:sp>
            <p:nvSpPr>
              <p:cNvPr id="403" name="Rectangle 68"/>
              <p:cNvSpPr>
                <a:spLocks noChangeArrowheads="1"/>
              </p:cNvSpPr>
              <p:nvPr/>
            </p:nvSpPr>
            <p:spPr bwMode="auto">
              <a:xfrm>
                <a:off x="2382731"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4" name="Freeform 69"/>
              <p:cNvSpPr>
                <a:spLocks/>
              </p:cNvSpPr>
              <p:nvPr/>
            </p:nvSpPr>
            <p:spPr bwMode="auto">
              <a:xfrm>
                <a:off x="2392058" y="2256413"/>
                <a:ext cx="95939" cy="26650"/>
              </a:xfrm>
              <a:custGeom>
                <a:avLst/>
                <a:gdLst>
                  <a:gd name="T0" fmla="*/ 0 w 44"/>
                  <a:gd name="T1" fmla="*/ 8 h 12"/>
                  <a:gd name="T2" fmla="*/ 0 w 44"/>
                  <a:gd name="T3" fmla="*/ 12 h 12"/>
                  <a:gd name="T4" fmla="*/ 22 w 44"/>
                  <a:gd name="T5" fmla="*/ 4 h 12"/>
                  <a:gd name="T6" fmla="*/ 44 w 44"/>
                  <a:gd name="T7" fmla="*/ 12 h 12"/>
                  <a:gd name="T8" fmla="*/ 44 w 44"/>
                  <a:gd name="T9" fmla="*/ 8 h 12"/>
                  <a:gd name="T10" fmla="*/ 22 w 44"/>
                  <a:gd name="T11" fmla="*/ 0 h 12"/>
                  <a:gd name="T12" fmla="*/ 0 w 4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8"/>
                    </a:moveTo>
                    <a:cubicBezTo>
                      <a:pt x="0" y="12"/>
                      <a:pt x="0" y="12"/>
                      <a:pt x="0" y="12"/>
                    </a:cubicBezTo>
                    <a:cubicBezTo>
                      <a:pt x="0" y="12"/>
                      <a:pt x="8" y="4"/>
                      <a:pt x="22" y="4"/>
                    </a:cubicBezTo>
                    <a:cubicBezTo>
                      <a:pt x="36" y="4"/>
                      <a:pt x="44" y="12"/>
                      <a:pt x="44" y="12"/>
                    </a:cubicBezTo>
                    <a:cubicBezTo>
                      <a:pt x="44" y="8"/>
                      <a:pt x="44" y="8"/>
                      <a:pt x="44" y="8"/>
                    </a:cubicBezTo>
                    <a:cubicBezTo>
                      <a:pt x="44" y="8"/>
                      <a:pt x="36" y="0"/>
                      <a:pt x="22" y="0"/>
                    </a:cubicBezTo>
                    <a:cubicBezTo>
                      <a:pt x="8" y="0"/>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5" name="Freeform 70"/>
              <p:cNvSpPr>
                <a:spLocks noEditPoints="1"/>
              </p:cNvSpPr>
              <p:nvPr/>
            </p:nvSpPr>
            <p:spPr bwMode="auto">
              <a:xfrm>
                <a:off x="2330764"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6" name="Rectangle 71"/>
              <p:cNvSpPr>
                <a:spLocks noChangeArrowheads="1"/>
              </p:cNvSpPr>
              <p:nvPr/>
            </p:nvSpPr>
            <p:spPr bwMode="auto">
              <a:xfrm>
                <a:off x="2461347"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 name="Group 18"/>
            <p:cNvGrpSpPr/>
            <p:nvPr/>
          </p:nvGrpSpPr>
          <p:grpSpPr>
            <a:xfrm>
              <a:off x="8486318" y="6291379"/>
              <a:ext cx="218527" cy="218527"/>
              <a:chOff x="2863757" y="2116502"/>
              <a:chExt cx="218527" cy="218527"/>
            </a:xfrm>
            <a:grpFill/>
          </p:grpSpPr>
          <p:sp>
            <p:nvSpPr>
              <p:cNvPr id="399" name="Rectangle 72"/>
              <p:cNvSpPr>
                <a:spLocks noChangeArrowheads="1"/>
              </p:cNvSpPr>
              <p:nvPr/>
            </p:nvSpPr>
            <p:spPr bwMode="auto">
              <a:xfrm>
                <a:off x="2994341"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0" name="Freeform 73"/>
              <p:cNvSpPr>
                <a:spLocks/>
              </p:cNvSpPr>
              <p:nvPr/>
            </p:nvSpPr>
            <p:spPr bwMode="auto">
              <a:xfrm>
                <a:off x="2925051" y="2256413"/>
                <a:ext cx="95939" cy="26650"/>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1" name="Rectangle 74"/>
              <p:cNvSpPr>
                <a:spLocks noChangeArrowheads="1"/>
              </p:cNvSpPr>
              <p:nvPr/>
            </p:nvSpPr>
            <p:spPr bwMode="auto">
              <a:xfrm>
                <a:off x="2915724"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2" name="Freeform 75"/>
              <p:cNvSpPr>
                <a:spLocks noEditPoints="1"/>
              </p:cNvSpPr>
              <p:nvPr/>
            </p:nvSpPr>
            <p:spPr bwMode="auto">
              <a:xfrm>
                <a:off x="2863757"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7" y="100"/>
                      <a:pt x="100" y="78"/>
                      <a:pt x="100" y="50"/>
                    </a:cubicBezTo>
                    <a:cubicBezTo>
                      <a:pt x="100" y="22"/>
                      <a:pt x="77" y="0"/>
                      <a:pt x="50" y="0"/>
                    </a:cubicBezTo>
                    <a:close/>
                    <a:moveTo>
                      <a:pt x="50" y="96"/>
                    </a:moveTo>
                    <a:cubicBezTo>
                      <a:pt x="24" y="96"/>
                      <a:pt x="4" y="75"/>
                      <a:pt x="4" y="50"/>
                    </a:cubicBezTo>
                    <a:cubicBezTo>
                      <a:pt x="4" y="25"/>
                      <a:pt x="24"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 name="Group 19"/>
            <p:cNvGrpSpPr/>
            <p:nvPr/>
          </p:nvGrpSpPr>
          <p:grpSpPr>
            <a:xfrm>
              <a:off x="10052307" y="1932705"/>
              <a:ext cx="485603" cy="485603"/>
              <a:chOff x="3396750" y="2116502"/>
              <a:chExt cx="218527" cy="218527"/>
            </a:xfrm>
            <a:grpFill/>
          </p:grpSpPr>
          <p:sp>
            <p:nvSpPr>
              <p:cNvPr id="393" name="Freeform 76"/>
              <p:cNvSpPr>
                <a:spLocks/>
              </p:cNvSpPr>
              <p:nvPr/>
            </p:nvSpPr>
            <p:spPr bwMode="auto">
              <a:xfrm>
                <a:off x="3458044" y="2256413"/>
                <a:ext cx="95939" cy="26650"/>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4" name="Oval 77"/>
              <p:cNvSpPr>
                <a:spLocks noChangeArrowheads="1"/>
              </p:cNvSpPr>
              <p:nvPr/>
            </p:nvSpPr>
            <p:spPr bwMode="auto">
              <a:xfrm>
                <a:off x="3458044"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5" name="Freeform 78"/>
              <p:cNvSpPr>
                <a:spLocks/>
              </p:cNvSpPr>
              <p:nvPr/>
            </p:nvSpPr>
            <p:spPr bwMode="auto">
              <a:xfrm>
                <a:off x="3440723" y="2168469"/>
                <a:ext cx="34645" cy="26650"/>
              </a:xfrm>
              <a:custGeom>
                <a:avLst/>
                <a:gdLst>
                  <a:gd name="T0" fmla="*/ 23 w 26"/>
                  <a:gd name="T1" fmla="*/ 0 h 20"/>
                  <a:gd name="T2" fmla="*/ 0 w 26"/>
                  <a:gd name="T3" fmla="*/ 15 h 20"/>
                  <a:gd name="T4" fmla="*/ 3 w 26"/>
                  <a:gd name="T5" fmla="*/ 20 h 20"/>
                  <a:gd name="T6" fmla="*/ 26 w 26"/>
                  <a:gd name="T7" fmla="*/ 5 h 20"/>
                  <a:gd name="T8" fmla="*/ 23 w 26"/>
                  <a:gd name="T9" fmla="*/ 0 h 20"/>
                </a:gdLst>
                <a:ahLst/>
                <a:cxnLst>
                  <a:cxn ang="0">
                    <a:pos x="T0" y="T1"/>
                  </a:cxn>
                  <a:cxn ang="0">
                    <a:pos x="T2" y="T3"/>
                  </a:cxn>
                  <a:cxn ang="0">
                    <a:pos x="T4" y="T5"/>
                  </a:cxn>
                  <a:cxn ang="0">
                    <a:pos x="T6" y="T7"/>
                  </a:cxn>
                  <a:cxn ang="0">
                    <a:pos x="T8" y="T9"/>
                  </a:cxn>
                </a:cxnLst>
                <a:rect l="0" t="0" r="r" b="b"/>
                <a:pathLst>
                  <a:path w="26" h="20">
                    <a:moveTo>
                      <a:pt x="23" y="0"/>
                    </a:moveTo>
                    <a:lnTo>
                      <a:pt x="0" y="15"/>
                    </a:lnTo>
                    <a:lnTo>
                      <a:pt x="3" y="20"/>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6" name="Freeform 79"/>
              <p:cNvSpPr>
                <a:spLocks/>
              </p:cNvSpPr>
              <p:nvPr/>
            </p:nvSpPr>
            <p:spPr bwMode="auto">
              <a:xfrm>
                <a:off x="3536661" y="2168469"/>
                <a:ext cx="34645" cy="26650"/>
              </a:xfrm>
              <a:custGeom>
                <a:avLst/>
                <a:gdLst>
                  <a:gd name="T0" fmla="*/ 0 w 26"/>
                  <a:gd name="T1" fmla="*/ 5 h 20"/>
                  <a:gd name="T2" fmla="*/ 23 w 26"/>
                  <a:gd name="T3" fmla="*/ 20 h 20"/>
                  <a:gd name="T4" fmla="*/ 26 w 26"/>
                  <a:gd name="T5" fmla="*/ 15 h 20"/>
                  <a:gd name="T6" fmla="*/ 3 w 26"/>
                  <a:gd name="T7" fmla="*/ 0 h 20"/>
                  <a:gd name="T8" fmla="*/ 0 w 26"/>
                  <a:gd name="T9" fmla="*/ 5 h 20"/>
                </a:gdLst>
                <a:ahLst/>
                <a:cxnLst>
                  <a:cxn ang="0">
                    <a:pos x="T0" y="T1"/>
                  </a:cxn>
                  <a:cxn ang="0">
                    <a:pos x="T2" y="T3"/>
                  </a:cxn>
                  <a:cxn ang="0">
                    <a:pos x="T4" y="T5"/>
                  </a:cxn>
                  <a:cxn ang="0">
                    <a:pos x="T6" y="T7"/>
                  </a:cxn>
                  <a:cxn ang="0">
                    <a:pos x="T8" y="T9"/>
                  </a:cxn>
                </a:cxnLst>
                <a:rect l="0" t="0" r="r" b="b"/>
                <a:pathLst>
                  <a:path w="26" h="20">
                    <a:moveTo>
                      <a:pt x="0" y="5"/>
                    </a:moveTo>
                    <a:lnTo>
                      <a:pt x="23" y="20"/>
                    </a:lnTo>
                    <a:lnTo>
                      <a:pt x="26" y="15"/>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7" name="Freeform 80"/>
              <p:cNvSpPr>
                <a:spLocks noEditPoints="1"/>
              </p:cNvSpPr>
              <p:nvPr/>
            </p:nvSpPr>
            <p:spPr bwMode="auto">
              <a:xfrm>
                <a:off x="3396750"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8" name="Oval 81"/>
              <p:cNvSpPr>
                <a:spLocks noChangeArrowheads="1"/>
              </p:cNvSpPr>
              <p:nvPr/>
            </p:nvSpPr>
            <p:spPr bwMode="auto">
              <a:xfrm>
                <a:off x="3536661"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 name="Group 20"/>
            <p:cNvGrpSpPr/>
            <p:nvPr/>
          </p:nvGrpSpPr>
          <p:grpSpPr>
            <a:xfrm>
              <a:off x="3886558" y="3523100"/>
              <a:ext cx="218527" cy="218527"/>
              <a:chOff x="3932408" y="2116502"/>
              <a:chExt cx="218527" cy="218527"/>
            </a:xfrm>
            <a:grpFill/>
          </p:grpSpPr>
          <p:sp>
            <p:nvSpPr>
              <p:cNvPr id="389" name="Freeform 82"/>
              <p:cNvSpPr>
                <a:spLocks/>
              </p:cNvSpPr>
              <p:nvPr/>
            </p:nvSpPr>
            <p:spPr bwMode="auto">
              <a:xfrm>
                <a:off x="4001697" y="2256413"/>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0" name="Rectangle 83"/>
              <p:cNvSpPr>
                <a:spLocks noChangeArrowheads="1"/>
              </p:cNvSpPr>
              <p:nvPr/>
            </p:nvSpPr>
            <p:spPr bwMode="auto">
              <a:xfrm>
                <a:off x="3981711" y="2195118"/>
                <a:ext cx="35977"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1" name="Rectangle 84"/>
              <p:cNvSpPr>
                <a:spLocks noChangeArrowheads="1"/>
              </p:cNvSpPr>
              <p:nvPr/>
            </p:nvSpPr>
            <p:spPr bwMode="auto">
              <a:xfrm>
                <a:off x="4060327" y="2195118"/>
                <a:ext cx="35977"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2" name="Freeform 85"/>
              <p:cNvSpPr>
                <a:spLocks noEditPoints="1"/>
              </p:cNvSpPr>
              <p:nvPr/>
            </p:nvSpPr>
            <p:spPr bwMode="auto">
              <a:xfrm>
                <a:off x="3932408"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7" y="100"/>
                      <a:pt x="100" y="78"/>
                      <a:pt x="100" y="50"/>
                    </a:cubicBezTo>
                    <a:cubicBezTo>
                      <a:pt x="100" y="22"/>
                      <a:pt x="77" y="0"/>
                      <a:pt x="50" y="0"/>
                    </a:cubicBezTo>
                    <a:close/>
                    <a:moveTo>
                      <a:pt x="50" y="96"/>
                    </a:moveTo>
                    <a:cubicBezTo>
                      <a:pt x="24" y="96"/>
                      <a:pt x="4" y="75"/>
                      <a:pt x="4" y="50"/>
                    </a:cubicBezTo>
                    <a:cubicBezTo>
                      <a:pt x="4" y="25"/>
                      <a:pt x="24"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2" name="Group 21"/>
            <p:cNvGrpSpPr/>
            <p:nvPr/>
          </p:nvGrpSpPr>
          <p:grpSpPr>
            <a:xfrm>
              <a:off x="4462736" y="2116502"/>
              <a:ext cx="218527" cy="218527"/>
              <a:chOff x="4462736" y="2116502"/>
              <a:chExt cx="218527" cy="218527"/>
            </a:xfrm>
            <a:grpFill/>
          </p:grpSpPr>
          <p:sp>
            <p:nvSpPr>
              <p:cNvPr id="383" name="Freeform 86"/>
              <p:cNvSpPr>
                <a:spLocks/>
              </p:cNvSpPr>
              <p:nvPr/>
            </p:nvSpPr>
            <p:spPr bwMode="auto">
              <a:xfrm>
                <a:off x="4524031" y="2256413"/>
                <a:ext cx="95939" cy="26650"/>
              </a:xfrm>
              <a:custGeom>
                <a:avLst/>
                <a:gdLst>
                  <a:gd name="T0" fmla="*/ 0 w 44"/>
                  <a:gd name="T1" fmla="*/ 8 h 12"/>
                  <a:gd name="T2" fmla="*/ 0 w 44"/>
                  <a:gd name="T3" fmla="*/ 12 h 12"/>
                  <a:gd name="T4" fmla="*/ 22 w 44"/>
                  <a:gd name="T5" fmla="*/ 4 h 12"/>
                  <a:gd name="T6" fmla="*/ 44 w 44"/>
                  <a:gd name="T7" fmla="*/ 12 h 12"/>
                  <a:gd name="T8" fmla="*/ 44 w 44"/>
                  <a:gd name="T9" fmla="*/ 8 h 12"/>
                  <a:gd name="T10" fmla="*/ 22 w 44"/>
                  <a:gd name="T11" fmla="*/ 0 h 12"/>
                  <a:gd name="T12" fmla="*/ 0 w 4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8"/>
                    </a:moveTo>
                    <a:cubicBezTo>
                      <a:pt x="0" y="12"/>
                      <a:pt x="0" y="12"/>
                      <a:pt x="0" y="12"/>
                    </a:cubicBezTo>
                    <a:cubicBezTo>
                      <a:pt x="0" y="12"/>
                      <a:pt x="8" y="4"/>
                      <a:pt x="22" y="4"/>
                    </a:cubicBezTo>
                    <a:cubicBezTo>
                      <a:pt x="36" y="4"/>
                      <a:pt x="44" y="12"/>
                      <a:pt x="44" y="12"/>
                    </a:cubicBezTo>
                    <a:cubicBezTo>
                      <a:pt x="44" y="8"/>
                      <a:pt x="44" y="8"/>
                      <a:pt x="44" y="8"/>
                    </a:cubicBezTo>
                    <a:cubicBezTo>
                      <a:pt x="44" y="8"/>
                      <a:pt x="36" y="0"/>
                      <a:pt x="22" y="0"/>
                    </a:cubicBezTo>
                    <a:cubicBezTo>
                      <a:pt x="8" y="0"/>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4" name="Freeform 87"/>
              <p:cNvSpPr>
                <a:spLocks/>
              </p:cNvSpPr>
              <p:nvPr/>
            </p:nvSpPr>
            <p:spPr bwMode="auto">
              <a:xfrm>
                <a:off x="4506709" y="2168469"/>
                <a:ext cx="34645" cy="26650"/>
              </a:xfrm>
              <a:custGeom>
                <a:avLst/>
                <a:gdLst>
                  <a:gd name="T0" fmla="*/ 23 w 26"/>
                  <a:gd name="T1" fmla="*/ 0 h 20"/>
                  <a:gd name="T2" fmla="*/ 0 w 26"/>
                  <a:gd name="T3" fmla="*/ 15 h 20"/>
                  <a:gd name="T4" fmla="*/ 3 w 26"/>
                  <a:gd name="T5" fmla="*/ 20 h 20"/>
                  <a:gd name="T6" fmla="*/ 26 w 26"/>
                  <a:gd name="T7" fmla="*/ 5 h 20"/>
                  <a:gd name="T8" fmla="*/ 23 w 26"/>
                  <a:gd name="T9" fmla="*/ 0 h 20"/>
                </a:gdLst>
                <a:ahLst/>
                <a:cxnLst>
                  <a:cxn ang="0">
                    <a:pos x="T0" y="T1"/>
                  </a:cxn>
                  <a:cxn ang="0">
                    <a:pos x="T2" y="T3"/>
                  </a:cxn>
                  <a:cxn ang="0">
                    <a:pos x="T4" y="T5"/>
                  </a:cxn>
                  <a:cxn ang="0">
                    <a:pos x="T6" y="T7"/>
                  </a:cxn>
                  <a:cxn ang="0">
                    <a:pos x="T8" y="T9"/>
                  </a:cxn>
                </a:cxnLst>
                <a:rect l="0" t="0" r="r" b="b"/>
                <a:pathLst>
                  <a:path w="26" h="20">
                    <a:moveTo>
                      <a:pt x="23" y="0"/>
                    </a:moveTo>
                    <a:lnTo>
                      <a:pt x="0" y="15"/>
                    </a:lnTo>
                    <a:lnTo>
                      <a:pt x="3" y="20"/>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5" name="Oval 88"/>
              <p:cNvSpPr>
                <a:spLocks noChangeArrowheads="1"/>
              </p:cNvSpPr>
              <p:nvPr/>
            </p:nvSpPr>
            <p:spPr bwMode="auto">
              <a:xfrm>
                <a:off x="4602648"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6" name="Oval 89"/>
              <p:cNvSpPr>
                <a:spLocks noChangeArrowheads="1"/>
              </p:cNvSpPr>
              <p:nvPr/>
            </p:nvSpPr>
            <p:spPr bwMode="auto">
              <a:xfrm>
                <a:off x="4524031"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7" name="Freeform 90"/>
              <p:cNvSpPr>
                <a:spLocks/>
              </p:cNvSpPr>
              <p:nvPr/>
            </p:nvSpPr>
            <p:spPr bwMode="auto">
              <a:xfrm>
                <a:off x="4602648" y="2168469"/>
                <a:ext cx="34645" cy="26650"/>
              </a:xfrm>
              <a:custGeom>
                <a:avLst/>
                <a:gdLst>
                  <a:gd name="T0" fmla="*/ 0 w 26"/>
                  <a:gd name="T1" fmla="*/ 5 h 20"/>
                  <a:gd name="T2" fmla="*/ 23 w 26"/>
                  <a:gd name="T3" fmla="*/ 20 h 20"/>
                  <a:gd name="T4" fmla="*/ 26 w 26"/>
                  <a:gd name="T5" fmla="*/ 15 h 20"/>
                  <a:gd name="T6" fmla="*/ 3 w 26"/>
                  <a:gd name="T7" fmla="*/ 0 h 20"/>
                  <a:gd name="T8" fmla="*/ 0 w 26"/>
                  <a:gd name="T9" fmla="*/ 5 h 20"/>
                </a:gdLst>
                <a:ahLst/>
                <a:cxnLst>
                  <a:cxn ang="0">
                    <a:pos x="T0" y="T1"/>
                  </a:cxn>
                  <a:cxn ang="0">
                    <a:pos x="T2" y="T3"/>
                  </a:cxn>
                  <a:cxn ang="0">
                    <a:pos x="T4" y="T5"/>
                  </a:cxn>
                  <a:cxn ang="0">
                    <a:pos x="T6" y="T7"/>
                  </a:cxn>
                  <a:cxn ang="0">
                    <a:pos x="T8" y="T9"/>
                  </a:cxn>
                </a:cxnLst>
                <a:rect l="0" t="0" r="r" b="b"/>
                <a:pathLst>
                  <a:path w="26" h="20">
                    <a:moveTo>
                      <a:pt x="0" y="5"/>
                    </a:moveTo>
                    <a:lnTo>
                      <a:pt x="23" y="20"/>
                    </a:lnTo>
                    <a:lnTo>
                      <a:pt x="26" y="15"/>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8" name="Freeform 91"/>
              <p:cNvSpPr>
                <a:spLocks noEditPoints="1"/>
              </p:cNvSpPr>
              <p:nvPr/>
            </p:nvSpPr>
            <p:spPr bwMode="auto">
              <a:xfrm>
                <a:off x="4462736"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3" name="Group 22"/>
            <p:cNvGrpSpPr/>
            <p:nvPr/>
          </p:nvGrpSpPr>
          <p:grpSpPr>
            <a:xfrm>
              <a:off x="8337080" y="5632647"/>
              <a:ext cx="218527" cy="218527"/>
              <a:chOff x="4995729" y="2116502"/>
              <a:chExt cx="218527" cy="218527"/>
            </a:xfrm>
            <a:grpFill/>
          </p:grpSpPr>
          <p:sp>
            <p:nvSpPr>
              <p:cNvPr id="377" name="Rectangle 92"/>
              <p:cNvSpPr>
                <a:spLocks noChangeArrowheads="1"/>
              </p:cNvSpPr>
              <p:nvPr/>
            </p:nvSpPr>
            <p:spPr bwMode="auto">
              <a:xfrm>
                <a:off x="5066351" y="2265740"/>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8" name="Oval 93"/>
              <p:cNvSpPr>
                <a:spLocks noChangeArrowheads="1"/>
              </p:cNvSpPr>
              <p:nvPr/>
            </p:nvSpPr>
            <p:spPr bwMode="auto">
              <a:xfrm>
                <a:off x="5057024"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9" name="Freeform 94"/>
              <p:cNvSpPr>
                <a:spLocks/>
              </p:cNvSpPr>
              <p:nvPr/>
            </p:nvSpPr>
            <p:spPr bwMode="auto">
              <a:xfrm>
                <a:off x="5039702" y="2168469"/>
                <a:ext cx="34645" cy="26650"/>
              </a:xfrm>
              <a:custGeom>
                <a:avLst/>
                <a:gdLst>
                  <a:gd name="T0" fmla="*/ 23 w 26"/>
                  <a:gd name="T1" fmla="*/ 0 h 20"/>
                  <a:gd name="T2" fmla="*/ 0 w 26"/>
                  <a:gd name="T3" fmla="*/ 15 h 20"/>
                  <a:gd name="T4" fmla="*/ 3 w 26"/>
                  <a:gd name="T5" fmla="*/ 20 h 20"/>
                  <a:gd name="T6" fmla="*/ 26 w 26"/>
                  <a:gd name="T7" fmla="*/ 5 h 20"/>
                  <a:gd name="T8" fmla="*/ 23 w 26"/>
                  <a:gd name="T9" fmla="*/ 0 h 20"/>
                </a:gdLst>
                <a:ahLst/>
                <a:cxnLst>
                  <a:cxn ang="0">
                    <a:pos x="T0" y="T1"/>
                  </a:cxn>
                  <a:cxn ang="0">
                    <a:pos x="T2" y="T3"/>
                  </a:cxn>
                  <a:cxn ang="0">
                    <a:pos x="T4" y="T5"/>
                  </a:cxn>
                  <a:cxn ang="0">
                    <a:pos x="T6" y="T7"/>
                  </a:cxn>
                  <a:cxn ang="0">
                    <a:pos x="T8" y="T9"/>
                  </a:cxn>
                </a:cxnLst>
                <a:rect l="0" t="0" r="r" b="b"/>
                <a:pathLst>
                  <a:path w="26" h="20">
                    <a:moveTo>
                      <a:pt x="23" y="0"/>
                    </a:moveTo>
                    <a:lnTo>
                      <a:pt x="0" y="15"/>
                    </a:lnTo>
                    <a:lnTo>
                      <a:pt x="3" y="20"/>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0" name="Freeform 95"/>
              <p:cNvSpPr>
                <a:spLocks/>
              </p:cNvSpPr>
              <p:nvPr/>
            </p:nvSpPr>
            <p:spPr bwMode="auto">
              <a:xfrm>
                <a:off x="5135641" y="2168469"/>
                <a:ext cx="34645" cy="26650"/>
              </a:xfrm>
              <a:custGeom>
                <a:avLst/>
                <a:gdLst>
                  <a:gd name="T0" fmla="*/ 0 w 26"/>
                  <a:gd name="T1" fmla="*/ 5 h 20"/>
                  <a:gd name="T2" fmla="*/ 23 w 26"/>
                  <a:gd name="T3" fmla="*/ 20 h 20"/>
                  <a:gd name="T4" fmla="*/ 26 w 26"/>
                  <a:gd name="T5" fmla="*/ 15 h 20"/>
                  <a:gd name="T6" fmla="*/ 3 w 26"/>
                  <a:gd name="T7" fmla="*/ 0 h 20"/>
                  <a:gd name="T8" fmla="*/ 0 w 26"/>
                  <a:gd name="T9" fmla="*/ 5 h 20"/>
                </a:gdLst>
                <a:ahLst/>
                <a:cxnLst>
                  <a:cxn ang="0">
                    <a:pos x="T0" y="T1"/>
                  </a:cxn>
                  <a:cxn ang="0">
                    <a:pos x="T2" y="T3"/>
                  </a:cxn>
                  <a:cxn ang="0">
                    <a:pos x="T4" y="T5"/>
                  </a:cxn>
                  <a:cxn ang="0">
                    <a:pos x="T6" y="T7"/>
                  </a:cxn>
                  <a:cxn ang="0">
                    <a:pos x="T8" y="T9"/>
                  </a:cxn>
                </a:cxnLst>
                <a:rect l="0" t="0" r="r" b="b"/>
                <a:pathLst>
                  <a:path w="26" h="20">
                    <a:moveTo>
                      <a:pt x="0" y="5"/>
                    </a:moveTo>
                    <a:lnTo>
                      <a:pt x="23" y="20"/>
                    </a:lnTo>
                    <a:lnTo>
                      <a:pt x="26" y="15"/>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1" name="Freeform 96"/>
              <p:cNvSpPr>
                <a:spLocks noEditPoints="1"/>
              </p:cNvSpPr>
              <p:nvPr/>
            </p:nvSpPr>
            <p:spPr bwMode="auto">
              <a:xfrm>
                <a:off x="4995729"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2" name="Oval 97"/>
              <p:cNvSpPr>
                <a:spLocks noChangeArrowheads="1"/>
              </p:cNvSpPr>
              <p:nvPr/>
            </p:nvSpPr>
            <p:spPr bwMode="auto">
              <a:xfrm>
                <a:off x="5135641"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4" name="Group 23"/>
            <p:cNvGrpSpPr/>
            <p:nvPr/>
          </p:nvGrpSpPr>
          <p:grpSpPr>
            <a:xfrm>
              <a:off x="5528723" y="2116502"/>
              <a:ext cx="218527" cy="218527"/>
              <a:chOff x="5528723" y="2116502"/>
              <a:chExt cx="218527" cy="218527"/>
            </a:xfrm>
            <a:grpFill/>
          </p:grpSpPr>
          <p:sp>
            <p:nvSpPr>
              <p:cNvPr id="371" name="Oval 98"/>
              <p:cNvSpPr>
                <a:spLocks noChangeArrowheads="1"/>
              </p:cNvSpPr>
              <p:nvPr/>
            </p:nvSpPr>
            <p:spPr bwMode="auto">
              <a:xfrm>
                <a:off x="5590017"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2" name="Freeform 99"/>
              <p:cNvSpPr>
                <a:spLocks/>
              </p:cNvSpPr>
              <p:nvPr/>
            </p:nvSpPr>
            <p:spPr bwMode="auto">
              <a:xfrm>
                <a:off x="5651311" y="2168469"/>
                <a:ext cx="34645" cy="26650"/>
              </a:xfrm>
              <a:custGeom>
                <a:avLst/>
                <a:gdLst>
                  <a:gd name="T0" fmla="*/ 26 w 26"/>
                  <a:gd name="T1" fmla="*/ 5 h 20"/>
                  <a:gd name="T2" fmla="*/ 23 w 26"/>
                  <a:gd name="T3" fmla="*/ 0 h 20"/>
                  <a:gd name="T4" fmla="*/ 0 w 26"/>
                  <a:gd name="T5" fmla="*/ 15 h 20"/>
                  <a:gd name="T6" fmla="*/ 3 w 26"/>
                  <a:gd name="T7" fmla="*/ 20 h 20"/>
                  <a:gd name="T8" fmla="*/ 26 w 26"/>
                  <a:gd name="T9" fmla="*/ 5 h 20"/>
                </a:gdLst>
                <a:ahLst/>
                <a:cxnLst>
                  <a:cxn ang="0">
                    <a:pos x="T0" y="T1"/>
                  </a:cxn>
                  <a:cxn ang="0">
                    <a:pos x="T2" y="T3"/>
                  </a:cxn>
                  <a:cxn ang="0">
                    <a:pos x="T4" y="T5"/>
                  </a:cxn>
                  <a:cxn ang="0">
                    <a:pos x="T6" y="T7"/>
                  </a:cxn>
                  <a:cxn ang="0">
                    <a:pos x="T8" y="T9"/>
                  </a:cxn>
                </a:cxnLst>
                <a:rect l="0" t="0" r="r" b="b"/>
                <a:pathLst>
                  <a:path w="26" h="20">
                    <a:moveTo>
                      <a:pt x="26" y="5"/>
                    </a:moveTo>
                    <a:lnTo>
                      <a:pt x="23" y="0"/>
                    </a:lnTo>
                    <a:lnTo>
                      <a:pt x="0" y="15"/>
                    </a:lnTo>
                    <a:lnTo>
                      <a:pt x="3" y="20"/>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3" name="Freeform 100"/>
              <p:cNvSpPr>
                <a:spLocks/>
              </p:cNvSpPr>
              <p:nvPr/>
            </p:nvSpPr>
            <p:spPr bwMode="auto">
              <a:xfrm>
                <a:off x="5590017" y="2168469"/>
                <a:ext cx="34645" cy="26650"/>
              </a:xfrm>
              <a:custGeom>
                <a:avLst/>
                <a:gdLst>
                  <a:gd name="T0" fmla="*/ 26 w 26"/>
                  <a:gd name="T1" fmla="*/ 15 h 20"/>
                  <a:gd name="T2" fmla="*/ 3 w 26"/>
                  <a:gd name="T3" fmla="*/ 0 h 20"/>
                  <a:gd name="T4" fmla="*/ 0 w 26"/>
                  <a:gd name="T5" fmla="*/ 5 h 20"/>
                  <a:gd name="T6" fmla="*/ 23 w 26"/>
                  <a:gd name="T7" fmla="*/ 20 h 20"/>
                  <a:gd name="T8" fmla="*/ 26 w 26"/>
                  <a:gd name="T9" fmla="*/ 15 h 20"/>
                </a:gdLst>
                <a:ahLst/>
                <a:cxnLst>
                  <a:cxn ang="0">
                    <a:pos x="T0" y="T1"/>
                  </a:cxn>
                  <a:cxn ang="0">
                    <a:pos x="T2" y="T3"/>
                  </a:cxn>
                  <a:cxn ang="0">
                    <a:pos x="T4" y="T5"/>
                  </a:cxn>
                  <a:cxn ang="0">
                    <a:pos x="T6" y="T7"/>
                  </a:cxn>
                  <a:cxn ang="0">
                    <a:pos x="T8" y="T9"/>
                  </a:cxn>
                </a:cxnLst>
                <a:rect l="0" t="0" r="r" b="b"/>
                <a:pathLst>
                  <a:path w="26" h="20">
                    <a:moveTo>
                      <a:pt x="26" y="15"/>
                    </a:moveTo>
                    <a:lnTo>
                      <a:pt x="3" y="0"/>
                    </a:lnTo>
                    <a:lnTo>
                      <a:pt x="0" y="5"/>
                    </a:lnTo>
                    <a:lnTo>
                      <a:pt x="23" y="20"/>
                    </a:lnTo>
                    <a:lnTo>
                      <a:pt x="2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4" name="Rectangle 101"/>
              <p:cNvSpPr>
                <a:spLocks noChangeArrowheads="1"/>
              </p:cNvSpPr>
              <p:nvPr/>
            </p:nvSpPr>
            <p:spPr bwMode="auto">
              <a:xfrm>
                <a:off x="5599345" y="2265740"/>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5" name="Oval 102"/>
              <p:cNvSpPr>
                <a:spLocks noChangeArrowheads="1"/>
              </p:cNvSpPr>
              <p:nvPr/>
            </p:nvSpPr>
            <p:spPr bwMode="auto">
              <a:xfrm>
                <a:off x="5668634"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6" name="Freeform 103"/>
              <p:cNvSpPr>
                <a:spLocks noEditPoints="1"/>
              </p:cNvSpPr>
              <p:nvPr/>
            </p:nvSpPr>
            <p:spPr bwMode="auto">
              <a:xfrm>
                <a:off x="5528723"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5" name="Group 24"/>
            <p:cNvGrpSpPr/>
            <p:nvPr/>
          </p:nvGrpSpPr>
          <p:grpSpPr>
            <a:xfrm>
              <a:off x="8629923" y="3662071"/>
              <a:ext cx="218527" cy="218527"/>
              <a:chOff x="6061716" y="2116502"/>
              <a:chExt cx="218527" cy="218527"/>
            </a:xfrm>
            <a:grpFill/>
          </p:grpSpPr>
          <p:sp>
            <p:nvSpPr>
              <p:cNvPr id="365" name="Oval 104"/>
              <p:cNvSpPr>
                <a:spLocks noChangeArrowheads="1"/>
              </p:cNvSpPr>
              <p:nvPr/>
            </p:nvSpPr>
            <p:spPr bwMode="auto">
              <a:xfrm>
                <a:off x="6123010"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6" name="Freeform 105"/>
              <p:cNvSpPr>
                <a:spLocks/>
              </p:cNvSpPr>
              <p:nvPr/>
            </p:nvSpPr>
            <p:spPr bwMode="auto">
              <a:xfrm>
                <a:off x="6132338" y="2256413"/>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7" name="Rectangle 106"/>
              <p:cNvSpPr>
                <a:spLocks noChangeArrowheads="1"/>
              </p:cNvSpPr>
              <p:nvPr/>
            </p:nvSpPr>
            <p:spPr bwMode="auto">
              <a:xfrm>
                <a:off x="6115015" y="2168469"/>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8" name="Oval 107"/>
              <p:cNvSpPr>
                <a:spLocks noChangeArrowheads="1"/>
              </p:cNvSpPr>
              <p:nvPr/>
            </p:nvSpPr>
            <p:spPr bwMode="auto">
              <a:xfrm>
                <a:off x="6201627"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9" name="Freeform 108"/>
              <p:cNvSpPr>
                <a:spLocks noEditPoints="1"/>
              </p:cNvSpPr>
              <p:nvPr/>
            </p:nvSpPr>
            <p:spPr bwMode="auto">
              <a:xfrm>
                <a:off x="6061716"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0" name="Rectangle 109"/>
              <p:cNvSpPr>
                <a:spLocks noChangeArrowheads="1"/>
              </p:cNvSpPr>
              <p:nvPr/>
            </p:nvSpPr>
            <p:spPr bwMode="auto">
              <a:xfrm>
                <a:off x="6193632" y="2168469"/>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6" name="Group 25"/>
            <p:cNvGrpSpPr/>
            <p:nvPr/>
          </p:nvGrpSpPr>
          <p:grpSpPr>
            <a:xfrm>
              <a:off x="6593377" y="2116502"/>
              <a:ext cx="218527" cy="218527"/>
              <a:chOff x="6593377" y="2116502"/>
              <a:chExt cx="218527" cy="218527"/>
            </a:xfrm>
            <a:grpFill/>
          </p:grpSpPr>
          <p:sp>
            <p:nvSpPr>
              <p:cNvPr id="361" name="Rectangle 110"/>
              <p:cNvSpPr>
                <a:spLocks noChangeArrowheads="1"/>
              </p:cNvSpPr>
              <p:nvPr/>
            </p:nvSpPr>
            <p:spPr bwMode="auto">
              <a:xfrm>
                <a:off x="6656003" y="2195118"/>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2" name="Freeform 111"/>
              <p:cNvSpPr>
                <a:spLocks/>
              </p:cNvSpPr>
              <p:nvPr/>
            </p:nvSpPr>
            <p:spPr bwMode="auto">
              <a:xfrm>
                <a:off x="6662666" y="2256413"/>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3" name="Freeform 112"/>
              <p:cNvSpPr>
                <a:spLocks noEditPoints="1"/>
              </p:cNvSpPr>
              <p:nvPr/>
            </p:nvSpPr>
            <p:spPr bwMode="auto">
              <a:xfrm>
                <a:off x="6593377"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3" y="0"/>
                      <a:pt x="0" y="22"/>
                      <a:pt x="0" y="50"/>
                    </a:cubicBezTo>
                    <a:cubicBezTo>
                      <a:pt x="0" y="78"/>
                      <a:pt x="23"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6" y="4"/>
                      <a:pt x="96" y="25"/>
                      <a:pt x="96" y="50"/>
                    </a:cubicBezTo>
                    <a:cubicBezTo>
                      <a:pt x="96" y="75"/>
                      <a:pt x="76"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4" name="Oval 113"/>
              <p:cNvSpPr>
                <a:spLocks noChangeArrowheads="1"/>
              </p:cNvSpPr>
              <p:nvPr/>
            </p:nvSpPr>
            <p:spPr bwMode="auto">
              <a:xfrm>
                <a:off x="6733287" y="218712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7" name="Group 26"/>
            <p:cNvGrpSpPr/>
            <p:nvPr/>
          </p:nvGrpSpPr>
          <p:grpSpPr>
            <a:xfrm>
              <a:off x="7083487" y="3016974"/>
              <a:ext cx="218527" cy="218527"/>
              <a:chOff x="7127702" y="2116502"/>
              <a:chExt cx="218527" cy="218527"/>
            </a:xfrm>
            <a:grpFill/>
          </p:grpSpPr>
          <p:sp>
            <p:nvSpPr>
              <p:cNvPr id="355" name="Freeform 114"/>
              <p:cNvSpPr>
                <a:spLocks/>
              </p:cNvSpPr>
              <p:nvPr/>
            </p:nvSpPr>
            <p:spPr bwMode="auto">
              <a:xfrm>
                <a:off x="7198324" y="2256413"/>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6" name="Freeform 115"/>
              <p:cNvSpPr>
                <a:spLocks/>
              </p:cNvSpPr>
              <p:nvPr/>
            </p:nvSpPr>
            <p:spPr bwMode="auto">
              <a:xfrm>
                <a:off x="7250290" y="2168469"/>
                <a:ext cx="34645" cy="26650"/>
              </a:xfrm>
              <a:custGeom>
                <a:avLst/>
                <a:gdLst>
                  <a:gd name="T0" fmla="*/ 26 w 26"/>
                  <a:gd name="T1" fmla="*/ 5 h 20"/>
                  <a:gd name="T2" fmla="*/ 23 w 26"/>
                  <a:gd name="T3" fmla="*/ 0 h 20"/>
                  <a:gd name="T4" fmla="*/ 0 w 26"/>
                  <a:gd name="T5" fmla="*/ 15 h 20"/>
                  <a:gd name="T6" fmla="*/ 3 w 26"/>
                  <a:gd name="T7" fmla="*/ 20 h 20"/>
                  <a:gd name="T8" fmla="*/ 26 w 26"/>
                  <a:gd name="T9" fmla="*/ 5 h 20"/>
                </a:gdLst>
                <a:ahLst/>
                <a:cxnLst>
                  <a:cxn ang="0">
                    <a:pos x="T0" y="T1"/>
                  </a:cxn>
                  <a:cxn ang="0">
                    <a:pos x="T2" y="T3"/>
                  </a:cxn>
                  <a:cxn ang="0">
                    <a:pos x="T4" y="T5"/>
                  </a:cxn>
                  <a:cxn ang="0">
                    <a:pos x="T6" y="T7"/>
                  </a:cxn>
                  <a:cxn ang="0">
                    <a:pos x="T8" y="T9"/>
                  </a:cxn>
                </a:cxnLst>
                <a:rect l="0" t="0" r="r" b="b"/>
                <a:pathLst>
                  <a:path w="26" h="20">
                    <a:moveTo>
                      <a:pt x="26" y="5"/>
                    </a:moveTo>
                    <a:lnTo>
                      <a:pt x="23" y="0"/>
                    </a:lnTo>
                    <a:lnTo>
                      <a:pt x="0" y="15"/>
                    </a:lnTo>
                    <a:lnTo>
                      <a:pt x="3" y="20"/>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7" name="Freeform 116"/>
              <p:cNvSpPr>
                <a:spLocks/>
              </p:cNvSpPr>
              <p:nvPr/>
            </p:nvSpPr>
            <p:spPr bwMode="auto">
              <a:xfrm>
                <a:off x="7188996" y="2168469"/>
                <a:ext cx="34645" cy="26650"/>
              </a:xfrm>
              <a:custGeom>
                <a:avLst/>
                <a:gdLst>
                  <a:gd name="T0" fmla="*/ 26 w 26"/>
                  <a:gd name="T1" fmla="*/ 15 h 20"/>
                  <a:gd name="T2" fmla="*/ 3 w 26"/>
                  <a:gd name="T3" fmla="*/ 0 h 20"/>
                  <a:gd name="T4" fmla="*/ 0 w 26"/>
                  <a:gd name="T5" fmla="*/ 5 h 20"/>
                  <a:gd name="T6" fmla="*/ 23 w 26"/>
                  <a:gd name="T7" fmla="*/ 20 h 20"/>
                  <a:gd name="T8" fmla="*/ 26 w 26"/>
                  <a:gd name="T9" fmla="*/ 15 h 20"/>
                </a:gdLst>
                <a:ahLst/>
                <a:cxnLst>
                  <a:cxn ang="0">
                    <a:pos x="T0" y="T1"/>
                  </a:cxn>
                  <a:cxn ang="0">
                    <a:pos x="T2" y="T3"/>
                  </a:cxn>
                  <a:cxn ang="0">
                    <a:pos x="T4" y="T5"/>
                  </a:cxn>
                  <a:cxn ang="0">
                    <a:pos x="T6" y="T7"/>
                  </a:cxn>
                  <a:cxn ang="0">
                    <a:pos x="T8" y="T9"/>
                  </a:cxn>
                </a:cxnLst>
                <a:rect l="0" t="0" r="r" b="b"/>
                <a:pathLst>
                  <a:path w="26" h="20">
                    <a:moveTo>
                      <a:pt x="26" y="15"/>
                    </a:moveTo>
                    <a:lnTo>
                      <a:pt x="3" y="0"/>
                    </a:lnTo>
                    <a:lnTo>
                      <a:pt x="0" y="5"/>
                    </a:lnTo>
                    <a:lnTo>
                      <a:pt x="23" y="20"/>
                    </a:lnTo>
                    <a:lnTo>
                      <a:pt x="2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8" name="Oval 117"/>
              <p:cNvSpPr>
                <a:spLocks noChangeArrowheads="1"/>
              </p:cNvSpPr>
              <p:nvPr/>
            </p:nvSpPr>
            <p:spPr bwMode="auto">
              <a:xfrm>
                <a:off x="7188996"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9" name="Oval 118"/>
              <p:cNvSpPr>
                <a:spLocks noChangeArrowheads="1"/>
              </p:cNvSpPr>
              <p:nvPr/>
            </p:nvSpPr>
            <p:spPr bwMode="auto">
              <a:xfrm>
                <a:off x="7267613"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0" name="Freeform 119"/>
              <p:cNvSpPr>
                <a:spLocks noEditPoints="1"/>
              </p:cNvSpPr>
              <p:nvPr/>
            </p:nvSpPr>
            <p:spPr bwMode="auto">
              <a:xfrm>
                <a:off x="7127702"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8" name="Group 27"/>
            <p:cNvGrpSpPr/>
            <p:nvPr/>
          </p:nvGrpSpPr>
          <p:grpSpPr>
            <a:xfrm>
              <a:off x="10076581" y="3680007"/>
              <a:ext cx="218527" cy="218527"/>
              <a:chOff x="7660695" y="2116502"/>
              <a:chExt cx="218527" cy="218527"/>
            </a:xfrm>
            <a:grpFill/>
          </p:grpSpPr>
          <p:sp>
            <p:nvSpPr>
              <p:cNvPr id="351" name="Oval 120"/>
              <p:cNvSpPr>
                <a:spLocks noChangeArrowheads="1"/>
              </p:cNvSpPr>
              <p:nvPr/>
            </p:nvSpPr>
            <p:spPr bwMode="auto">
              <a:xfrm>
                <a:off x="7800606" y="218712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2" name="Oval 121"/>
              <p:cNvSpPr>
                <a:spLocks noChangeArrowheads="1"/>
              </p:cNvSpPr>
              <p:nvPr/>
            </p:nvSpPr>
            <p:spPr bwMode="auto">
              <a:xfrm>
                <a:off x="7721989" y="218712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3" name="Freeform 122"/>
              <p:cNvSpPr>
                <a:spLocks/>
              </p:cNvSpPr>
              <p:nvPr/>
            </p:nvSpPr>
            <p:spPr bwMode="auto">
              <a:xfrm>
                <a:off x="7731317" y="2256413"/>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4" name="Freeform 123"/>
              <p:cNvSpPr>
                <a:spLocks noEditPoints="1"/>
              </p:cNvSpPr>
              <p:nvPr/>
            </p:nvSpPr>
            <p:spPr bwMode="auto">
              <a:xfrm>
                <a:off x="7660695"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9" name="Group 28"/>
            <p:cNvGrpSpPr/>
            <p:nvPr/>
          </p:nvGrpSpPr>
          <p:grpSpPr>
            <a:xfrm>
              <a:off x="1264778" y="2649495"/>
              <a:ext cx="218527" cy="218527"/>
              <a:chOff x="1264778" y="2649495"/>
              <a:chExt cx="218527" cy="218527"/>
            </a:xfrm>
            <a:grpFill/>
          </p:grpSpPr>
          <p:sp>
            <p:nvSpPr>
              <p:cNvPr id="347" name="Freeform 124"/>
              <p:cNvSpPr>
                <a:spLocks/>
              </p:cNvSpPr>
              <p:nvPr/>
            </p:nvSpPr>
            <p:spPr bwMode="auto">
              <a:xfrm>
                <a:off x="1334067" y="2789406"/>
                <a:ext cx="78617" cy="25317"/>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Oval 125"/>
              <p:cNvSpPr>
                <a:spLocks noChangeArrowheads="1"/>
              </p:cNvSpPr>
              <p:nvPr/>
            </p:nvSpPr>
            <p:spPr bwMode="auto">
              <a:xfrm>
                <a:off x="1326072" y="271878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Oval 126"/>
              <p:cNvSpPr>
                <a:spLocks noChangeArrowheads="1"/>
              </p:cNvSpPr>
              <p:nvPr/>
            </p:nvSpPr>
            <p:spPr bwMode="auto">
              <a:xfrm>
                <a:off x="1404689" y="271878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127"/>
              <p:cNvSpPr>
                <a:spLocks noEditPoints="1"/>
              </p:cNvSpPr>
              <p:nvPr/>
            </p:nvSpPr>
            <p:spPr bwMode="auto">
              <a:xfrm>
                <a:off x="1264778" y="2649495"/>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3"/>
                      <a:pt x="0" y="50"/>
                    </a:cubicBezTo>
                    <a:cubicBezTo>
                      <a:pt x="0" y="78"/>
                      <a:pt x="22" y="100"/>
                      <a:pt x="50" y="100"/>
                    </a:cubicBezTo>
                    <a:cubicBezTo>
                      <a:pt x="78" y="100"/>
                      <a:pt x="100" y="78"/>
                      <a:pt x="100" y="50"/>
                    </a:cubicBezTo>
                    <a:cubicBezTo>
                      <a:pt x="100" y="23"/>
                      <a:pt x="78" y="0"/>
                      <a:pt x="50" y="0"/>
                    </a:cubicBezTo>
                    <a:close/>
                    <a:moveTo>
                      <a:pt x="50" y="96"/>
                    </a:moveTo>
                    <a:cubicBezTo>
                      <a:pt x="25" y="96"/>
                      <a:pt x="4" y="76"/>
                      <a:pt x="4" y="50"/>
                    </a:cubicBezTo>
                    <a:cubicBezTo>
                      <a:pt x="4" y="25"/>
                      <a:pt x="25" y="4"/>
                      <a:pt x="50" y="4"/>
                    </a:cubicBezTo>
                    <a:cubicBezTo>
                      <a:pt x="75" y="4"/>
                      <a:pt x="96" y="25"/>
                      <a:pt x="96" y="50"/>
                    </a:cubicBezTo>
                    <a:cubicBezTo>
                      <a:pt x="96" y="76"/>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0" name="Group 29"/>
            <p:cNvGrpSpPr/>
            <p:nvPr/>
          </p:nvGrpSpPr>
          <p:grpSpPr>
            <a:xfrm>
              <a:off x="9048348" y="1118811"/>
              <a:ext cx="218527" cy="219859"/>
              <a:chOff x="1797771" y="2650828"/>
              <a:chExt cx="218527" cy="219859"/>
            </a:xfrm>
            <a:grpFill/>
          </p:grpSpPr>
          <p:sp>
            <p:nvSpPr>
              <p:cNvPr id="341" name="Freeform 128"/>
              <p:cNvSpPr>
                <a:spLocks/>
              </p:cNvSpPr>
              <p:nvPr/>
            </p:nvSpPr>
            <p:spPr bwMode="auto">
              <a:xfrm>
                <a:off x="1867060" y="2790739"/>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129"/>
              <p:cNvSpPr>
                <a:spLocks noEditPoints="1"/>
              </p:cNvSpPr>
              <p:nvPr/>
            </p:nvSpPr>
            <p:spPr bwMode="auto">
              <a:xfrm>
                <a:off x="1797771"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Rectangle 130"/>
              <p:cNvSpPr>
                <a:spLocks noChangeArrowheads="1"/>
              </p:cNvSpPr>
              <p:nvPr/>
            </p:nvSpPr>
            <p:spPr bwMode="auto">
              <a:xfrm>
                <a:off x="1849738" y="2704127"/>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Oval 131"/>
              <p:cNvSpPr>
                <a:spLocks noChangeArrowheads="1"/>
              </p:cNvSpPr>
              <p:nvPr/>
            </p:nvSpPr>
            <p:spPr bwMode="auto">
              <a:xfrm>
                <a:off x="1859065"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Oval 132"/>
              <p:cNvSpPr>
                <a:spLocks noChangeArrowheads="1"/>
              </p:cNvSpPr>
              <p:nvPr/>
            </p:nvSpPr>
            <p:spPr bwMode="auto">
              <a:xfrm>
                <a:off x="1937682"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Rectangle 133"/>
              <p:cNvSpPr>
                <a:spLocks noChangeArrowheads="1"/>
              </p:cNvSpPr>
              <p:nvPr/>
            </p:nvSpPr>
            <p:spPr bwMode="auto">
              <a:xfrm>
                <a:off x="1928354" y="2704127"/>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1" name="Group 30"/>
            <p:cNvGrpSpPr/>
            <p:nvPr/>
          </p:nvGrpSpPr>
          <p:grpSpPr>
            <a:xfrm>
              <a:off x="2783421" y="5204209"/>
              <a:ext cx="218527" cy="219859"/>
              <a:chOff x="2330764" y="2650828"/>
              <a:chExt cx="218527" cy="219859"/>
            </a:xfrm>
            <a:grpFill/>
          </p:grpSpPr>
          <p:sp>
            <p:nvSpPr>
              <p:cNvPr id="335" name="Freeform 134"/>
              <p:cNvSpPr>
                <a:spLocks/>
              </p:cNvSpPr>
              <p:nvPr/>
            </p:nvSpPr>
            <p:spPr bwMode="auto">
              <a:xfrm>
                <a:off x="2374736" y="2704127"/>
                <a:ext cx="34645" cy="25317"/>
              </a:xfrm>
              <a:custGeom>
                <a:avLst/>
                <a:gdLst>
                  <a:gd name="T0" fmla="*/ 23 w 26"/>
                  <a:gd name="T1" fmla="*/ 0 h 19"/>
                  <a:gd name="T2" fmla="*/ 0 w 26"/>
                  <a:gd name="T3" fmla="*/ 14 h 19"/>
                  <a:gd name="T4" fmla="*/ 3 w 26"/>
                  <a:gd name="T5" fmla="*/ 19 h 19"/>
                  <a:gd name="T6" fmla="*/ 26 w 26"/>
                  <a:gd name="T7" fmla="*/ 5 h 19"/>
                  <a:gd name="T8" fmla="*/ 23 w 26"/>
                  <a:gd name="T9" fmla="*/ 0 h 19"/>
                </a:gdLst>
                <a:ahLst/>
                <a:cxnLst>
                  <a:cxn ang="0">
                    <a:pos x="T0" y="T1"/>
                  </a:cxn>
                  <a:cxn ang="0">
                    <a:pos x="T2" y="T3"/>
                  </a:cxn>
                  <a:cxn ang="0">
                    <a:pos x="T4" y="T5"/>
                  </a:cxn>
                  <a:cxn ang="0">
                    <a:pos x="T6" y="T7"/>
                  </a:cxn>
                  <a:cxn ang="0">
                    <a:pos x="T8" y="T9"/>
                  </a:cxn>
                </a:cxnLst>
                <a:rect l="0" t="0" r="r" b="b"/>
                <a:pathLst>
                  <a:path w="26" h="19">
                    <a:moveTo>
                      <a:pt x="23" y="0"/>
                    </a:moveTo>
                    <a:lnTo>
                      <a:pt x="0" y="14"/>
                    </a:lnTo>
                    <a:lnTo>
                      <a:pt x="3" y="19"/>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Oval 135"/>
              <p:cNvSpPr>
                <a:spLocks noChangeArrowheads="1"/>
              </p:cNvSpPr>
              <p:nvPr/>
            </p:nvSpPr>
            <p:spPr bwMode="auto">
              <a:xfrm>
                <a:off x="2392058"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136"/>
              <p:cNvSpPr>
                <a:spLocks/>
              </p:cNvSpPr>
              <p:nvPr/>
            </p:nvSpPr>
            <p:spPr bwMode="auto">
              <a:xfrm>
                <a:off x="2400053" y="2790739"/>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137"/>
              <p:cNvSpPr>
                <a:spLocks noEditPoints="1"/>
              </p:cNvSpPr>
              <p:nvPr/>
            </p:nvSpPr>
            <p:spPr bwMode="auto">
              <a:xfrm>
                <a:off x="2330764"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Oval 138"/>
              <p:cNvSpPr>
                <a:spLocks noChangeArrowheads="1"/>
              </p:cNvSpPr>
              <p:nvPr/>
            </p:nvSpPr>
            <p:spPr bwMode="auto">
              <a:xfrm>
                <a:off x="2470675"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Freeform 139"/>
              <p:cNvSpPr>
                <a:spLocks/>
              </p:cNvSpPr>
              <p:nvPr/>
            </p:nvSpPr>
            <p:spPr bwMode="auto">
              <a:xfrm>
                <a:off x="2470675" y="2704127"/>
                <a:ext cx="34645" cy="25317"/>
              </a:xfrm>
              <a:custGeom>
                <a:avLst/>
                <a:gdLst>
                  <a:gd name="T0" fmla="*/ 0 w 26"/>
                  <a:gd name="T1" fmla="*/ 5 h 19"/>
                  <a:gd name="T2" fmla="*/ 23 w 26"/>
                  <a:gd name="T3" fmla="*/ 19 h 19"/>
                  <a:gd name="T4" fmla="*/ 26 w 26"/>
                  <a:gd name="T5" fmla="*/ 14 h 19"/>
                  <a:gd name="T6" fmla="*/ 3 w 26"/>
                  <a:gd name="T7" fmla="*/ 0 h 19"/>
                  <a:gd name="T8" fmla="*/ 0 w 26"/>
                  <a:gd name="T9" fmla="*/ 5 h 19"/>
                </a:gdLst>
                <a:ahLst/>
                <a:cxnLst>
                  <a:cxn ang="0">
                    <a:pos x="T0" y="T1"/>
                  </a:cxn>
                  <a:cxn ang="0">
                    <a:pos x="T2" y="T3"/>
                  </a:cxn>
                  <a:cxn ang="0">
                    <a:pos x="T4" y="T5"/>
                  </a:cxn>
                  <a:cxn ang="0">
                    <a:pos x="T6" y="T7"/>
                  </a:cxn>
                  <a:cxn ang="0">
                    <a:pos x="T8" y="T9"/>
                  </a:cxn>
                </a:cxnLst>
                <a:rect l="0" t="0" r="r" b="b"/>
                <a:pathLst>
                  <a:path w="26" h="19">
                    <a:moveTo>
                      <a:pt x="0" y="5"/>
                    </a:moveTo>
                    <a:lnTo>
                      <a:pt x="23" y="19"/>
                    </a:lnTo>
                    <a:lnTo>
                      <a:pt x="26" y="14"/>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2" name="Group 31"/>
            <p:cNvGrpSpPr/>
            <p:nvPr/>
          </p:nvGrpSpPr>
          <p:grpSpPr>
            <a:xfrm>
              <a:off x="4401443" y="5888928"/>
              <a:ext cx="218527" cy="219859"/>
              <a:chOff x="2863757" y="2650828"/>
              <a:chExt cx="218527" cy="219859"/>
            </a:xfrm>
            <a:grpFill/>
          </p:grpSpPr>
          <p:sp>
            <p:nvSpPr>
              <p:cNvPr id="329" name="Oval 140"/>
              <p:cNvSpPr>
                <a:spLocks noChangeArrowheads="1"/>
              </p:cNvSpPr>
              <p:nvPr/>
            </p:nvSpPr>
            <p:spPr bwMode="auto">
              <a:xfrm>
                <a:off x="2925051"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141"/>
              <p:cNvSpPr>
                <a:spLocks/>
              </p:cNvSpPr>
              <p:nvPr/>
            </p:nvSpPr>
            <p:spPr bwMode="auto">
              <a:xfrm>
                <a:off x="2907730" y="2704127"/>
                <a:ext cx="34645" cy="25317"/>
              </a:xfrm>
              <a:custGeom>
                <a:avLst/>
                <a:gdLst>
                  <a:gd name="T0" fmla="*/ 23 w 26"/>
                  <a:gd name="T1" fmla="*/ 0 h 19"/>
                  <a:gd name="T2" fmla="*/ 0 w 26"/>
                  <a:gd name="T3" fmla="*/ 14 h 19"/>
                  <a:gd name="T4" fmla="*/ 3 w 26"/>
                  <a:gd name="T5" fmla="*/ 19 h 19"/>
                  <a:gd name="T6" fmla="*/ 26 w 26"/>
                  <a:gd name="T7" fmla="*/ 5 h 19"/>
                  <a:gd name="T8" fmla="*/ 23 w 26"/>
                  <a:gd name="T9" fmla="*/ 0 h 19"/>
                </a:gdLst>
                <a:ahLst/>
                <a:cxnLst>
                  <a:cxn ang="0">
                    <a:pos x="T0" y="T1"/>
                  </a:cxn>
                  <a:cxn ang="0">
                    <a:pos x="T2" y="T3"/>
                  </a:cxn>
                  <a:cxn ang="0">
                    <a:pos x="T4" y="T5"/>
                  </a:cxn>
                  <a:cxn ang="0">
                    <a:pos x="T6" y="T7"/>
                  </a:cxn>
                  <a:cxn ang="0">
                    <a:pos x="T8" y="T9"/>
                  </a:cxn>
                </a:cxnLst>
                <a:rect l="0" t="0" r="r" b="b"/>
                <a:pathLst>
                  <a:path w="26" h="19">
                    <a:moveTo>
                      <a:pt x="23" y="0"/>
                    </a:moveTo>
                    <a:lnTo>
                      <a:pt x="0" y="14"/>
                    </a:lnTo>
                    <a:lnTo>
                      <a:pt x="3" y="19"/>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142"/>
              <p:cNvSpPr>
                <a:spLocks/>
              </p:cNvSpPr>
              <p:nvPr/>
            </p:nvSpPr>
            <p:spPr bwMode="auto">
              <a:xfrm>
                <a:off x="2933046" y="2790739"/>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143"/>
              <p:cNvSpPr>
                <a:spLocks noEditPoints="1"/>
              </p:cNvSpPr>
              <p:nvPr/>
            </p:nvSpPr>
            <p:spPr bwMode="auto">
              <a:xfrm>
                <a:off x="2863757"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Oval 144"/>
              <p:cNvSpPr>
                <a:spLocks noChangeArrowheads="1"/>
              </p:cNvSpPr>
              <p:nvPr/>
            </p:nvSpPr>
            <p:spPr bwMode="auto">
              <a:xfrm>
                <a:off x="3003668"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Freeform 145"/>
              <p:cNvSpPr>
                <a:spLocks/>
              </p:cNvSpPr>
              <p:nvPr/>
            </p:nvSpPr>
            <p:spPr bwMode="auto">
              <a:xfrm>
                <a:off x="3003668" y="2704127"/>
                <a:ext cx="34645" cy="25317"/>
              </a:xfrm>
              <a:custGeom>
                <a:avLst/>
                <a:gdLst>
                  <a:gd name="T0" fmla="*/ 0 w 26"/>
                  <a:gd name="T1" fmla="*/ 5 h 19"/>
                  <a:gd name="T2" fmla="*/ 23 w 26"/>
                  <a:gd name="T3" fmla="*/ 19 h 19"/>
                  <a:gd name="T4" fmla="*/ 26 w 26"/>
                  <a:gd name="T5" fmla="*/ 14 h 19"/>
                  <a:gd name="T6" fmla="*/ 3 w 26"/>
                  <a:gd name="T7" fmla="*/ 0 h 19"/>
                  <a:gd name="T8" fmla="*/ 0 w 26"/>
                  <a:gd name="T9" fmla="*/ 5 h 19"/>
                </a:gdLst>
                <a:ahLst/>
                <a:cxnLst>
                  <a:cxn ang="0">
                    <a:pos x="T0" y="T1"/>
                  </a:cxn>
                  <a:cxn ang="0">
                    <a:pos x="T2" y="T3"/>
                  </a:cxn>
                  <a:cxn ang="0">
                    <a:pos x="T4" y="T5"/>
                  </a:cxn>
                  <a:cxn ang="0">
                    <a:pos x="T6" y="T7"/>
                  </a:cxn>
                  <a:cxn ang="0">
                    <a:pos x="T8" y="T9"/>
                  </a:cxn>
                </a:cxnLst>
                <a:rect l="0" t="0" r="r" b="b"/>
                <a:pathLst>
                  <a:path w="26" h="19">
                    <a:moveTo>
                      <a:pt x="0" y="5"/>
                    </a:moveTo>
                    <a:lnTo>
                      <a:pt x="23" y="19"/>
                    </a:lnTo>
                    <a:lnTo>
                      <a:pt x="26" y="14"/>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3" name="Group 32"/>
            <p:cNvGrpSpPr/>
            <p:nvPr/>
          </p:nvGrpSpPr>
          <p:grpSpPr>
            <a:xfrm>
              <a:off x="2809869" y="2107404"/>
              <a:ext cx="722470" cy="726874"/>
              <a:chOff x="3396750" y="2650828"/>
              <a:chExt cx="218527" cy="219859"/>
            </a:xfrm>
            <a:grpFill/>
          </p:grpSpPr>
          <p:sp>
            <p:nvSpPr>
              <p:cNvPr id="325" name="Oval 146"/>
              <p:cNvSpPr>
                <a:spLocks noChangeArrowheads="1"/>
              </p:cNvSpPr>
              <p:nvPr/>
            </p:nvSpPr>
            <p:spPr bwMode="auto">
              <a:xfrm>
                <a:off x="3458044"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147"/>
              <p:cNvSpPr>
                <a:spLocks noEditPoints="1"/>
              </p:cNvSpPr>
              <p:nvPr/>
            </p:nvSpPr>
            <p:spPr bwMode="auto">
              <a:xfrm>
                <a:off x="3458044" y="2782744"/>
                <a:ext cx="95939" cy="61294"/>
              </a:xfrm>
              <a:custGeom>
                <a:avLst/>
                <a:gdLst>
                  <a:gd name="T0" fmla="*/ 0 w 44"/>
                  <a:gd name="T1" fmla="*/ 4 h 28"/>
                  <a:gd name="T2" fmla="*/ 8 w 44"/>
                  <a:gd name="T3" fmla="*/ 4 h 28"/>
                  <a:gd name="T4" fmla="*/ 8 w 44"/>
                  <a:gd name="T5" fmla="*/ 14 h 28"/>
                  <a:gd name="T6" fmla="*/ 22 w 44"/>
                  <a:gd name="T7" fmla="*/ 28 h 28"/>
                  <a:gd name="T8" fmla="*/ 36 w 44"/>
                  <a:gd name="T9" fmla="*/ 14 h 28"/>
                  <a:gd name="T10" fmla="*/ 36 w 44"/>
                  <a:gd name="T11" fmla="*/ 4 h 28"/>
                  <a:gd name="T12" fmla="*/ 44 w 44"/>
                  <a:gd name="T13" fmla="*/ 4 h 28"/>
                  <a:gd name="T14" fmla="*/ 44 w 44"/>
                  <a:gd name="T15" fmla="*/ 0 h 28"/>
                  <a:gd name="T16" fmla="*/ 0 w 44"/>
                  <a:gd name="T17" fmla="*/ 0 h 28"/>
                  <a:gd name="T18" fmla="*/ 0 w 44"/>
                  <a:gd name="T19" fmla="*/ 4 h 28"/>
                  <a:gd name="T20" fmla="*/ 12 w 44"/>
                  <a:gd name="T21" fmla="*/ 4 h 28"/>
                  <a:gd name="T22" fmla="*/ 32 w 44"/>
                  <a:gd name="T23" fmla="*/ 4 h 28"/>
                  <a:gd name="T24" fmla="*/ 32 w 44"/>
                  <a:gd name="T25" fmla="*/ 14 h 28"/>
                  <a:gd name="T26" fmla="*/ 22 w 44"/>
                  <a:gd name="T27" fmla="*/ 24 h 28"/>
                  <a:gd name="T28" fmla="*/ 12 w 44"/>
                  <a:gd name="T29" fmla="*/ 14 h 28"/>
                  <a:gd name="T30" fmla="*/ 12 w 44"/>
                  <a:gd name="T3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28">
                    <a:moveTo>
                      <a:pt x="0" y="4"/>
                    </a:moveTo>
                    <a:cubicBezTo>
                      <a:pt x="8" y="4"/>
                      <a:pt x="8" y="4"/>
                      <a:pt x="8" y="4"/>
                    </a:cubicBezTo>
                    <a:cubicBezTo>
                      <a:pt x="8" y="14"/>
                      <a:pt x="8" y="14"/>
                      <a:pt x="8" y="14"/>
                    </a:cubicBezTo>
                    <a:cubicBezTo>
                      <a:pt x="8" y="22"/>
                      <a:pt x="14" y="28"/>
                      <a:pt x="22" y="28"/>
                    </a:cubicBezTo>
                    <a:cubicBezTo>
                      <a:pt x="30" y="28"/>
                      <a:pt x="36" y="22"/>
                      <a:pt x="36" y="14"/>
                    </a:cubicBezTo>
                    <a:cubicBezTo>
                      <a:pt x="36" y="4"/>
                      <a:pt x="36" y="4"/>
                      <a:pt x="36" y="4"/>
                    </a:cubicBezTo>
                    <a:cubicBezTo>
                      <a:pt x="44" y="4"/>
                      <a:pt x="44" y="4"/>
                      <a:pt x="44" y="4"/>
                    </a:cubicBezTo>
                    <a:cubicBezTo>
                      <a:pt x="44" y="0"/>
                      <a:pt x="44" y="0"/>
                      <a:pt x="44" y="0"/>
                    </a:cubicBezTo>
                    <a:cubicBezTo>
                      <a:pt x="0" y="0"/>
                      <a:pt x="0" y="0"/>
                      <a:pt x="0" y="0"/>
                    </a:cubicBezTo>
                    <a:lnTo>
                      <a:pt x="0" y="4"/>
                    </a:lnTo>
                    <a:close/>
                    <a:moveTo>
                      <a:pt x="12" y="4"/>
                    </a:moveTo>
                    <a:cubicBezTo>
                      <a:pt x="32" y="4"/>
                      <a:pt x="32" y="4"/>
                      <a:pt x="32" y="4"/>
                    </a:cubicBezTo>
                    <a:cubicBezTo>
                      <a:pt x="32" y="14"/>
                      <a:pt x="32" y="14"/>
                      <a:pt x="32" y="14"/>
                    </a:cubicBezTo>
                    <a:cubicBezTo>
                      <a:pt x="32" y="20"/>
                      <a:pt x="28" y="24"/>
                      <a:pt x="22" y="24"/>
                    </a:cubicBezTo>
                    <a:cubicBezTo>
                      <a:pt x="16" y="24"/>
                      <a:pt x="12" y="20"/>
                      <a:pt x="12" y="14"/>
                    </a:cubicBez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Oval 148"/>
              <p:cNvSpPr>
                <a:spLocks noChangeArrowheads="1"/>
              </p:cNvSpPr>
              <p:nvPr/>
            </p:nvSpPr>
            <p:spPr bwMode="auto">
              <a:xfrm>
                <a:off x="3536661"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149"/>
              <p:cNvSpPr>
                <a:spLocks noEditPoints="1"/>
              </p:cNvSpPr>
              <p:nvPr/>
            </p:nvSpPr>
            <p:spPr bwMode="auto">
              <a:xfrm>
                <a:off x="3396750"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4" name="Group 33"/>
            <p:cNvGrpSpPr/>
            <p:nvPr/>
          </p:nvGrpSpPr>
          <p:grpSpPr>
            <a:xfrm>
              <a:off x="10279919" y="5722368"/>
              <a:ext cx="218527" cy="219859"/>
              <a:chOff x="3929743" y="2650828"/>
              <a:chExt cx="218527" cy="219859"/>
            </a:xfrm>
            <a:grpFill/>
          </p:grpSpPr>
          <p:sp>
            <p:nvSpPr>
              <p:cNvPr id="321" name="Freeform 150"/>
              <p:cNvSpPr>
                <a:spLocks noEditPoints="1"/>
              </p:cNvSpPr>
              <p:nvPr/>
            </p:nvSpPr>
            <p:spPr bwMode="auto">
              <a:xfrm>
                <a:off x="3991038" y="2782744"/>
                <a:ext cx="95939" cy="61294"/>
              </a:xfrm>
              <a:custGeom>
                <a:avLst/>
                <a:gdLst>
                  <a:gd name="T0" fmla="*/ 0 w 44"/>
                  <a:gd name="T1" fmla="*/ 4 h 28"/>
                  <a:gd name="T2" fmla="*/ 8 w 44"/>
                  <a:gd name="T3" fmla="*/ 4 h 28"/>
                  <a:gd name="T4" fmla="*/ 8 w 44"/>
                  <a:gd name="T5" fmla="*/ 14 h 28"/>
                  <a:gd name="T6" fmla="*/ 22 w 44"/>
                  <a:gd name="T7" fmla="*/ 28 h 28"/>
                  <a:gd name="T8" fmla="*/ 36 w 44"/>
                  <a:gd name="T9" fmla="*/ 14 h 28"/>
                  <a:gd name="T10" fmla="*/ 36 w 44"/>
                  <a:gd name="T11" fmla="*/ 4 h 28"/>
                  <a:gd name="T12" fmla="*/ 44 w 44"/>
                  <a:gd name="T13" fmla="*/ 4 h 28"/>
                  <a:gd name="T14" fmla="*/ 44 w 44"/>
                  <a:gd name="T15" fmla="*/ 0 h 28"/>
                  <a:gd name="T16" fmla="*/ 0 w 44"/>
                  <a:gd name="T17" fmla="*/ 0 h 28"/>
                  <a:gd name="T18" fmla="*/ 0 w 44"/>
                  <a:gd name="T19" fmla="*/ 4 h 28"/>
                  <a:gd name="T20" fmla="*/ 12 w 44"/>
                  <a:gd name="T21" fmla="*/ 4 h 28"/>
                  <a:gd name="T22" fmla="*/ 32 w 44"/>
                  <a:gd name="T23" fmla="*/ 4 h 28"/>
                  <a:gd name="T24" fmla="*/ 32 w 44"/>
                  <a:gd name="T25" fmla="*/ 14 h 28"/>
                  <a:gd name="T26" fmla="*/ 22 w 44"/>
                  <a:gd name="T27" fmla="*/ 24 h 28"/>
                  <a:gd name="T28" fmla="*/ 12 w 44"/>
                  <a:gd name="T29" fmla="*/ 14 h 28"/>
                  <a:gd name="T30" fmla="*/ 12 w 44"/>
                  <a:gd name="T3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28">
                    <a:moveTo>
                      <a:pt x="0" y="4"/>
                    </a:moveTo>
                    <a:cubicBezTo>
                      <a:pt x="8" y="4"/>
                      <a:pt x="8" y="4"/>
                      <a:pt x="8" y="4"/>
                    </a:cubicBezTo>
                    <a:cubicBezTo>
                      <a:pt x="8" y="14"/>
                      <a:pt x="8" y="14"/>
                      <a:pt x="8" y="14"/>
                    </a:cubicBezTo>
                    <a:cubicBezTo>
                      <a:pt x="8" y="22"/>
                      <a:pt x="14" y="28"/>
                      <a:pt x="22" y="28"/>
                    </a:cubicBezTo>
                    <a:cubicBezTo>
                      <a:pt x="30" y="28"/>
                      <a:pt x="36" y="22"/>
                      <a:pt x="36" y="14"/>
                    </a:cubicBezTo>
                    <a:cubicBezTo>
                      <a:pt x="36" y="4"/>
                      <a:pt x="36" y="4"/>
                      <a:pt x="36" y="4"/>
                    </a:cubicBezTo>
                    <a:cubicBezTo>
                      <a:pt x="44" y="4"/>
                      <a:pt x="44" y="4"/>
                      <a:pt x="44" y="4"/>
                    </a:cubicBezTo>
                    <a:cubicBezTo>
                      <a:pt x="44" y="0"/>
                      <a:pt x="44" y="0"/>
                      <a:pt x="44" y="0"/>
                    </a:cubicBezTo>
                    <a:cubicBezTo>
                      <a:pt x="0" y="0"/>
                      <a:pt x="0" y="0"/>
                      <a:pt x="0" y="0"/>
                    </a:cubicBezTo>
                    <a:lnTo>
                      <a:pt x="0" y="4"/>
                    </a:lnTo>
                    <a:close/>
                    <a:moveTo>
                      <a:pt x="12" y="4"/>
                    </a:moveTo>
                    <a:cubicBezTo>
                      <a:pt x="32" y="4"/>
                      <a:pt x="32" y="4"/>
                      <a:pt x="32" y="4"/>
                    </a:cubicBezTo>
                    <a:cubicBezTo>
                      <a:pt x="32" y="14"/>
                      <a:pt x="32" y="14"/>
                      <a:pt x="32" y="14"/>
                    </a:cubicBezTo>
                    <a:cubicBezTo>
                      <a:pt x="32" y="20"/>
                      <a:pt x="28" y="24"/>
                      <a:pt x="22" y="24"/>
                    </a:cubicBezTo>
                    <a:cubicBezTo>
                      <a:pt x="16" y="24"/>
                      <a:pt x="12" y="20"/>
                      <a:pt x="12" y="14"/>
                    </a:cubicBez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Rectangle 151"/>
              <p:cNvSpPr>
                <a:spLocks noChangeArrowheads="1"/>
              </p:cNvSpPr>
              <p:nvPr/>
            </p:nvSpPr>
            <p:spPr bwMode="auto">
              <a:xfrm>
                <a:off x="3991038" y="2729444"/>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Oval 152"/>
              <p:cNvSpPr>
                <a:spLocks noChangeArrowheads="1"/>
              </p:cNvSpPr>
              <p:nvPr/>
            </p:nvSpPr>
            <p:spPr bwMode="auto">
              <a:xfrm>
                <a:off x="4069654"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153"/>
              <p:cNvSpPr>
                <a:spLocks noEditPoints="1"/>
              </p:cNvSpPr>
              <p:nvPr/>
            </p:nvSpPr>
            <p:spPr bwMode="auto">
              <a:xfrm>
                <a:off x="3929743"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5" name="Group 34"/>
            <p:cNvGrpSpPr/>
            <p:nvPr/>
          </p:nvGrpSpPr>
          <p:grpSpPr>
            <a:xfrm>
              <a:off x="4977992" y="2656823"/>
              <a:ext cx="218527" cy="219859"/>
              <a:chOff x="4462736" y="2650828"/>
              <a:chExt cx="218527" cy="219859"/>
            </a:xfrm>
            <a:grpFill/>
          </p:grpSpPr>
          <p:sp>
            <p:nvSpPr>
              <p:cNvPr id="317" name="Oval 154"/>
              <p:cNvSpPr>
                <a:spLocks noChangeArrowheads="1"/>
              </p:cNvSpPr>
              <p:nvPr/>
            </p:nvSpPr>
            <p:spPr bwMode="auto">
              <a:xfrm>
                <a:off x="4602648"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Oval 155"/>
              <p:cNvSpPr>
                <a:spLocks noChangeArrowheads="1"/>
              </p:cNvSpPr>
              <p:nvPr/>
            </p:nvSpPr>
            <p:spPr bwMode="auto">
              <a:xfrm>
                <a:off x="4524031"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156"/>
              <p:cNvSpPr>
                <a:spLocks/>
              </p:cNvSpPr>
              <p:nvPr/>
            </p:nvSpPr>
            <p:spPr bwMode="auto">
              <a:xfrm>
                <a:off x="4524031" y="2786741"/>
                <a:ext cx="95939" cy="39974"/>
              </a:xfrm>
              <a:custGeom>
                <a:avLst/>
                <a:gdLst>
                  <a:gd name="T0" fmla="*/ 22 w 44"/>
                  <a:gd name="T1" fmla="*/ 4 h 18"/>
                  <a:gd name="T2" fmla="*/ 14 w 44"/>
                  <a:gd name="T3" fmla="*/ 0 h 18"/>
                  <a:gd name="T4" fmla="*/ 0 w 44"/>
                  <a:gd name="T5" fmla="*/ 6 h 18"/>
                  <a:gd name="T6" fmla="*/ 22 w 44"/>
                  <a:gd name="T7" fmla="*/ 18 h 18"/>
                  <a:gd name="T8" fmla="*/ 44 w 44"/>
                  <a:gd name="T9" fmla="*/ 6 h 18"/>
                  <a:gd name="T10" fmla="*/ 30 w 44"/>
                  <a:gd name="T11" fmla="*/ 0 h 18"/>
                  <a:gd name="T12" fmla="*/ 22 w 44"/>
                  <a:gd name="T13" fmla="*/ 4 h 18"/>
                </a:gdLst>
                <a:ahLst/>
                <a:cxnLst>
                  <a:cxn ang="0">
                    <a:pos x="T0" y="T1"/>
                  </a:cxn>
                  <a:cxn ang="0">
                    <a:pos x="T2" y="T3"/>
                  </a:cxn>
                  <a:cxn ang="0">
                    <a:pos x="T4" y="T5"/>
                  </a:cxn>
                  <a:cxn ang="0">
                    <a:pos x="T6" y="T7"/>
                  </a:cxn>
                  <a:cxn ang="0">
                    <a:pos x="T8" y="T9"/>
                  </a:cxn>
                  <a:cxn ang="0">
                    <a:pos x="T10" y="T11"/>
                  </a:cxn>
                  <a:cxn ang="0">
                    <a:pos x="T12" y="T13"/>
                  </a:cxn>
                </a:cxnLst>
                <a:rect l="0" t="0" r="r" b="b"/>
                <a:pathLst>
                  <a:path w="44" h="18">
                    <a:moveTo>
                      <a:pt x="22" y="4"/>
                    </a:moveTo>
                    <a:cubicBezTo>
                      <a:pt x="18" y="2"/>
                      <a:pt x="18" y="0"/>
                      <a:pt x="14" y="0"/>
                    </a:cubicBezTo>
                    <a:cubicBezTo>
                      <a:pt x="10" y="0"/>
                      <a:pt x="6" y="6"/>
                      <a:pt x="0" y="6"/>
                    </a:cubicBezTo>
                    <a:cubicBezTo>
                      <a:pt x="4" y="6"/>
                      <a:pt x="10" y="18"/>
                      <a:pt x="22" y="18"/>
                    </a:cubicBezTo>
                    <a:cubicBezTo>
                      <a:pt x="34" y="18"/>
                      <a:pt x="40" y="6"/>
                      <a:pt x="44" y="6"/>
                    </a:cubicBezTo>
                    <a:cubicBezTo>
                      <a:pt x="38" y="6"/>
                      <a:pt x="34" y="0"/>
                      <a:pt x="30" y="0"/>
                    </a:cubicBezTo>
                    <a:cubicBezTo>
                      <a:pt x="26" y="0"/>
                      <a:pt x="26" y="2"/>
                      <a:pt x="2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157"/>
              <p:cNvSpPr>
                <a:spLocks noEditPoints="1"/>
              </p:cNvSpPr>
              <p:nvPr/>
            </p:nvSpPr>
            <p:spPr bwMode="auto">
              <a:xfrm>
                <a:off x="4462736"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6" name="Group 35"/>
            <p:cNvGrpSpPr/>
            <p:nvPr/>
          </p:nvGrpSpPr>
          <p:grpSpPr>
            <a:xfrm>
              <a:off x="6182520" y="5292152"/>
              <a:ext cx="218527" cy="219859"/>
              <a:chOff x="4995729" y="2650828"/>
              <a:chExt cx="218527" cy="219859"/>
            </a:xfrm>
            <a:grpFill/>
          </p:grpSpPr>
          <p:sp>
            <p:nvSpPr>
              <p:cNvPr id="311" name="Rectangle 158"/>
              <p:cNvSpPr>
                <a:spLocks noChangeArrowheads="1"/>
              </p:cNvSpPr>
              <p:nvPr/>
            </p:nvSpPr>
            <p:spPr bwMode="auto">
              <a:xfrm>
                <a:off x="5047697" y="2704127"/>
                <a:ext cx="3597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Oval 159"/>
              <p:cNvSpPr>
                <a:spLocks noChangeArrowheads="1"/>
              </p:cNvSpPr>
              <p:nvPr/>
            </p:nvSpPr>
            <p:spPr bwMode="auto">
              <a:xfrm>
                <a:off x="5057024"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Rectangle 160"/>
              <p:cNvSpPr>
                <a:spLocks noChangeArrowheads="1"/>
              </p:cNvSpPr>
              <p:nvPr/>
            </p:nvSpPr>
            <p:spPr bwMode="auto">
              <a:xfrm>
                <a:off x="5126313" y="2704127"/>
                <a:ext cx="3597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Oval 161"/>
              <p:cNvSpPr>
                <a:spLocks noChangeArrowheads="1"/>
              </p:cNvSpPr>
              <p:nvPr/>
            </p:nvSpPr>
            <p:spPr bwMode="auto">
              <a:xfrm>
                <a:off x="5135641"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162"/>
              <p:cNvSpPr>
                <a:spLocks noEditPoints="1"/>
              </p:cNvSpPr>
              <p:nvPr/>
            </p:nvSpPr>
            <p:spPr bwMode="auto">
              <a:xfrm>
                <a:off x="4995729"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163"/>
              <p:cNvSpPr>
                <a:spLocks noEditPoints="1"/>
              </p:cNvSpPr>
              <p:nvPr/>
            </p:nvSpPr>
            <p:spPr bwMode="auto">
              <a:xfrm>
                <a:off x="5047697" y="2782744"/>
                <a:ext cx="114594" cy="43972"/>
              </a:xfrm>
              <a:custGeom>
                <a:avLst/>
                <a:gdLst>
                  <a:gd name="T0" fmla="*/ 42 w 52"/>
                  <a:gd name="T1" fmla="*/ 0 h 20"/>
                  <a:gd name="T2" fmla="*/ 10 w 52"/>
                  <a:gd name="T3" fmla="*/ 0 h 20"/>
                  <a:gd name="T4" fmla="*/ 0 w 52"/>
                  <a:gd name="T5" fmla="*/ 10 h 20"/>
                  <a:gd name="T6" fmla="*/ 10 w 52"/>
                  <a:gd name="T7" fmla="*/ 20 h 20"/>
                  <a:gd name="T8" fmla="*/ 42 w 52"/>
                  <a:gd name="T9" fmla="*/ 20 h 20"/>
                  <a:gd name="T10" fmla="*/ 52 w 52"/>
                  <a:gd name="T11" fmla="*/ 10 h 20"/>
                  <a:gd name="T12" fmla="*/ 42 w 52"/>
                  <a:gd name="T13" fmla="*/ 0 h 20"/>
                  <a:gd name="T14" fmla="*/ 40 w 52"/>
                  <a:gd name="T15" fmla="*/ 4 h 20"/>
                  <a:gd name="T16" fmla="*/ 42 w 52"/>
                  <a:gd name="T17" fmla="*/ 4 h 20"/>
                  <a:gd name="T18" fmla="*/ 48 w 52"/>
                  <a:gd name="T19" fmla="*/ 8 h 20"/>
                  <a:gd name="T20" fmla="*/ 40 w 52"/>
                  <a:gd name="T21" fmla="*/ 8 h 20"/>
                  <a:gd name="T22" fmla="*/ 40 w 52"/>
                  <a:gd name="T23" fmla="*/ 4 h 20"/>
                  <a:gd name="T24" fmla="*/ 12 w 52"/>
                  <a:gd name="T25" fmla="*/ 16 h 20"/>
                  <a:gd name="T26" fmla="*/ 10 w 52"/>
                  <a:gd name="T27" fmla="*/ 16 h 20"/>
                  <a:gd name="T28" fmla="*/ 4 w 52"/>
                  <a:gd name="T29" fmla="*/ 12 h 20"/>
                  <a:gd name="T30" fmla="*/ 12 w 52"/>
                  <a:gd name="T31" fmla="*/ 12 h 20"/>
                  <a:gd name="T32" fmla="*/ 12 w 52"/>
                  <a:gd name="T33" fmla="*/ 16 h 20"/>
                  <a:gd name="T34" fmla="*/ 12 w 52"/>
                  <a:gd name="T35" fmla="*/ 8 h 20"/>
                  <a:gd name="T36" fmla="*/ 4 w 52"/>
                  <a:gd name="T37" fmla="*/ 8 h 20"/>
                  <a:gd name="T38" fmla="*/ 10 w 52"/>
                  <a:gd name="T39" fmla="*/ 4 h 20"/>
                  <a:gd name="T40" fmla="*/ 12 w 52"/>
                  <a:gd name="T41" fmla="*/ 4 h 20"/>
                  <a:gd name="T42" fmla="*/ 12 w 52"/>
                  <a:gd name="T43" fmla="*/ 8 h 20"/>
                  <a:gd name="T44" fmla="*/ 24 w 52"/>
                  <a:gd name="T45" fmla="*/ 16 h 20"/>
                  <a:gd name="T46" fmla="*/ 16 w 52"/>
                  <a:gd name="T47" fmla="*/ 16 h 20"/>
                  <a:gd name="T48" fmla="*/ 16 w 52"/>
                  <a:gd name="T49" fmla="*/ 12 h 20"/>
                  <a:gd name="T50" fmla="*/ 24 w 52"/>
                  <a:gd name="T51" fmla="*/ 12 h 20"/>
                  <a:gd name="T52" fmla="*/ 24 w 52"/>
                  <a:gd name="T53" fmla="*/ 16 h 20"/>
                  <a:gd name="T54" fmla="*/ 24 w 52"/>
                  <a:gd name="T55" fmla="*/ 8 h 20"/>
                  <a:gd name="T56" fmla="*/ 16 w 52"/>
                  <a:gd name="T57" fmla="*/ 8 h 20"/>
                  <a:gd name="T58" fmla="*/ 16 w 52"/>
                  <a:gd name="T59" fmla="*/ 4 h 20"/>
                  <a:gd name="T60" fmla="*/ 24 w 52"/>
                  <a:gd name="T61" fmla="*/ 4 h 20"/>
                  <a:gd name="T62" fmla="*/ 24 w 52"/>
                  <a:gd name="T63" fmla="*/ 8 h 20"/>
                  <a:gd name="T64" fmla="*/ 36 w 52"/>
                  <a:gd name="T65" fmla="*/ 16 h 20"/>
                  <a:gd name="T66" fmla="*/ 28 w 52"/>
                  <a:gd name="T67" fmla="*/ 16 h 20"/>
                  <a:gd name="T68" fmla="*/ 28 w 52"/>
                  <a:gd name="T69" fmla="*/ 12 h 20"/>
                  <a:gd name="T70" fmla="*/ 36 w 52"/>
                  <a:gd name="T71" fmla="*/ 12 h 20"/>
                  <a:gd name="T72" fmla="*/ 36 w 52"/>
                  <a:gd name="T73" fmla="*/ 16 h 20"/>
                  <a:gd name="T74" fmla="*/ 36 w 52"/>
                  <a:gd name="T75" fmla="*/ 8 h 20"/>
                  <a:gd name="T76" fmla="*/ 28 w 52"/>
                  <a:gd name="T77" fmla="*/ 8 h 20"/>
                  <a:gd name="T78" fmla="*/ 28 w 52"/>
                  <a:gd name="T79" fmla="*/ 4 h 20"/>
                  <a:gd name="T80" fmla="*/ 36 w 52"/>
                  <a:gd name="T81" fmla="*/ 4 h 20"/>
                  <a:gd name="T82" fmla="*/ 36 w 52"/>
                  <a:gd name="T83" fmla="*/ 8 h 20"/>
                  <a:gd name="T84" fmla="*/ 42 w 52"/>
                  <a:gd name="T85" fmla="*/ 16 h 20"/>
                  <a:gd name="T86" fmla="*/ 40 w 52"/>
                  <a:gd name="T87" fmla="*/ 16 h 20"/>
                  <a:gd name="T88" fmla="*/ 40 w 52"/>
                  <a:gd name="T89" fmla="*/ 12 h 20"/>
                  <a:gd name="T90" fmla="*/ 48 w 52"/>
                  <a:gd name="T91" fmla="*/ 12 h 20"/>
                  <a:gd name="T92" fmla="*/ 42 w 52"/>
                  <a:gd name="T93"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 h="20">
                    <a:moveTo>
                      <a:pt x="42" y="0"/>
                    </a:moveTo>
                    <a:cubicBezTo>
                      <a:pt x="10" y="0"/>
                      <a:pt x="10" y="0"/>
                      <a:pt x="10" y="0"/>
                    </a:cubicBezTo>
                    <a:cubicBezTo>
                      <a:pt x="4" y="0"/>
                      <a:pt x="0" y="4"/>
                      <a:pt x="0" y="10"/>
                    </a:cubicBezTo>
                    <a:cubicBezTo>
                      <a:pt x="0" y="16"/>
                      <a:pt x="4" y="20"/>
                      <a:pt x="10" y="20"/>
                    </a:cubicBezTo>
                    <a:cubicBezTo>
                      <a:pt x="42" y="20"/>
                      <a:pt x="42" y="20"/>
                      <a:pt x="42" y="20"/>
                    </a:cubicBezTo>
                    <a:cubicBezTo>
                      <a:pt x="48" y="20"/>
                      <a:pt x="52" y="16"/>
                      <a:pt x="52" y="10"/>
                    </a:cubicBezTo>
                    <a:cubicBezTo>
                      <a:pt x="52" y="4"/>
                      <a:pt x="48" y="0"/>
                      <a:pt x="42" y="0"/>
                    </a:cubicBezTo>
                    <a:close/>
                    <a:moveTo>
                      <a:pt x="40" y="4"/>
                    </a:moveTo>
                    <a:cubicBezTo>
                      <a:pt x="42" y="4"/>
                      <a:pt x="42" y="4"/>
                      <a:pt x="42" y="4"/>
                    </a:cubicBezTo>
                    <a:cubicBezTo>
                      <a:pt x="45" y="4"/>
                      <a:pt x="47" y="6"/>
                      <a:pt x="48" y="8"/>
                    </a:cubicBezTo>
                    <a:cubicBezTo>
                      <a:pt x="40" y="8"/>
                      <a:pt x="40" y="8"/>
                      <a:pt x="40" y="8"/>
                    </a:cubicBezTo>
                    <a:lnTo>
                      <a:pt x="40" y="4"/>
                    </a:lnTo>
                    <a:close/>
                    <a:moveTo>
                      <a:pt x="12" y="16"/>
                    </a:moveTo>
                    <a:cubicBezTo>
                      <a:pt x="10" y="16"/>
                      <a:pt x="10" y="16"/>
                      <a:pt x="10" y="16"/>
                    </a:cubicBezTo>
                    <a:cubicBezTo>
                      <a:pt x="7" y="16"/>
                      <a:pt x="5" y="14"/>
                      <a:pt x="4" y="12"/>
                    </a:cubicBezTo>
                    <a:cubicBezTo>
                      <a:pt x="12" y="12"/>
                      <a:pt x="12" y="12"/>
                      <a:pt x="12" y="12"/>
                    </a:cubicBezTo>
                    <a:lnTo>
                      <a:pt x="12" y="16"/>
                    </a:lnTo>
                    <a:close/>
                    <a:moveTo>
                      <a:pt x="12" y="8"/>
                    </a:moveTo>
                    <a:cubicBezTo>
                      <a:pt x="4" y="8"/>
                      <a:pt x="4" y="8"/>
                      <a:pt x="4" y="8"/>
                    </a:cubicBezTo>
                    <a:cubicBezTo>
                      <a:pt x="5" y="6"/>
                      <a:pt x="7" y="4"/>
                      <a:pt x="10" y="4"/>
                    </a:cubicBezTo>
                    <a:cubicBezTo>
                      <a:pt x="12" y="4"/>
                      <a:pt x="12" y="4"/>
                      <a:pt x="12" y="4"/>
                    </a:cubicBezTo>
                    <a:lnTo>
                      <a:pt x="12" y="8"/>
                    </a:lnTo>
                    <a:close/>
                    <a:moveTo>
                      <a:pt x="24" y="16"/>
                    </a:moveTo>
                    <a:cubicBezTo>
                      <a:pt x="16" y="16"/>
                      <a:pt x="16" y="16"/>
                      <a:pt x="16" y="16"/>
                    </a:cubicBezTo>
                    <a:cubicBezTo>
                      <a:pt x="16" y="12"/>
                      <a:pt x="16" y="12"/>
                      <a:pt x="16" y="12"/>
                    </a:cubicBezTo>
                    <a:cubicBezTo>
                      <a:pt x="24" y="12"/>
                      <a:pt x="24" y="12"/>
                      <a:pt x="24" y="12"/>
                    </a:cubicBezTo>
                    <a:lnTo>
                      <a:pt x="24" y="16"/>
                    </a:lnTo>
                    <a:close/>
                    <a:moveTo>
                      <a:pt x="24" y="8"/>
                    </a:moveTo>
                    <a:cubicBezTo>
                      <a:pt x="16" y="8"/>
                      <a:pt x="16" y="8"/>
                      <a:pt x="16" y="8"/>
                    </a:cubicBezTo>
                    <a:cubicBezTo>
                      <a:pt x="16" y="4"/>
                      <a:pt x="16" y="4"/>
                      <a:pt x="16" y="4"/>
                    </a:cubicBezTo>
                    <a:cubicBezTo>
                      <a:pt x="24" y="4"/>
                      <a:pt x="24" y="4"/>
                      <a:pt x="24" y="4"/>
                    </a:cubicBezTo>
                    <a:lnTo>
                      <a:pt x="24" y="8"/>
                    </a:lnTo>
                    <a:close/>
                    <a:moveTo>
                      <a:pt x="36" y="16"/>
                    </a:moveTo>
                    <a:cubicBezTo>
                      <a:pt x="28" y="16"/>
                      <a:pt x="28" y="16"/>
                      <a:pt x="28" y="16"/>
                    </a:cubicBezTo>
                    <a:cubicBezTo>
                      <a:pt x="28" y="12"/>
                      <a:pt x="28" y="12"/>
                      <a:pt x="28" y="12"/>
                    </a:cubicBezTo>
                    <a:cubicBezTo>
                      <a:pt x="36" y="12"/>
                      <a:pt x="36" y="12"/>
                      <a:pt x="36" y="12"/>
                    </a:cubicBezTo>
                    <a:lnTo>
                      <a:pt x="36" y="16"/>
                    </a:lnTo>
                    <a:close/>
                    <a:moveTo>
                      <a:pt x="36" y="8"/>
                    </a:moveTo>
                    <a:cubicBezTo>
                      <a:pt x="28" y="8"/>
                      <a:pt x="28" y="8"/>
                      <a:pt x="28" y="8"/>
                    </a:cubicBezTo>
                    <a:cubicBezTo>
                      <a:pt x="28" y="4"/>
                      <a:pt x="28" y="4"/>
                      <a:pt x="28" y="4"/>
                    </a:cubicBezTo>
                    <a:cubicBezTo>
                      <a:pt x="36" y="4"/>
                      <a:pt x="36" y="4"/>
                      <a:pt x="36" y="4"/>
                    </a:cubicBezTo>
                    <a:lnTo>
                      <a:pt x="36" y="8"/>
                    </a:lnTo>
                    <a:close/>
                    <a:moveTo>
                      <a:pt x="42" y="16"/>
                    </a:moveTo>
                    <a:cubicBezTo>
                      <a:pt x="40" y="16"/>
                      <a:pt x="40" y="16"/>
                      <a:pt x="40" y="16"/>
                    </a:cubicBezTo>
                    <a:cubicBezTo>
                      <a:pt x="40" y="12"/>
                      <a:pt x="40" y="12"/>
                      <a:pt x="40" y="12"/>
                    </a:cubicBezTo>
                    <a:cubicBezTo>
                      <a:pt x="48" y="12"/>
                      <a:pt x="48" y="12"/>
                      <a:pt x="48" y="12"/>
                    </a:cubicBezTo>
                    <a:cubicBezTo>
                      <a:pt x="47" y="14"/>
                      <a:pt x="45" y="16"/>
                      <a:pt x="4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7" name="Group 36"/>
            <p:cNvGrpSpPr/>
            <p:nvPr/>
          </p:nvGrpSpPr>
          <p:grpSpPr>
            <a:xfrm>
              <a:off x="7532778" y="6479095"/>
              <a:ext cx="218527" cy="219859"/>
              <a:chOff x="5528723" y="2650828"/>
              <a:chExt cx="218527" cy="219859"/>
            </a:xfrm>
            <a:grpFill/>
          </p:grpSpPr>
          <p:sp>
            <p:nvSpPr>
              <p:cNvPr id="305" name="Freeform 164"/>
              <p:cNvSpPr>
                <a:spLocks/>
              </p:cNvSpPr>
              <p:nvPr/>
            </p:nvSpPr>
            <p:spPr bwMode="auto">
              <a:xfrm>
                <a:off x="5590017" y="2704127"/>
                <a:ext cx="34645" cy="25317"/>
              </a:xfrm>
              <a:custGeom>
                <a:avLst/>
                <a:gdLst>
                  <a:gd name="T0" fmla="*/ 26 w 26"/>
                  <a:gd name="T1" fmla="*/ 14 h 19"/>
                  <a:gd name="T2" fmla="*/ 3 w 26"/>
                  <a:gd name="T3" fmla="*/ 0 h 19"/>
                  <a:gd name="T4" fmla="*/ 0 w 26"/>
                  <a:gd name="T5" fmla="*/ 5 h 19"/>
                  <a:gd name="T6" fmla="*/ 23 w 26"/>
                  <a:gd name="T7" fmla="*/ 19 h 19"/>
                  <a:gd name="T8" fmla="*/ 26 w 26"/>
                  <a:gd name="T9" fmla="*/ 14 h 19"/>
                </a:gdLst>
                <a:ahLst/>
                <a:cxnLst>
                  <a:cxn ang="0">
                    <a:pos x="T0" y="T1"/>
                  </a:cxn>
                  <a:cxn ang="0">
                    <a:pos x="T2" y="T3"/>
                  </a:cxn>
                  <a:cxn ang="0">
                    <a:pos x="T4" y="T5"/>
                  </a:cxn>
                  <a:cxn ang="0">
                    <a:pos x="T6" y="T7"/>
                  </a:cxn>
                  <a:cxn ang="0">
                    <a:pos x="T8" y="T9"/>
                  </a:cxn>
                </a:cxnLst>
                <a:rect l="0" t="0" r="r" b="b"/>
                <a:pathLst>
                  <a:path w="26" h="19">
                    <a:moveTo>
                      <a:pt x="26" y="14"/>
                    </a:moveTo>
                    <a:lnTo>
                      <a:pt x="3" y="0"/>
                    </a:lnTo>
                    <a:lnTo>
                      <a:pt x="0" y="5"/>
                    </a:lnTo>
                    <a:lnTo>
                      <a:pt x="23" y="19"/>
                    </a:lnTo>
                    <a:lnTo>
                      <a:pt x="2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Oval 165"/>
              <p:cNvSpPr>
                <a:spLocks noChangeArrowheads="1"/>
              </p:cNvSpPr>
              <p:nvPr/>
            </p:nvSpPr>
            <p:spPr bwMode="auto">
              <a:xfrm>
                <a:off x="5590017"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166"/>
              <p:cNvSpPr>
                <a:spLocks/>
              </p:cNvSpPr>
              <p:nvPr/>
            </p:nvSpPr>
            <p:spPr bwMode="auto">
              <a:xfrm>
                <a:off x="5651311" y="2704127"/>
                <a:ext cx="34645" cy="25317"/>
              </a:xfrm>
              <a:custGeom>
                <a:avLst/>
                <a:gdLst>
                  <a:gd name="T0" fmla="*/ 26 w 26"/>
                  <a:gd name="T1" fmla="*/ 5 h 19"/>
                  <a:gd name="T2" fmla="*/ 23 w 26"/>
                  <a:gd name="T3" fmla="*/ 0 h 19"/>
                  <a:gd name="T4" fmla="*/ 0 w 26"/>
                  <a:gd name="T5" fmla="*/ 14 h 19"/>
                  <a:gd name="T6" fmla="*/ 3 w 26"/>
                  <a:gd name="T7" fmla="*/ 19 h 19"/>
                  <a:gd name="T8" fmla="*/ 26 w 26"/>
                  <a:gd name="T9" fmla="*/ 5 h 19"/>
                </a:gdLst>
                <a:ahLst/>
                <a:cxnLst>
                  <a:cxn ang="0">
                    <a:pos x="T0" y="T1"/>
                  </a:cxn>
                  <a:cxn ang="0">
                    <a:pos x="T2" y="T3"/>
                  </a:cxn>
                  <a:cxn ang="0">
                    <a:pos x="T4" y="T5"/>
                  </a:cxn>
                  <a:cxn ang="0">
                    <a:pos x="T6" y="T7"/>
                  </a:cxn>
                  <a:cxn ang="0">
                    <a:pos x="T8" y="T9"/>
                  </a:cxn>
                </a:cxnLst>
                <a:rect l="0" t="0" r="r" b="b"/>
                <a:pathLst>
                  <a:path w="26" h="19">
                    <a:moveTo>
                      <a:pt x="26" y="5"/>
                    </a:moveTo>
                    <a:lnTo>
                      <a:pt x="23" y="0"/>
                    </a:lnTo>
                    <a:lnTo>
                      <a:pt x="0" y="14"/>
                    </a:lnTo>
                    <a:lnTo>
                      <a:pt x="3" y="19"/>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Oval 167"/>
              <p:cNvSpPr>
                <a:spLocks noChangeArrowheads="1"/>
              </p:cNvSpPr>
              <p:nvPr/>
            </p:nvSpPr>
            <p:spPr bwMode="auto">
              <a:xfrm>
                <a:off x="5668634"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168"/>
              <p:cNvSpPr>
                <a:spLocks noEditPoints="1"/>
              </p:cNvSpPr>
              <p:nvPr/>
            </p:nvSpPr>
            <p:spPr bwMode="auto">
              <a:xfrm>
                <a:off x="5580690" y="2782744"/>
                <a:ext cx="114594" cy="43972"/>
              </a:xfrm>
              <a:custGeom>
                <a:avLst/>
                <a:gdLst>
                  <a:gd name="T0" fmla="*/ 42 w 52"/>
                  <a:gd name="T1" fmla="*/ 0 h 20"/>
                  <a:gd name="T2" fmla="*/ 10 w 52"/>
                  <a:gd name="T3" fmla="*/ 0 h 20"/>
                  <a:gd name="T4" fmla="*/ 0 w 52"/>
                  <a:gd name="T5" fmla="*/ 10 h 20"/>
                  <a:gd name="T6" fmla="*/ 10 w 52"/>
                  <a:gd name="T7" fmla="*/ 20 h 20"/>
                  <a:gd name="T8" fmla="*/ 42 w 52"/>
                  <a:gd name="T9" fmla="*/ 20 h 20"/>
                  <a:gd name="T10" fmla="*/ 52 w 52"/>
                  <a:gd name="T11" fmla="*/ 10 h 20"/>
                  <a:gd name="T12" fmla="*/ 42 w 52"/>
                  <a:gd name="T13" fmla="*/ 0 h 20"/>
                  <a:gd name="T14" fmla="*/ 40 w 52"/>
                  <a:gd name="T15" fmla="*/ 4 h 20"/>
                  <a:gd name="T16" fmla="*/ 42 w 52"/>
                  <a:gd name="T17" fmla="*/ 4 h 20"/>
                  <a:gd name="T18" fmla="*/ 48 w 52"/>
                  <a:gd name="T19" fmla="*/ 8 h 20"/>
                  <a:gd name="T20" fmla="*/ 40 w 52"/>
                  <a:gd name="T21" fmla="*/ 8 h 20"/>
                  <a:gd name="T22" fmla="*/ 40 w 52"/>
                  <a:gd name="T23" fmla="*/ 4 h 20"/>
                  <a:gd name="T24" fmla="*/ 12 w 52"/>
                  <a:gd name="T25" fmla="*/ 16 h 20"/>
                  <a:gd name="T26" fmla="*/ 10 w 52"/>
                  <a:gd name="T27" fmla="*/ 16 h 20"/>
                  <a:gd name="T28" fmla="*/ 4 w 52"/>
                  <a:gd name="T29" fmla="*/ 12 h 20"/>
                  <a:gd name="T30" fmla="*/ 12 w 52"/>
                  <a:gd name="T31" fmla="*/ 12 h 20"/>
                  <a:gd name="T32" fmla="*/ 12 w 52"/>
                  <a:gd name="T33" fmla="*/ 16 h 20"/>
                  <a:gd name="T34" fmla="*/ 12 w 52"/>
                  <a:gd name="T35" fmla="*/ 8 h 20"/>
                  <a:gd name="T36" fmla="*/ 4 w 52"/>
                  <a:gd name="T37" fmla="*/ 8 h 20"/>
                  <a:gd name="T38" fmla="*/ 10 w 52"/>
                  <a:gd name="T39" fmla="*/ 4 h 20"/>
                  <a:gd name="T40" fmla="*/ 12 w 52"/>
                  <a:gd name="T41" fmla="*/ 4 h 20"/>
                  <a:gd name="T42" fmla="*/ 12 w 52"/>
                  <a:gd name="T43" fmla="*/ 8 h 20"/>
                  <a:gd name="T44" fmla="*/ 24 w 52"/>
                  <a:gd name="T45" fmla="*/ 16 h 20"/>
                  <a:gd name="T46" fmla="*/ 16 w 52"/>
                  <a:gd name="T47" fmla="*/ 16 h 20"/>
                  <a:gd name="T48" fmla="*/ 16 w 52"/>
                  <a:gd name="T49" fmla="*/ 12 h 20"/>
                  <a:gd name="T50" fmla="*/ 24 w 52"/>
                  <a:gd name="T51" fmla="*/ 12 h 20"/>
                  <a:gd name="T52" fmla="*/ 24 w 52"/>
                  <a:gd name="T53" fmla="*/ 16 h 20"/>
                  <a:gd name="T54" fmla="*/ 24 w 52"/>
                  <a:gd name="T55" fmla="*/ 8 h 20"/>
                  <a:gd name="T56" fmla="*/ 16 w 52"/>
                  <a:gd name="T57" fmla="*/ 8 h 20"/>
                  <a:gd name="T58" fmla="*/ 16 w 52"/>
                  <a:gd name="T59" fmla="*/ 4 h 20"/>
                  <a:gd name="T60" fmla="*/ 24 w 52"/>
                  <a:gd name="T61" fmla="*/ 4 h 20"/>
                  <a:gd name="T62" fmla="*/ 24 w 52"/>
                  <a:gd name="T63" fmla="*/ 8 h 20"/>
                  <a:gd name="T64" fmla="*/ 36 w 52"/>
                  <a:gd name="T65" fmla="*/ 16 h 20"/>
                  <a:gd name="T66" fmla="*/ 28 w 52"/>
                  <a:gd name="T67" fmla="*/ 16 h 20"/>
                  <a:gd name="T68" fmla="*/ 28 w 52"/>
                  <a:gd name="T69" fmla="*/ 12 h 20"/>
                  <a:gd name="T70" fmla="*/ 36 w 52"/>
                  <a:gd name="T71" fmla="*/ 12 h 20"/>
                  <a:gd name="T72" fmla="*/ 36 w 52"/>
                  <a:gd name="T73" fmla="*/ 16 h 20"/>
                  <a:gd name="T74" fmla="*/ 36 w 52"/>
                  <a:gd name="T75" fmla="*/ 8 h 20"/>
                  <a:gd name="T76" fmla="*/ 28 w 52"/>
                  <a:gd name="T77" fmla="*/ 8 h 20"/>
                  <a:gd name="T78" fmla="*/ 28 w 52"/>
                  <a:gd name="T79" fmla="*/ 4 h 20"/>
                  <a:gd name="T80" fmla="*/ 36 w 52"/>
                  <a:gd name="T81" fmla="*/ 4 h 20"/>
                  <a:gd name="T82" fmla="*/ 36 w 52"/>
                  <a:gd name="T83" fmla="*/ 8 h 20"/>
                  <a:gd name="T84" fmla="*/ 42 w 52"/>
                  <a:gd name="T85" fmla="*/ 16 h 20"/>
                  <a:gd name="T86" fmla="*/ 40 w 52"/>
                  <a:gd name="T87" fmla="*/ 16 h 20"/>
                  <a:gd name="T88" fmla="*/ 40 w 52"/>
                  <a:gd name="T89" fmla="*/ 12 h 20"/>
                  <a:gd name="T90" fmla="*/ 48 w 52"/>
                  <a:gd name="T91" fmla="*/ 12 h 20"/>
                  <a:gd name="T92" fmla="*/ 42 w 52"/>
                  <a:gd name="T93"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 h="20">
                    <a:moveTo>
                      <a:pt x="42" y="0"/>
                    </a:moveTo>
                    <a:cubicBezTo>
                      <a:pt x="10" y="0"/>
                      <a:pt x="10" y="0"/>
                      <a:pt x="10" y="0"/>
                    </a:cubicBezTo>
                    <a:cubicBezTo>
                      <a:pt x="4" y="0"/>
                      <a:pt x="0" y="4"/>
                      <a:pt x="0" y="10"/>
                    </a:cubicBezTo>
                    <a:cubicBezTo>
                      <a:pt x="0" y="16"/>
                      <a:pt x="4" y="20"/>
                      <a:pt x="10" y="20"/>
                    </a:cubicBezTo>
                    <a:cubicBezTo>
                      <a:pt x="42" y="20"/>
                      <a:pt x="42" y="20"/>
                      <a:pt x="42" y="20"/>
                    </a:cubicBezTo>
                    <a:cubicBezTo>
                      <a:pt x="48" y="20"/>
                      <a:pt x="52" y="16"/>
                      <a:pt x="52" y="10"/>
                    </a:cubicBezTo>
                    <a:cubicBezTo>
                      <a:pt x="52" y="4"/>
                      <a:pt x="48" y="0"/>
                      <a:pt x="42" y="0"/>
                    </a:cubicBezTo>
                    <a:close/>
                    <a:moveTo>
                      <a:pt x="40" y="4"/>
                    </a:moveTo>
                    <a:cubicBezTo>
                      <a:pt x="42" y="4"/>
                      <a:pt x="42" y="4"/>
                      <a:pt x="42" y="4"/>
                    </a:cubicBezTo>
                    <a:cubicBezTo>
                      <a:pt x="45" y="4"/>
                      <a:pt x="47" y="6"/>
                      <a:pt x="48" y="8"/>
                    </a:cubicBezTo>
                    <a:cubicBezTo>
                      <a:pt x="40" y="8"/>
                      <a:pt x="40" y="8"/>
                      <a:pt x="40" y="8"/>
                    </a:cubicBezTo>
                    <a:lnTo>
                      <a:pt x="40" y="4"/>
                    </a:lnTo>
                    <a:close/>
                    <a:moveTo>
                      <a:pt x="12" y="16"/>
                    </a:moveTo>
                    <a:cubicBezTo>
                      <a:pt x="10" y="16"/>
                      <a:pt x="10" y="16"/>
                      <a:pt x="10" y="16"/>
                    </a:cubicBezTo>
                    <a:cubicBezTo>
                      <a:pt x="7" y="16"/>
                      <a:pt x="5" y="14"/>
                      <a:pt x="4" y="12"/>
                    </a:cubicBezTo>
                    <a:cubicBezTo>
                      <a:pt x="12" y="12"/>
                      <a:pt x="12" y="12"/>
                      <a:pt x="12" y="12"/>
                    </a:cubicBezTo>
                    <a:lnTo>
                      <a:pt x="12" y="16"/>
                    </a:lnTo>
                    <a:close/>
                    <a:moveTo>
                      <a:pt x="12" y="8"/>
                    </a:moveTo>
                    <a:cubicBezTo>
                      <a:pt x="4" y="8"/>
                      <a:pt x="4" y="8"/>
                      <a:pt x="4" y="8"/>
                    </a:cubicBezTo>
                    <a:cubicBezTo>
                      <a:pt x="5" y="6"/>
                      <a:pt x="7" y="4"/>
                      <a:pt x="10" y="4"/>
                    </a:cubicBezTo>
                    <a:cubicBezTo>
                      <a:pt x="12" y="4"/>
                      <a:pt x="12" y="4"/>
                      <a:pt x="12" y="4"/>
                    </a:cubicBezTo>
                    <a:lnTo>
                      <a:pt x="12" y="8"/>
                    </a:lnTo>
                    <a:close/>
                    <a:moveTo>
                      <a:pt x="24" y="16"/>
                    </a:moveTo>
                    <a:cubicBezTo>
                      <a:pt x="16" y="16"/>
                      <a:pt x="16" y="16"/>
                      <a:pt x="16" y="16"/>
                    </a:cubicBezTo>
                    <a:cubicBezTo>
                      <a:pt x="16" y="12"/>
                      <a:pt x="16" y="12"/>
                      <a:pt x="16" y="12"/>
                    </a:cubicBezTo>
                    <a:cubicBezTo>
                      <a:pt x="24" y="12"/>
                      <a:pt x="24" y="12"/>
                      <a:pt x="24" y="12"/>
                    </a:cubicBezTo>
                    <a:lnTo>
                      <a:pt x="24" y="16"/>
                    </a:lnTo>
                    <a:close/>
                    <a:moveTo>
                      <a:pt x="24" y="8"/>
                    </a:moveTo>
                    <a:cubicBezTo>
                      <a:pt x="16" y="8"/>
                      <a:pt x="16" y="8"/>
                      <a:pt x="16" y="8"/>
                    </a:cubicBezTo>
                    <a:cubicBezTo>
                      <a:pt x="16" y="4"/>
                      <a:pt x="16" y="4"/>
                      <a:pt x="16" y="4"/>
                    </a:cubicBezTo>
                    <a:cubicBezTo>
                      <a:pt x="24" y="4"/>
                      <a:pt x="24" y="4"/>
                      <a:pt x="24" y="4"/>
                    </a:cubicBezTo>
                    <a:lnTo>
                      <a:pt x="24" y="8"/>
                    </a:lnTo>
                    <a:close/>
                    <a:moveTo>
                      <a:pt x="36" y="16"/>
                    </a:moveTo>
                    <a:cubicBezTo>
                      <a:pt x="28" y="16"/>
                      <a:pt x="28" y="16"/>
                      <a:pt x="28" y="16"/>
                    </a:cubicBezTo>
                    <a:cubicBezTo>
                      <a:pt x="28" y="12"/>
                      <a:pt x="28" y="12"/>
                      <a:pt x="28" y="12"/>
                    </a:cubicBezTo>
                    <a:cubicBezTo>
                      <a:pt x="36" y="12"/>
                      <a:pt x="36" y="12"/>
                      <a:pt x="36" y="12"/>
                    </a:cubicBezTo>
                    <a:lnTo>
                      <a:pt x="36" y="16"/>
                    </a:lnTo>
                    <a:close/>
                    <a:moveTo>
                      <a:pt x="36" y="8"/>
                    </a:moveTo>
                    <a:cubicBezTo>
                      <a:pt x="28" y="8"/>
                      <a:pt x="28" y="8"/>
                      <a:pt x="28" y="8"/>
                    </a:cubicBezTo>
                    <a:cubicBezTo>
                      <a:pt x="28" y="4"/>
                      <a:pt x="28" y="4"/>
                      <a:pt x="28" y="4"/>
                    </a:cubicBezTo>
                    <a:cubicBezTo>
                      <a:pt x="36" y="4"/>
                      <a:pt x="36" y="4"/>
                      <a:pt x="36" y="4"/>
                    </a:cubicBezTo>
                    <a:lnTo>
                      <a:pt x="36" y="8"/>
                    </a:lnTo>
                    <a:close/>
                    <a:moveTo>
                      <a:pt x="42" y="16"/>
                    </a:moveTo>
                    <a:cubicBezTo>
                      <a:pt x="40" y="16"/>
                      <a:pt x="40" y="16"/>
                      <a:pt x="40" y="16"/>
                    </a:cubicBezTo>
                    <a:cubicBezTo>
                      <a:pt x="40" y="12"/>
                      <a:pt x="40" y="12"/>
                      <a:pt x="40" y="12"/>
                    </a:cubicBezTo>
                    <a:cubicBezTo>
                      <a:pt x="48" y="12"/>
                      <a:pt x="48" y="12"/>
                      <a:pt x="48" y="12"/>
                    </a:cubicBezTo>
                    <a:cubicBezTo>
                      <a:pt x="47" y="14"/>
                      <a:pt x="45" y="16"/>
                      <a:pt x="4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169"/>
              <p:cNvSpPr>
                <a:spLocks noEditPoints="1"/>
              </p:cNvSpPr>
              <p:nvPr/>
            </p:nvSpPr>
            <p:spPr bwMode="auto">
              <a:xfrm>
                <a:off x="5528723"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8" name="Group 37"/>
            <p:cNvGrpSpPr/>
            <p:nvPr/>
          </p:nvGrpSpPr>
          <p:grpSpPr>
            <a:xfrm>
              <a:off x="10266595" y="2929031"/>
              <a:ext cx="218527" cy="219859"/>
              <a:chOff x="6061716" y="2650828"/>
              <a:chExt cx="218527" cy="219859"/>
            </a:xfrm>
            <a:grpFill/>
          </p:grpSpPr>
          <p:sp>
            <p:nvSpPr>
              <p:cNvPr id="299" name="Oval 170"/>
              <p:cNvSpPr>
                <a:spLocks noChangeArrowheads="1"/>
              </p:cNvSpPr>
              <p:nvPr/>
            </p:nvSpPr>
            <p:spPr bwMode="auto">
              <a:xfrm>
                <a:off x="6123010"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Rectangle 171"/>
              <p:cNvSpPr>
                <a:spLocks noChangeArrowheads="1"/>
              </p:cNvSpPr>
              <p:nvPr/>
            </p:nvSpPr>
            <p:spPr bwMode="auto">
              <a:xfrm>
                <a:off x="6115015" y="2704127"/>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1" name="Freeform 172"/>
              <p:cNvSpPr>
                <a:spLocks noEditPoints="1"/>
              </p:cNvSpPr>
              <p:nvPr/>
            </p:nvSpPr>
            <p:spPr bwMode="auto">
              <a:xfrm>
                <a:off x="6149659" y="2782744"/>
                <a:ext cx="43972"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173"/>
              <p:cNvSpPr>
                <a:spLocks noEditPoints="1"/>
              </p:cNvSpPr>
              <p:nvPr/>
            </p:nvSpPr>
            <p:spPr bwMode="auto">
              <a:xfrm>
                <a:off x="6061716"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Oval 174"/>
              <p:cNvSpPr>
                <a:spLocks noChangeArrowheads="1"/>
              </p:cNvSpPr>
              <p:nvPr/>
            </p:nvSpPr>
            <p:spPr bwMode="auto">
              <a:xfrm>
                <a:off x="6201627"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Rectangle 175"/>
              <p:cNvSpPr>
                <a:spLocks noChangeArrowheads="1"/>
              </p:cNvSpPr>
              <p:nvPr/>
            </p:nvSpPr>
            <p:spPr bwMode="auto">
              <a:xfrm>
                <a:off x="6193632" y="2704127"/>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9" name="Group 38"/>
            <p:cNvGrpSpPr/>
            <p:nvPr/>
          </p:nvGrpSpPr>
          <p:grpSpPr>
            <a:xfrm>
              <a:off x="11319916" y="5170755"/>
              <a:ext cx="218527" cy="219859"/>
              <a:chOff x="6594709" y="2650828"/>
              <a:chExt cx="218527" cy="219859"/>
            </a:xfrm>
            <a:grpFill/>
          </p:grpSpPr>
          <p:sp>
            <p:nvSpPr>
              <p:cNvPr id="293" name="Oval 176"/>
              <p:cNvSpPr>
                <a:spLocks noChangeArrowheads="1"/>
              </p:cNvSpPr>
              <p:nvPr/>
            </p:nvSpPr>
            <p:spPr bwMode="auto">
              <a:xfrm>
                <a:off x="6656003"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177"/>
              <p:cNvSpPr>
                <a:spLocks/>
              </p:cNvSpPr>
              <p:nvPr/>
            </p:nvSpPr>
            <p:spPr bwMode="auto">
              <a:xfrm>
                <a:off x="6638681" y="2704127"/>
                <a:ext cx="34645" cy="25317"/>
              </a:xfrm>
              <a:custGeom>
                <a:avLst/>
                <a:gdLst>
                  <a:gd name="T0" fmla="*/ 23 w 26"/>
                  <a:gd name="T1" fmla="*/ 0 h 19"/>
                  <a:gd name="T2" fmla="*/ 0 w 26"/>
                  <a:gd name="T3" fmla="*/ 14 h 19"/>
                  <a:gd name="T4" fmla="*/ 3 w 26"/>
                  <a:gd name="T5" fmla="*/ 19 h 19"/>
                  <a:gd name="T6" fmla="*/ 26 w 26"/>
                  <a:gd name="T7" fmla="*/ 5 h 19"/>
                  <a:gd name="T8" fmla="*/ 23 w 26"/>
                  <a:gd name="T9" fmla="*/ 0 h 19"/>
                </a:gdLst>
                <a:ahLst/>
                <a:cxnLst>
                  <a:cxn ang="0">
                    <a:pos x="T0" y="T1"/>
                  </a:cxn>
                  <a:cxn ang="0">
                    <a:pos x="T2" y="T3"/>
                  </a:cxn>
                  <a:cxn ang="0">
                    <a:pos x="T4" y="T5"/>
                  </a:cxn>
                  <a:cxn ang="0">
                    <a:pos x="T6" y="T7"/>
                  </a:cxn>
                  <a:cxn ang="0">
                    <a:pos x="T8" y="T9"/>
                  </a:cxn>
                </a:cxnLst>
                <a:rect l="0" t="0" r="r" b="b"/>
                <a:pathLst>
                  <a:path w="26" h="19">
                    <a:moveTo>
                      <a:pt x="23" y="0"/>
                    </a:moveTo>
                    <a:lnTo>
                      <a:pt x="0" y="14"/>
                    </a:lnTo>
                    <a:lnTo>
                      <a:pt x="3" y="19"/>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178"/>
              <p:cNvSpPr>
                <a:spLocks noEditPoints="1"/>
              </p:cNvSpPr>
              <p:nvPr/>
            </p:nvSpPr>
            <p:spPr bwMode="auto">
              <a:xfrm>
                <a:off x="6682653" y="2782744"/>
                <a:ext cx="43972"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179"/>
              <p:cNvSpPr>
                <a:spLocks noEditPoints="1"/>
              </p:cNvSpPr>
              <p:nvPr/>
            </p:nvSpPr>
            <p:spPr bwMode="auto">
              <a:xfrm>
                <a:off x="6594709"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180"/>
              <p:cNvSpPr>
                <a:spLocks/>
              </p:cNvSpPr>
              <p:nvPr/>
            </p:nvSpPr>
            <p:spPr bwMode="auto">
              <a:xfrm>
                <a:off x="6734620" y="2704127"/>
                <a:ext cx="34645" cy="25317"/>
              </a:xfrm>
              <a:custGeom>
                <a:avLst/>
                <a:gdLst>
                  <a:gd name="T0" fmla="*/ 0 w 26"/>
                  <a:gd name="T1" fmla="*/ 5 h 19"/>
                  <a:gd name="T2" fmla="*/ 23 w 26"/>
                  <a:gd name="T3" fmla="*/ 19 h 19"/>
                  <a:gd name="T4" fmla="*/ 26 w 26"/>
                  <a:gd name="T5" fmla="*/ 14 h 19"/>
                  <a:gd name="T6" fmla="*/ 3 w 26"/>
                  <a:gd name="T7" fmla="*/ 0 h 19"/>
                  <a:gd name="T8" fmla="*/ 0 w 26"/>
                  <a:gd name="T9" fmla="*/ 5 h 19"/>
                </a:gdLst>
                <a:ahLst/>
                <a:cxnLst>
                  <a:cxn ang="0">
                    <a:pos x="T0" y="T1"/>
                  </a:cxn>
                  <a:cxn ang="0">
                    <a:pos x="T2" y="T3"/>
                  </a:cxn>
                  <a:cxn ang="0">
                    <a:pos x="T4" y="T5"/>
                  </a:cxn>
                  <a:cxn ang="0">
                    <a:pos x="T6" y="T7"/>
                  </a:cxn>
                  <a:cxn ang="0">
                    <a:pos x="T8" y="T9"/>
                  </a:cxn>
                </a:cxnLst>
                <a:rect l="0" t="0" r="r" b="b"/>
                <a:pathLst>
                  <a:path w="26" h="19">
                    <a:moveTo>
                      <a:pt x="0" y="5"/>
                    </a:moveTo>
                    <a:lnTo>
                      <a:pt x="23" y="19"/>
                    </a:lnTo>
                    <a:lnTo>
                      <a:pt x="26" y="14"/>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Oval 181"/>
              <p:cNvSpPr>
                <a:spLocks noChangeArrowheads="1"/>
              </p:cNvSpPr>
              <p:nvPr/>
            </p:nvSpPr>
            <p:spPr bwMode="auto">
              <a:xfrm>
                <a:off x="6734620"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0" name="Group 39"/>
            <p:cNvGrpSpPr/>
            <p:nvPr/>
          </p:nvGrpSpPr>
          <p:grpSpPr>
            <a:xfrm>
              <a:off x="6732975" y="5851174"/>
              <a:ext cx="218527" cy="219859"/>
              <a:chOff x="7127702" y="2650828"/>
              <a:chExt cx="218527" cy="219859"/>
            </a:xfrm>
            <a:grpFill/>
          </p:grpSpPr>
          <p:sp>
            <p:nvSpPr>
              <p:cNvPr id="287" name="Oval 182"/>
              <p:cNvSpPr>
                <a:spLocks noChangeArrowheads="1"/>
              </p:cNvSpPr>
              <p:nvPr/>
            </p:nvSpPr>
            <p:spPr bwMode="auto">
              <a:xfrm>
                <a:off x="7188996"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183"/>
              <p:cNvSpPr>
                <a:spLocks/>
              </p:cNvSpPr>
              <p:nvPr/>
            </p:nvSpPr>
            <p:spPr bwMode="auto">
              <a:xfrm>
                <a:off x="7250290" y="2704127"/>
                <a:ext cx="34645" cy="25317"/>
              </a:xfrm>
              <a:custGeom>
                <a:avLst/>
                <a:gdLst>
                  <a:gd name="T0" fmla="*/ 26 w 26"/>
                  <a:gd name="T1" fmla="*/ 5 h 19"/>
                  <a:gd name="T2" fmla="*/ 23 w 26"/>
                  <a:gd name="T3" fmla="*/ 0 h 19"/>
                  <a:gd name="T4" fmla="*/ 0 w 26"/>
                  <a:gd name="T5" fmla="*/ 14 h 19"/>
                  <a:gd name="T6" fmla="*/ 3 w 26"/>
                  <a:gd name="T7" fmla="*/ 19 h 19"/>
                  <a:gd name="T8" fmla="*/ 26 w 26"/>
                  <a:gd name="T9" fmla="*/ 5 h 19"/>
                </a:gdLst>
                <a:ahLst/>
                <a:cxnLst>
                  <a:cxn ang="0">
                    <a:pos x="T0" y="T1"/>
                  </a:cxn>
                  <a:cxn ang="0">
                    <a:pos x="T2" y="T3"/>
                  </a:cxn>
                  <a:cxn ang="0">
                    <a:pos x="T4" y="T5"/>
                  </a:cxn>
                  <a:cxn ang="0">
                    <a:pos x="T6" y="T7"/>
                  </a:cxn>
                  <a:cxn ang="0">
                    <a:pos x="T8" y="T9"/>
                  </a:cxn>
                </a:cxnLst>
                <a:rect l="0" t="0" r="r" b="b"/>
                <a:pathLst>
                  <a:path w="26" h="19">
                    <a:moveTo>
                      <a:pt x="26" y="5"/>
                    </a:moveTo>
                    <a:lnTo>
                      <a:pt x="23" y="0"/>
                    </a:lnTo>
                    <a:lnTo>
                      <a:pt x="0" y="14"/>
                    </a:lnTo>
                    <a:lnTo>
                      <a:pt x="3" y="19"/>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184"/>
              <p:cNvSpPr>
                <a:spLocks/>
              </p:cNvSpPr>
              <p:nvPr/>
            </p:nvSpPr>
            <p:spPr bwMode="auto">
              <a:xfrm>
                <a:off x="7188996" y="2704127"/>
                <a:ext cx="34645" cy="25317"/>
              </a:xfrm>
              <a:custGeom>
                <a:avLst/>
                <a:gdLst>
                  <a:gd name="T0" fmla="*/ 26 w 26"/>
                  <a:gd name="T1" fmla="*/ 14 h 19"/>
                  <a:gd name="T2" fmla="*/ 3 w 26"/>
                  <a:gd name="T3" fmla="*/ 0 h 19"/>
                  <a:gd name="T4" fmla="*/ 0 w 26"/>
                  <a:gd name="T5" fmla="*/ 5 h 19"/>
                  <a:gd name="T6" fmla="*/ 23 w 26"/>
                  <a:gd name="T7" fmla="*/ 19 h 19"/>
                  <a:gd name="T8" fmla="*/ 26 w 26"/>
                  <a:gd name="T9" fmla="*/ 14 h 19"/>
                </a:gdLst>
                <a:ahLst/>
                <a:cxnLst>
                  <a:cxn ang="0">
                    <a:pos x="T0" y="T1"/>
                  </a:cxn>
                  <a:cxn ang="0">
                    <a:pos x="T2" y="T3"/>
                  </a:cxn>
                  <a:cxn ang="0">
                    <a:pos x="T4" y="T5"/>
                  </a:cxn>
                  <a:cxn ang="0">
                    <a:pos x="T6" y="T7"/>
                  </a:cxn>
                  <a:cxn ang="0">
                    <a:pos x="T8" y="T9"/>
                  </a:cxn>
                </a:cxnLst>
                <a:rect l="0" t="0" r="r" b="b"/>
                <a:pathLst>
                  <a:path w="26" h="19">
                    <a:moveTo>
                      <a:pt x="26" y="14"/>
                    </a:moveTo>
                    <a:lnTo>
                      <a:pt x="3" y="0"/>
                    </a:lnTo>
                    <a:lnTo>
                      <a:pt x="0" y="5"/>
                    </a:lnTo>
                    <a:lnTo>
                      <a:pt x="23" y="19"/>
                    </a:lnTo>
                    <a:lnTo>
                      <a:pt x="2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Oval 185"/>
              <p:cNvSpPr>
                <a:spLocks noChangeArrowheads="1"/>
              </p:cNvSpPr>
              <p:nvPr/>
            </p:nvSpPr>
            <p:spPr bwMode="auto">
              <a:xfrm>
                <a:off x="7267613"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186"/>
              <p:cNvSpPr>
                <a:spLocks noEditPoints="1"/>
              </p:cNvSpPr>
              <p:nvPr/>
            </p:nvSpPr>
            <p:spPr bwMode="auto">
              <a:xfrm>
                <a:off x="7127702"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187"/>
              <p:cNvSpPr>
                <a:spLocks noEditPoints="1"/>
              </p:cNvSpPr>
              <p:nvPr/>
            </p:nvSpPr>
            <p:spPr bwMode="auto">
              <a:xfrm>
                <a:off x="7215646" y="2782744"/>
                <a:ext cx="43972"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1" name="Group 40"/>
            <p:cNvGrpSpPr/>
            <p:nvPr/>
          </p:nvGrpSpPr>
          <p:grpSpPr>
            <a:xfrm>
              <a:off x="7660695" y="2650828"/>
              <a:ext cx="218527" cy="219859"/>
              <a:chOff x="7660695" y="2650828"/>
              <a:chExt cx="218527" cy="219859"/>
            </a:xfrm>
            <a:grpFill/>
          </p:grpSpPr>
          <p:sp>
            <p:nvSpPr>
              <p:cNvPr id="283" name="Freeform 188"/>
              <p:cNvSpPr>
                <a:spLocks/>
              </p:cNvSpPr>
              <p:nvPr/>
            </p:nvSpPr>
            <p:spPr bwMode="auto">
              <a:xfrm>
                <a:off x="7731317" y="2790739"/>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189"/>
              <p:cNvSpPr>
                <a:spLocks/>
              </p:cNvSpPr>
              <p:nvPr/>
            </p:nvSpPr>
            <p:spPr bwMode="auto">
              <a:xfrm>
                <a:off x="7720657" y="2712122"/>
                <a:ext cx="30648" cy="47969"/>
              </a:xfrm>
              <a:custGeom>
                <a:avLst/>
                <a:gdLst>
                  <a:gd name="T0" fmla="*/ 5 w 23"/>
                  <a:gd name="T1" fmla="*/ 0 h 36"/>
                  <a:gd name="T2" fmla="*/ 0 w 23"/>
                  <a:gd name="T3" fmla="*/ 3 h 36"/>
                  <a:gd name="T4" fmla="*/ 13 w 23"/>
                  <a:gd name="T5" fmla="*/ 18 h 36"/>
                  <a:gd name="T6" fmla="*/ 0 w 23"/>
                  <a:gd name="T7" fmla="*/ 31 h 36"/>
                  <a:gd name="T8" fmla="*/ 5 w 23"/>
                  <a:gd name="T9" fmla="*/ 36 h 36"/>
                  <a:gd name="T10" fmla="*/ 23 w 23"/>
                  <a:gd name="T11" fmla="*/ 18 h 36"/>
                  <a:gd name="T12" fmla="*/ 5 w 23"/>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3" h="36">
                    <a:moveTo>
                      <a:pt x="5" y="0"/>
                    </a:moveTo>
                    <a:lnTo>
                      <a:pt x="0" y="3"/>
                    </a:lnTo>
                    <a:lnTo>
                      <a:pt x="13" y="18"/>
                    </a:lnTo>
                    <a:lnTo>
                      <a:pt x="0" y="31"/>
                    </a:lnTo>
                    <a:lnTo>
                      <a:pt x="5" y="36"/>
                    </a:lnTo>
                    <a:lnTo>
                      <a:pt x="23" y="18"/>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190"/>
              <p:cNvSpPr>
                <a:spLocks noEditPoints="1"/>
              </p:cNvSpPr>
              <p:nvPr/>
            </p:nvSpPr>
            <p:spPr bwMode="auto">
              <a:xfrm>
                <a:off x="7660695"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191"/>
              <p:cNvSpPr>
                <a:spLocks/>
              </p:cNvSpPr>
              <p:nvPr/>
            </p:nvSpPr>
            <p:spPr bwMode="auto">
              <a:xfrm>
                <a:off x="7789946" y="2712122"/>
                <a:ext cx="30648" cy="47969"/>
              </a:xfrm>
              <a:custGeom>
                <a:avLst/>
                <a:gdLst>
                  <a:gd name="T0" fmla="*/ 18 w 23"/>
                  <a:gd name="T1" fmla="*/ 0 h 36"/>
                  <a:gd name="T2" fmla="*/ 0 w 23"/>
                  <a:gd name="T3" fmla="*/ 18 h 36"/>
                  <a:gd name="T4" fmla="*/ 18 w 23"/>
                  <a:gd name="T5" fmla="*/ 36 h 36"/>
                  <a:gd name="T6" fmla="*/ 23 w 23"/>
                  <a:gd name="T7" fmla="*/ 31 h 36"/>
                  <a:gd name="T8" fmla="*/ 10 w 23"/>
                  <a:gd name="T9" fmla="*/ 18 h 36"/>
                  <a:gd name="T10" fmla="*/ 23 w 23"/>
                  <a:gd name="T11" fmla="*/ 3 h 36"/>
                  <a:gd name="T12" fmla="*/ 18 w 23"/>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3" h="36">
                    <a:moveTo>
                      <a:pt x="18" y="0"/>
                    </a:moveTo>
                    <a:lnTo>
                      <a:pt x="0" y="18"/>
                    </a:lnTo>
                    <a:lnTo>
                      <a:pt x="18" y="36"/>
                    </a:lnTo>
                    <a:lnTo>
                      <a:pt x="23" y="31"/>
                    </a:lnTo>
                    <a:lnTo>
                      <a:pt x="10" y="18"/>
                    </a:lnTo>
                    <a:lnTo>
                      <a:pt x="23" y="3"/>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2" name="Group 41"/>
            <p:cNvGrpSpPr/>
            <p:nvPr/>
          </p:nvGrpSpPr>
          <p:grpSpPr>
            <a:xfrm>
              <a:off x="1358163" y="3536727"/>
              <a:ext cx="218527" cy="219859"/>
              <a:chOff x="1264778" y="3185154"/>
              <a:chExt cx="218527" cy="219859"/>
            </a:xfrm>
            <a:grpFill/>
          </p:grpSpPr>
          <p:sp>
            <p:nvSpPr>
              <p:cNvPr id="279" name="Freeform 192"/>
              <p:cNvSpPr>
                <a:spLocks/>
              </p:cNvSpPr>
              <p:nvPr/>
            </p:nvSpPr>
            <p:spPr bwMode="auto">
              <a:xfrm>
                <a:off x="1326072" y="3326397"/>
                <a:ext cx="95939" cy="25317"/>
              </a:xfrm>
              <a:custGeom>
                <a:avLst/>
                <a:gdLst>
                  <a:gd name="T0" fmla="*/ 0 w 44"/>
                  <a:gd name="T1" fmla="*/ 8 h 12"/>
                  <a:gd name="T2" fmla="*/ 0 w 44"/>
                  <a:gd name="T3" fmla="*/ 12 h 12"/>
                  <a:gd name="T4" fmla="*/ 22 w 44"/>
                  <a:gd name="T5" fmla="*/ 4 h 12"/>
                  <a:gd name="T6" fmla="*/ 44 w 44"/>
                  <a:gd name="T7" fmla="*/ 12 h 12"/>
                  <a:gd name="T8" fmla="*/ 44 w 44"/>
                  <a:gd name="T9" fmla="*/ 8 h 12"/>
                  <a:gd name="T10" fmla="*/ 22 w 44"/>
                  <a:gd name="T11" fmla="*/ 0 h 12"/>
                  <a:gd name="T12" fmla="*/ 0 w 4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8"/>
                    </a:moveTo>
                    <a:cubicBezTo>
                      <a:pt x="0" y="12"/>
                      <a:pt x="0" y="12"/>
                      <a:pt x="0" y="12"/>
                    </a:cubicBezTo>
                    <a:cubicBezTo>
                      <a:pt x="0" y="12"/>
                      <a:pt x="8" y="4"/>
                      <a:pt x="22" y="4"/>
                    </a:cubicBezTo>
                    <a:cubicBezTo>
                      <a:pt x="36" y="4"/>
                      <a:pt x="44" y="12"/>
                      <a:pt x="44" y="12"/>
                    </a:cubicBezTo>
                    <a:cubicBezTo>
                      <a:pt x="44" y="8"/>
                      <a:pt x="44" y="8"/>
                      <a:pt x="44" y="8"/>
                    </a:cubicBezTo>
                    <a:cubicBezTo>
                      <a:pt x="44" y="8"/>
                      <a:pt x="36" y="0"/>
                      <a:pt x="22" y="0"/>
                    </a:cubicBezTo>
                    <a:cubicBezTo>
                      <a:pt x="8" y="0"/>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193"/>
              <p:cNvSpPr>
                <a:spLocks/>
              </p:cNvSpPr>
              <p:nvPr/>
            </p:nvSpPr>
            <p:spPr bwMode="auto">
              <a:xfrm>
                <a:off x="1323407" y="3246448"/>
                <a:ext cx="30648" cy="49301"/>
              </a:xfrm>
              <a:custGeom>
                <a:avLst/>
                <a:gdLst>
                  <a:gd name="T0" fmla="*/ 5 w 23"/>
                  <a:gd name="T1" fmla="*/ 37 h 37"/>
                  <a:gd name="T2" fmla="*/ 23 w 23"/>
                  <a:gd name="T3" fmla="*/ 18 h 37"/>
                  <a:gd name="T4" fmla="*/ 5 w 23"/>
                  <a:gd name="T5" fmla="*/ 0 h 37"/>
                  <a:gd name="T6" fmla="*/ 0 w 23"/>
                  <a:gd name="T7" fmla="*/ 4 h 37"/>
                  <a:gd name="T8" fmla="*/ 13 w 23"/>
                  <a:gd name="T9" fmla="*/ 18 h 37"/>
                  <a:gd name="T10" fmla="*/ 0 w 23"/>
                  <a:gd name="T11" fmla="*/ 32 h 37"/>
                  <a:gd name="T12" fmla="*/ 5 w 23"/>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3" h="37">
                    <a:moveTo>
                      <a:pt x="5" y="37"/>
                    </a:moveTo>
                    <a:lnTo>
                      <a:pt x="23" y="18"/>
                    </a:lnTo>
                    <a:lnTo>
                      <a:pt x="5" y="0"/>
                    </a:lnTo>
                    <a:lnTo>
                      <a:pt x="0" y="4"/>
                    </a:lnTo>
                    <a:lnTo>
                      <a:pt x="13" y="18"/>
                    </a:lnTo>
                    <a:lnTo>
                      <a:pt x="0" y="32"/>
                    </a:lnTo>
                    <a:lnTo>
                      <a:pt x="5"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194"/>
              <p:cNvSpPr>
                <a:spLocks/>
              </p:cNvSpPr>
              <p:nvPr/>
            </p:nvSpPr>
            <p:spPr bwMode="auto">
              <a:xfrm>
                <a:off x="1392696" y="3246448"/>
                <a:ext cx="30648" cy="49301"/>
              </a:xfrm>
              <a:custGeom>
                <a:avLst/>
                <a:gdLst>
                  <a:gd name="T0" fmla="*/ 18 w 23"/>
                  <a:gd name="T1" fmla="*/ 0 h 37"/>
                  <a:gd name="T2" fmla="*/ 0 w 23"/>
                  <a:gd name="T3" fmla="*/ 18 h 37"/>
                  <a:gd name="T4" fmla="*/ 18 w 23"/>
                  <a:gd name="T5" fmla="*/ 37 h 37"/>
                  <a:gd name="T6" fmla="*/ 23 w 23"/>
                  <a:gd name="T7" fmla="*/ 32 h 37"/>
                  <a:gd name="T8" fmla="*/ 10 w 23"/>
                  <a:gd name="T9" fmla="*/ 18 h 37"/>
                  <a:gd name="T10" fmla="*/ 23 w 23"/>
                  <a:gd name="T11" fmla="*/ 4 h 37"/>
                  <a:gd name="T12" fmla="*/ 18 w 23"/>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23" h="37">
                    <a:moveTo>
                      <a:pt x="18" y="0"/>
                    </a:moveTo>
                    <a:lnTo>
                      <a:pt x="0" y="18"/>
                    </a:lnTo>
                    <a:lnTo>
                      <a:pt x="18" y="37"/>
                    </a:lnTo>
                    <a:lnTo>
                      <a:pt x="23" y="32"/>
                    </a:lnTo>
                    <a:lnTo>
                      <a:pt x="10" y="18"/>
                    </a:lnTo>
                    <a:lnTo>
                      <a:pt x="23" y="4"/>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195"/>
              <p:cNvSpPr>
                <a:spLocks noEditPoints="1"/>
              </p:cNvSpPr>
              <p:nvPr/>
            </p:nvSpPr>
            <p:spPr bwMode="auto">
              <a:xfrm>
                <a:off x="1264778"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3" name="Group 42"/>
            <p:cNvGrpSpPr/>
            <p:nvPr/>
          </p:nvGrpSpPr>
          <p:grpSpPr>
            <a:xfrm>
              <a:off x="5069162" y="5726412"/>
              <a:ext cx="511528" cy="514646"/>
              <a:chOff x="1797771" y="3185154"/>
              <a:chExt cx="218527" cy="219859"/>
            </a:xfrm>
            <a:grpFill/>
          </p:grpSpPr>
          <p:sp>
            <p:nvSpPr>
              <p:cNvPr id="273" name="Freeform 196"/>
              <p:cNvSpPr>
                <a:spLocks/>
              </p:cNvSpPr>
              <p:nvPr/>
            </p:nvSpPr>
            <p:spPr bwMode="auto">
              <a:xfrm>
                <a:off x="1859065" y="3321067"/>
                <a:ext cx="95939" cy="39974"/>
              </a:xfrm>
              <a:custGeom>
                <a:avLst/>
                <a:gdLst>
                  <a:gd name="T0" fmla="*/ 22 w 44"/>
                  <a:gd name="T1" fmla="*/ 4 h 18"/>
                  <a:gd name="T2" fmla="*/ 14 w 44"/>
                  <a:gd name="T3" fmla="*/ 0 h 18"/>
                  <a:gd name="T4" fmla="*/ 0 w 44"/>
                  <a:gd name="T5" fmla="*/ 6 h 18"/>
                  <a:gd name="T6" fmla="*/ 22 w 44"/>
                  <a:gd name="T7" fmla="*/ 18 h 18"/>
                  <a:gd name="T8" fmla="*/ 44 w 44"/>
                  <a:gd name="T9" fmla="*/ 6 h 18"/>
                  <a:gd name="T10" fmla="*/ 30 w 44"/>
                  <a:gd name="T11" fmla="*/ 0 h 18"/>
                  <a:gd name="T12" fmla="*/ 22 w 44"/>
                  <a:gd name="T13" fmla="*/ 4 h 18"/>
                </a:gdLst>
                <a:ahLst/>
                <a:cxnLst>
                  <a:cxn ang="0">
                    <a:pos x="T0" y="T1"/>
                  </a:cxn>
                  <a:cxn ang="0">
                    <a:pos x="T2" y="T3"/>
                  </a:cxn>
                  <a:cxn ang="0">
                    <a:pos x="T4" y="T5"/>
                  </a:cxn>
                  <a:cxn ang="0">
                    <a:pos x="T6" y="T7"/>
                  </a:cxn>
                  <a:cxn ang="0">
                    <a:pos x="T8" y="T9"/>
                  </a:cxn>
                  <a:cxn ang="0">
                    <a:pos x="T10" y="T11"/>
                  </a:cxn>
                  <a:cxn ang="0">
                    <a:pos x="T12" y="T13"/>
                  </a:cxn>
                </a:cxnLst>
                <a:rect l="0" t="0" r="r" b="b"/>
                <a:pathLst>
                  <a:path w="44" h="18">
                    <a:moveTo>
                      <a:pt x="22" y="4"/>
                    </a:moveTo>
                    <a:cubicBezTo>
                      <a:pt x="18" y="2"/>
                      <a:pt x="18" y="0"/>
                      <a:pt x="14" y="0"/>
                    </a:cubicBezTo>
                    <a:cubicBezTo>
                      <a:pt x="10" y="0"/>
                      <a:pt x="6" y="6"/>
                      <a:pt x="0" y="6"/>
                    </a:cubicBezTo>
                    <a:cubicBezTo>
                      <a:pt x="4" y="6"/>
                      <a:pt x="10" y="18"/>
                      <a:pt x="22" y="18"/>
                    </a:cubicBezTo>
                    <a:cubicBezTo>
                      <a:pt x="34" y="18"/>
                      <a:pt x="40" y="6"/>
                      <a:pt x="44" y="6"/>
                    </a:cubicBezTo>
                    <a:cubicBezTo>
                      <a:pt x="38" y="6"/>
                      <a:pt x="34" y="0"/>
                      <a:pt x="30" y="0"/>
                    </a:cubicBezTo>
                    <a:cubicBezTo>
                      <a:pt x="26" y="0"/>
                      <a:pt x="26" y="2"/>
                      <a:pt x="2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Oval 197"/>
              <p:cNvSpPr>
                <a:spLocks noChangeArrowheads="1"/>
              </p:cNvSpPr>
              <p:nvPr/>
            </p:nvSpPr>
            <p:spPr bwMode="auto">
              <a:xfrm>
                <a:off x="1859065" y="3263770"/>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Rectangle 198"/>
              <p:cNvSpPr>
                <a:spLocks noChangeArrowheads="1"/>
              </p:cNvSpPr>
              <p:nvPr/>
            </p:nvSpPr>
            <p:spPr bwMode="auto">
              <a:xfrm>
                <a:off x="1849738" y="323845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Oval 199"/>
              <p:cNvSpPr>
                <a:spLocks noChangeArrowheads="1"/>
              </p:cNvSpPr>
              <p:nvPr/>
            </p:nvSpPr>
            <p:spPr bwMode="auto">
              <a:xfrm>
                <a:off x="1937682" y="3263770"/>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200"/>
              <p:cNvSpPr>
                <a:spLocks noEditPoints="1"/>
              </p:cNvSpPr>
              <p:nvPr/>
            </p:nvSpPr>
            <p:spPr bwMode="auto">
              <a:xfrm>
                <a:off x="1797771"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Rectangle 201"/>
              <p:cNvSpPr>
                <a:spLocks noChangeArrowheads="1"/>
              </p:cNvSpPr>
              <p:nvPr/>
            </p:nvSpPr>
            <p:spPr bwMode="auto">
              <a:xfrm>
                <a:off x="1928354" y="323845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4" name="Group 43"/>
            <p:cNvGrpSpPr/>
            <p:nvPr/>
          </p:nvGrpSpPr>
          <p:grpSpPr>
            <a:xfrm>
              <a:off x="261117" y="5120236"/>
              <a:ext cx="218527" cy="219859"/>
              <a:chOff x="2330764" y="3185154"/>
              <a:chExt cx="218527" cy="219859"/>
            </a:xfrm>
            <a:grpFill/>
          </p:grpSpPr>
          <p:sp>
            <p:nvSpPr>
              <p:cNvPr id="269" name="Freeform 202"/>
              <p:cNvSpPr>
                <a:spLocks/>
              </p:cNvSpPr>
              <p:nvPr/>
            </p:nvSpPr>
            <p:spPr bwMode="auto">
              <a:xfrm>
                <a:off x="2400053"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Rectangle 203"/>
              <p:cNvSpPr>
                <a:spLocks noChangeArrowheads="1"/>
              </p:cNvSpPr>
              <p:nvPr/>
            </p:nvSpPr>
            <p:spPr bwMode="auto">
              <a:xfrm>
                <a:off x="2382731" y="3263770"/>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204"/>
              <p:cNvSpPr>
                <a:spLocks noEditPoints="1"/>
              </p:cNvSpPr>
              <p:nvPr/>
            </p:nvSpPr>
            <p:spPr bwMode="auto">
              <a:xfrm>
                <a:off x="2330764"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Rectangle 206"/>
              <p:cNvSpPr>
                <a:spLocks noChangeArrowheads="1"/>
              </p:cNvSpPr>
              <p:nvPr/>
            </p:nvSpPr>
            <p:spPr bwMode="auto">
              <a:xfrm>
                <a:off x="2461347" y="3263770"/>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5" name="Group 44"/>
            <p:cNvGrpSpPr/>
            <p:nvPr/>
          </p:nvGrpSpPr>
          <p:grpSpPr>
            <a:xfrm>
              <a:off x="1167507" y="4474516"/>
              <a:ext cx="218527" cy="219859"/>
              <a:chOff x="2863757" y="3185154"/>
              <a:chExt cx="218527" cy="219859"/>
            </a:xfrm>
            <a:grpFill/>
          </p:grpSpPr>
          <p:sp>
            <p:nvSpPr>
              <p:cNvPr id="265" name="Freeform 207"/>
              <p:cNvSpPr>
                <a:spLocks/>
              </p:cNvSpPr>
              <p:nvPr/>
            </p:nvSpPr>
            <p:spPr bwMode="auto">
              <a:xfrm>
                <a:off x="2905065" y="3246448"/>
                <a:ext cx="47969" cy="30647"/>
              </a:xfrm>
              <a:custGeom>
                <a:avLst/>
                <a:gdLst>
                  <a:gd name="T0" fmla="*/ 18 w 36"/>
                  <a:gd name="T1" fmla="*/ 10 h 23"/>
                  <a:gd name="T2" fmla="*/ 31 w 36"/>
                  <a:gd name="T3" fmla="*/ 23 h 23"/>
                  <a:gd name="T4" fmla="*/ 36 w 36"/>
                  <a:gd name="T5" fmla="*/ 18 h 23"/>
                  <a:gd name="T6" fmla="*/ 18 w 36"/>
                  <a:gd name="T7" fmla="*/ 0 h 23"/>
                  <a:gd name="T8" fmla="*/ 0 w 36"/>
                  <a:gd name="T9" fmla="*/ 18 h 23"/>
                  <a:gd name="T10" fmla="*/ 5 w 36"/>
                  <a:gd name="T11" fmla="*/ 23 h 23"/>
                  <a:gd name="T12" fmla="*/ 18 w 36"/>
                  <a:gd name="T13" fmla="*/ 10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18" y="10"/>
                    </a:moveTo>
                    <a:lnTo>
                      <a:pt x="31" y="23"/>
                    </a:lnTo>
                    <a:lnTo>
                      <a:pt x="36" y="18"/>
                    </a:lnTo>
                    <a:lnTo>
                      <a:pt x="18" y="0"/>
                    </a:lnTo>
                    <a:lnTo>
                      <a:pt x="0" y="18"/>
                    </a:lnTo>
                    <a:lnTo>
                      <a:pt x="5" y="23"/>
                    </a:lnTo>
                    <a:lnTo>
                      <a:pt x="1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208"/>
              <p:cNvSpPr>
                <a:spLocks noEditPoints="1"/>
              </p:cNvSpPr>
              <p:nvPr/>
            </p:nvSpPr>
            <p:spPr bwMode="auto">
              <a:xfrm>
                <a:off x="2907730" y="3317069"/>
                <a:ext cx="130583" cy="51966"/>
              </a:xfrm>
              <a:custGeom>
                <a:avLst/>
                <a:gdLst>
                  <a:gd name="T0" fmla="*/ 30 w 60"/>
                  <a:gd name="T1" fmla="*/ 24 h 24"/>
                  <a:gd name="T2" fmla="*/ 60 w 60"/>
                  <a:gd name="T3" fmla="*/ 0 h 24"/>
                  <a:gd name="T4" fmla="*/ 0 w 60"/>
                  <a:gd name="T5" fmla="*/ 0 h 24"/>
                  <a:gd name="T6" fmla="*/ 30 w 60"/>
                  <a:gd name="T7" fmla="*/ 24 h 24"/>
                  <a:gd name="T8" fmla="*/ 30 w 60"/>
                  <a:gd name="T9" fmla="*/ 20 h 24"/>
                  <a:gd name="T10" fmla="*/ 5 w 60"/>
                  <a:gd name="T11" fmla="*/ 4 h 24"/>
                  <a:gd name="T12" fmla="*/ 55 w 60"/>
                  <a:gd name="T13" fmla="*/ 4 h 24"/>
                  <a:gd name="T14" fmla="*/ 30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30" y="24"/>
                    </a:moveTo>
                    <a:cubicBezTo>
                      <a:pt x="56" y="24"/>
                      <a:pt x="60" y="0"/>
                      <a:pt x="60" y="0"/>
                    </a:cubicBezTo>
                    <a:cubicBezTo>
                      <a:pt x="0" y="0"/>
                      <a:pt x="0" y="0"/>
                      <a:pt x="0" y="0"/>
                    </a:cubicBezTo>
                    <a:cubicBezTo>
                      <a:pt x="0" y="0"/>
                      <a:pt x="4" y="24"/>
                      <a:pt x="30" y="24"/>
                    </a:cubicBezTo>
                    <a:close/>
                    <a:moveTo>
                      <a:pt x="30" y="20"/>
                    </a:moveTo>
                    <a:cubicBezTo>
                      <a:pt x="11" y="20"/>
                      <a:pt x="5" y="4"/>
                      <a:pt x="5" y="4"/>
                    </a:cubicBezTo>
                    <a:cubicBezTo>
                      <a:pt x="55" y="4"/>
                      <a:pt x="55" y="4"/>
                      <a:pt x="55" y="4"/>
                    </a:cubicBezTo>
                    <a:cubicBezTo>
                      <a:pt x="55" y="4"/>
                      <a:pt x="50" y="20"/>
                      <a:pt x="3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209"/>
              <p:cNvSpPr>
                <a:spLocks/>
              </p:cNvSpPr>
              <p:nvPr/>
            </p:nvSpPr>
            <p:spPr bwMode="auto">
              <a:xfrm>
                <a:off x="2993008"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210"/>
              <p:cNvSpPr>
                <a:spLocks noEditPoints="1"/>
              </p:cNvSpPr>
              <p:nvPr/>
            </p:nvSpPr>
            <p:spPr bwMode="auto">
              <a:xfrm>
                <a:off x="2863757"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6" name="Group 45"/>
            <p:cNvGrpSpPr/>
            <p:nvPr/>
          </p:nvGrpSpPr>
          <p:grpSpPr>
            <a:xfrm>
              <a:off x="3396750" y="3185154"/>
              <a:ext cx="218527" cy="219859"/>
              <a:chOff x="3396750" y="3185154"/>
              <a:chExt cx="218527" cy="219859"/>
            </a:xfrm>
            <a:grpFill/>
          </p:grpSpPr>
          <p:sp>
            <p:nvSpPr>
              <p:cNvPr id="261"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7" name="Group 46"/>
            <p:cNvGrpSpPr/>
            <p:nvPr/>
          </p:nvGrpSpPr>
          <p:grpSpPr>
            <a:xfrm>
              <a:off x="3730738" y="4288200"/>
              <a:ext cx="218527" cy="219859"/>
              <a:chOff x="3929743" y="3185154"/>
              <a:chExt cx="218527" cy="219859"/>
            </a:xfrm>
            <a:grpFill/>
          </p:grpSpPr>
          <p:sp>
            <p:nvSpPr>
              <p:cNvPr id="257" name="Freeform 215"/>
              <p:cNvSpPr>
                <a:spLocks/>
              </p:cNvSpPr>
              <p:nvPr/>
            </p:nvSpPr>
            <p:spPr bwMode="auto">
              <a:xfrm>
                <a:off x="3981711" y="3246448"/>
                <a:ext cx="35977" cy="26650"/>
              </a:xfrm>
              <a:custGeom>
                <a:avLst/>
                <a:gdLst>
                  <a:gd name="T0" fmla="*/ 23 w 27"/>
                  <a:gd name="T1" fmla="*/ 0 h 20"/>
                  <a:gd name="T2" fmla="*/ 13 w 27"/>
                  <a:gd name="T3" fmla="*/ 7 h 20"/>
                  <a:gd name="T4" fmla="*/ 4 w 27"/>
                  <a:gd name="T5" fmla="*/ 0 h 20"/>
                  <a:gd name="T6" fmla="*/ 0 w 27"/>
                  <a:gd name="T7" fmla="*/ 5 h 20"/>
                  <a:gd name="T8" fmla="*/ 7 w 27"/>
                  <a:gd name="T9" fmla="*/ 10 h 20"/>
                  <a:gd name="T10" fmla="*/ 0 w 27"/>
                  <a:gd name="T11" fmla="*/ 15 h 20"/>
                  <a:gd name="T12" fmla="*/ 4 w 27"/>
                  <a:gd name="T13" fmla="*/ 20 h 20"/>
                  <a:gd name="T14" fmla="*/ 13 w 27"/>
                  <a:gd name="T15" fmla="*/ 13 h 20"/>
                  <a:gd name="T16" fmla="*/ 23 w 27"/>
                  <a:gd name="T17" fmla="*/ 20 h 20"/>
                  <a:gd name="T18" fmla="*/ 27 w 27"/>
                  <a:gd name="T19" fmla="*/ 15 h 20"/>
                  <a:gd name="T20" fmla="*/ 20 w 27"/>
                  <a:gd name="T21" fmla="*/ 10 h 20"/>
                  <a:gd name="T22" fmla="*/ 27 w 27"/>
                  <a:gd name="T23" fmla="*/ 5 h 20"/>
                  <a:gd name="T24" fmla="*/ 23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3" y="0"/>
                    </a:moveTo>
                    <a:lnTo>
                      <a:pt x="13" y="7"/>
                    </a:lnTo>
                    <a:lnTo>
                      <a:pt x="4" y="0"/>
                    </a:lnTo>
                    <a:lnTo>
                      <a:pt x="0" y="5"/>
                    </a:lnTo>
                    <a:lnTo>
                      <a:pt x="7" y="10"/>
                    </a:lnTo>
                    <a:lnTo>
                      <a:pt x="0" y="15"/>
                    </a:lnTo>
                    <a:lnTo>
                      <a:pt x="4" y="20"/>
                    </a:lnTo>
                    <a:lnTo>
                      <a:pt x="13" y="13"/>
                    </a:lnTo>
                    <a:lnTo>
                      <a:pt x="23" y="20"/>
                    </a:lnTo>
                    <a:lnTo>
                      <a:pt x="27" y="15"/>
                    </a:lnTo>
                    <a:lnTo>
                      <a:pt x="20" y="10"/>
                    </a:lnTo>
                    <a:lnTo>
                      <a:pt x="27"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216"/>
              <p:cNvSpPr>
                <a:spLocks noEditPoints="1"/>
              </p:cNvSpPr>
              <p:nvPr/>
            </p:nvSpPr>
            <p:spPr bwMode="auto">
              <a:xfrm>
                <a:off x="4017687" y="3317069"/>
                <a:ext cx="42639"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217"/>
              <p:cNvSpPr>
                <a:spLocks noEditPoints="1"/>
              </p:cNvSpPr>
              <p:nvPr/>
            </p:nvSpPr>
            <p:spPr bwMode="auto">
              <a:xfrm>
                <a:off x="3929743"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218"/>
              <p:cNvSpPr>
                <a:spLocks/>
              </p:cNvSpPr>
              <p:nvPr/>
            </p:nvSpPr>
            <p:spPr bwMode="auto">
              <a:xfrm>
                <a:off x="4060327" y="3246448"/>
                <a:ext cx="35977" cy="26650"/>
              </a:xfrm>
              <a:custGeom>
                <a:avLst/>
                <a:gdLst>
                  <a:gd name="T0" fmla="*/ 23 w 27"/>
                  <a:gd name="T1" fmla="*/ 0 h 20"/>
                  <a:gd name="T2" fmla="*/ 13 w 27"/>
                  <a:gd name="T3" fmla="*/ 7 h 20"/>
                  <a:gd name="T4" fmla="*/ 4 w 27"/>
                  <a:gd name="T5" fmla="*/ 0 h 20"/>
                  <a:gd name="T6" fmla="*/ 0 w 27"/>
                  <a:gd name="T7" fmla="*/ 5 h 20"/>
                  <a:gd name="T8" fmla="*/ 7 w 27"/>
                  <a:gd name="T9" fmla="*/ 10 h 20"/>
                  <a:gd name="T10" fmla="*/ 0 w 27"/>
                  <a:gd name="T11" fmla="*/ 15 h 20"/>
                  <a:gd name="T12" fmla="*/ 4 w 27"/>
                  <a:gd name="T13" fmla="*/ 20 h 20"/>
                  <a:gd name="T14" fmla="*/ 13 w 27"/>
                  <a:gd name="T15" fmla="*/ 13 h 20"/>
                  <a:gd name="T16" fmla="*/ 23 w 27"/>
                  <a:gd name="T17" fmla="*/ 20 h 20"/>
                  <a:gd name="T18" fmla="*/ 27 w 27"/>
                  <a:gd name="T19" fmla="*/ 15 h 20"/>
                  <a:gd name="T20" fmla="*/ 20 w 27"/>
                  <a:gd name="T21" fmla="*/ 10 h 20"/>
                  <a:gd name="T22" fmla="*/ 27 w 27"/>
                  <a:gd name="T23" fmla="*/ 5 h 20"/>
                  <a:gd name="T24" fmla="*/ 23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3" y="0"/>
                    </a:moveTo>
                    <a:lnTo>
                      <a:pt x="13" y="7"/>
                    </a:lnTo>
                    <a:lnTo>
                      <a:pt x="4" y="0"/>
                    </a:lnTo>
                    <a:lnTo>
                      <a:pt x="0" y="5"/>
                    </a:lnTo>
                    <a:lnTo>
                      <a:pt x="7" y="10"/>
                    </a:lnTo>
                    <a:lnTo>
                      <a:pt x="0" y="15"/>
                    </a:lnTo>
                    <a:lnTo>
                      <a:pt x="4" y="20"/>
                    </a:lnTo>
                    <a:lnTo>
                      <a:pt x="13" y="13"/>
                    </a:lnTo>
                    <a:lnTo>
                      <a:pt x="23" y="20"/>
                    </a:lnTo>
                    <a:lnTo>
                      <a:pt x="27" y="15"/>
                    </a:lnTo>
                    <a:lnTo>
                      <a:pt x="20" y="10"/>
                    </a:lnTo>
                    <a:lnTo>
                      <a:pt x="27"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8" name="Group 47"/>
            <p:cNvGrpSpPr/>
            <p:nvPr/>
          </p:nvGrpSpPr>
          <p:grpSpPr>
            <a:xfrm>
              <a:off x="4462736" y="3185154"/>
              <a:ext cx="218527" cy="219859"/>
              <a:chOff x="4462736" y="3185154"/>
              <a:chExt cx="218527" cy="219859"/>
            </a:xfrm>
            <a:grpFill/>
          </p:grpSpPr>
          <p:sp>
            <p:nvSpPr>
              <p:cNvPr id="253" name="Freeform 219"/>
              <p:cNvSpPr>
                <a:spLocks noEditPoints="1"/>
              </p:cNvSpPr>
              <p:nvPr/>
            </p:nvSpPr>
            <p:spPr bwMode="auto">
              <a:xfrm>
                <a:off x="4532026" y="3317069"/>
                <a:ext cx="79949" cy="43972"/>
              </a:xfrm>
              <a:custGeom>
                <a:avLst/>
                <a:gdLst>
                  <a:gd name="T0" fmla="*/ 18 w 36"/>
                  <a:gd name="T1" fmla="*/ 0 h 20"/>
                  <a:gd name="T2" fmla="*/ 0 w 36"/>
                  <a:gd name="T3" fmla="*/ 10 h 20"/>
                  <a:gd name="T4" fmla="*/ 18 w 36"/>
                  <a:gd name="T5" fmla="*/ 20 h 20"/>
                  <a:gd name="T6" fmla="*/ 36 w 36"/>
                  <a:gd name="T7" fmla="*/ 10 h 20"/>
                  <a:gd name="T8" fmla="*/ 18 w 36"/>
                  <a:gd name="T9" fmla="*/ 0 h 20"/>
                  <a:gd name="T10" fmla="*/ 18 w 36"/>
                  <a:gd name="T11" fmla="*/ 16 h 20"/>
                  <a:gd name="T12" fmla="*/ 4 w 36"/>
                  <a:gd name="T13" fmla="*/ 10 h 20"/>
                  <a:gd name="T14" fmla="*/ 18 w 36"/>
                  <a:gd name="T15" fmla="*/ 4 h 20"/>
                  <a:gd name="T16" fmla="*/ 32 w 36"/>
                  <a:gd name="T17" fmla="*/ 10 h 20"/>
                  <a:gd name="T18" fmla="*/ 18 w 36"/>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0">
                    <a:moveTo>
                      <a:pt x="18" y="0"/>
                    </a:moveTo>
                    <a:cubicBezTo>
                      <a:pt x="8" y="0"/>
                      <a:pt x="0" y="4"/>
                      <a:pt x="0" y="10"/>
                    </a:cubicBezTo>
                    <a:cubicBezTo>
                      <a:pt x="0" y="16"/>
                      <a:pt x="8" y="20"/>
                      <a:pt x="18" y="20"/>
                    </a:cubicBezTo>
                    <a:cubicBezTo>
                      <a:pt x="28" y="20"/>
                      <a:pt x="36" y="16"/>
                      <a:pt x="36" y="10"/>
                    </a:cubicBezTo>
                    <a:cubicBezTo>
                      <a:pt x="36" y="4"/>
                      <a:pt x="28" y="0"/>
                      <a:pt x="18" y="0"/>
                    </a:cubicBezTo>
                    <a:close/>
                    <a:moveTo>
                      <a:pt x="18" y="16"/>
                    </a:moveTo>
                    <a:cubicBezTo>
                      <a:pt x="10" y="16"/>
                      <a:pt x="4" y="13"/>
                      <a:pt x="4" y="10"/>
                    </a:cubicBezTo>
                    <a:cubicBezTo>
                      <a:pt x="4" y="7"/>
                      <a:pt x="10" y="4"/>
                      <a:pt x="18" y="4"/>
                    </a:cubicBezTo>
                    <a:cubicBezTo>
                      <a:pt x="26" y="4"/>
                      <a:pt x="32" y="7"/>
                      <a:pt x="32" y="10"/>
                    </a:cubicBezTo>
                    <a:cubicBezTo>
                      <a:pt x="32" y="13"/>
                      <a:pt x="26" y="16"/>
                      <a:pt x="1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220"/>
              <p:cNvSpPr>
                <a:spLocks/>
              </p:cNvSpPr>
              <p:nvPr/>
            </p:nvSpPr>
            <p:spPr bwMode="auto">
              <a:xfrm>
                <a:off x="4514704" y="3246448"/>
                <a:ext cx="35977" cy="26650"/>
              </a:xfrm>
              <a:custGeom>
                <a:avLst/>
                <a:gdLst>
                  <a:gd name="T0" fmla="*/ 23 w 27"/>
                  <a:gd name="T1" fmla="*/ 20 h 20"/>
                  <a:gd name="T2" fmla="*/ 27 w 27"/>
                  <a:gd name="T3" fmla="*/ 15 h 20"/>
                  <a:gd name="T4" fmla="*/ 20 w 27"/>
                  <a:gd name="T5" fmla="*/ 10 h 20"/>
                  <a:gd name="T6" fmla="*/ 27 w 27"/>
                  <a:gd name="T7" fmla="*/ 5 h 20"/>
                  <a:gd name="T8" fmla="*/ 23 w 27"/>
                  <a:gd name="T9" fmla="*/ 0 h 20"/>
                  <a:gd name="T10" fmla="*/ 13 w 27"/>
                  <a:gd name="T11" fmla="*/ 7 h 20"/>
                  <a:gd name="T12" fmla="*/ 4 w 27"/>
                  <a:gd name="T13" fmla="*/ 0 h 20"/>
                  <a:gd name="T14" fmla="*/ 0 w 27"/>
                  <a:gd name="T15" fmla="*/ 5 h 20"/>
                  <a:gd name="T16" fmla="*/ 7 w 27"/>
                  <a:gd name="T17" fmla="*/ 10 h 20"/>
                  <a:gd name="T18" fmla="*/ 0 w 27"/>
                  <a:gd name="T19" fmla="*/ 15 h 20"/>
                  <a:gd name="T20" fmla="*/ 4 w 27"/>
                  <a:gd name="T21" fmla="*/ 20 h 20"/>
                  <a:gd name="T22" fmla="*/ 13 w 27"/>
                  <a:gd name="T23" fmla="*/ 13 h 20"/>
                  <a:gd name="T24" fmla="*/ 23 w 27"/>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3" y="20"/>
                    </a:moveTo>
                    <a:lnTo>
                      <a:pt x="27" y="15"/>
                    </a:lnTo>
                    <a:lnTo>
                      <a:pt x="20" y="10"/>
                    </a:lnTo>
                    <a:lnTo>
                      <a:pt x="27" y="5"/>
                    </a:lnTo>
                    <a:lnTo>
                      <a:pt x="23" y="0"/>
                    </a:lnTo>
                    <a:lnTo>
                      <a:pt x="13" y="7"/>
                    </a:lnTo>
                    <a:lnTo>
                      <a:pt x="4" y="0"/>
                    </a:lnTo>
                    <a:lnTo>
                      <a:pt x="0" y="5"/>
                    </a:lnTo>
                    <a:lnTo>
                      <a:pt x="7" y="10"/>
                    </a:lnTo>
                    <a:lnTo>
                      <a:pt x="0" y="15"/>
                    </a:lnTo>
                    <a:lnTo>
                      <a:pt x="4" y="20"/>
                    </a:lnTo>
                    <a:lnTo>
                      <a:pt x="13" y="13"/>
                    </a:lnTo>
                    <a:lnTo>
                      <a:pt x="2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221"/>
              <p:cNvSpPr>
                <a:spLocks noEditPoints="1"/>
              </p:cNvSpPr>
              <p:nvPr/>
            </p:nvSpPr>
            <p:spPr bwMode="auto">
              <a:xfrm>
                <a:off x="4462736"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222"/>
              <p:cNvSpPr>
                <a:spLocks/>
              </p:cNvSpPr>
              <p:nvPr/>
            </p:nvSpPr>
            <p:spPr bwMode="auto">
              <a:xfrm>
                <a:off x="4593320" y="3246448"/>
                <a:ext cx="35977" cy="26650"/>
              </a:xfrm>
              <a:custGeom>
                <a:avLst/>
                <a:gdLst>
                  <a:gd name="T0" fmla="*/ 23 w 27"/>
                  <a:gd name="T1" fmla="*/ 0 h 20"/>
                  <a:gd name="T2" fmla="*/ 14 w 27"/>
                  <a:gd name="T3" fmla="*/ 7 h 20"/>
                  <a:gd name="T4" fmla="*/ 4 w 27"/>
                  <a:gd name="T5" fmla="*/ 0 h 20"/>
                  <a:gd name="T6" fmla="*/ 0 w 27"/>
                  <a:gd name="T7" fmla="*/ 5 h 20"/>
                  <a:gd name="T8" fmla="*/ 7 w 27"/>
                  <a:gd name="T9" fmla="*/ 10 h 20"/>
                  <a:gd name="T10" fmla="*/ 0 w 27"/>
                  <a:gd name="T11" fmla="*/ 15 h 20"/>
                  <a:gd name="T12" fmla="*/ 4 w 27"/>
                  <a:gd name="T13" fmla="*/ 20 h 20"/>
                  <a:gd name="T14" fmla="*/ 14 w 27"/>
                  <a:gd name="T15" fmla="*/ 13 h 20"/>
                  <a:gd name="T16" fmla="*/ 23 w 27"/>
                  <a:gd name="T17" fmla="*/ 20 h 20"/>
                  <a:gd name="T18" fmla="*/ 27 w 27"/>
                  <a:gd name="T19" fmla="*/ 15 h 20"/>
                  <a:gd name="T20" fmla="*/ 20 w 27"/>
                  <a:gd name="T21" fmla="*/ 10 h 20"/>
                  <a:gd name="T22" fmla="*/ 27 w 27"/>
                  <a:gd name="T23" fmla="*/ 5 h 20"/>
                  <a:gd name="T24" fmla="*/ 23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3" y="0"/>
                    </a:moveTo>
                    <a:lnTo>
                      <a:pt x="14" y="7"/>
                    </a:lnTo>
                    <a:lnTo>
                      <a:pt x="4" y="0"/>
                    </a:lnTo>
                    <a:lnTo>
                      <a:pt x="0" y="5"/>
                    </a:lnTo>
                    <a:lnTo>
                      <a:pt x="7" y="10"/>
                    </a:lnTo>
                    <a:lnTo>
                      <a:pt x="0" y="15"/>
                    </a:lnTo>
                    <a:lnTo>
                      <a:pt x="4" y="20"/>
                    </a:lnTo>
                    <a:lnTo>
                      <a:pt x="14" y="13"/>
                    </a:lnTo>
                    <a:lnTo>
                      <a:pt x="23" y="20"/>
                    </a:lnTo>
                    <a:lnTo>
                      <a:pt x="27" y="15"/>
                    </a:lnTo>
                    <a:lnTo>
                      <a:pt x="20" y="10"/>
                    </a:lnTo>
                    <a:lnTo>
                      <a:pt x="27"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9" name="Group 48"/>
            <p:cNvGrpSpPr/>
            <p:nvPr/>
          </p:nvGrpSpPr>
          <p:grpSpPr>
            <a:xfrm>
              <a:off x="5630291" y="4318848"/>
              <a:ext cx="218527" cy="219859"/>
              <a:chOff x="4995729" y="3185154"/>
              <a:chExt cx="218527" cy="219859"/>
            </a:xfrm>
            <a:grpFill/>
          </p:grpSpPr>
          <p:sp>
            <p:nvSpPr>
              <p:cNvPr id="248" name="Oval 223"/>
              <p:cNvSpPr>
                <a:spLocks noChangeArrowheads="1"/>
              </p:cNvSpPr>
              <p:nvPr/>
            </p:nvSpPr>
            <p:spPr bwMode="auto">
              <a:xfrm>
                <a:off x="5057024"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Oval 224"/>
              <p:cNvSpPr>
                <a:spLocks noChangeArrowheads="1"/>
              </p:cNvSpPr>
              <p:nvPr/>
            </p:nvSpPr>
            <p:spPr bwMode="auto">
              <a:xfrm>
                <a:off x="5135641"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225"/>
              <p:cNvSpPr>
                <a:spLocks noEditPoints="1"/>
              </p:cNvSpPr>
              <p:nvPr/>
            </p:nvSpPr>
            <p:spPr bwMode="auto">
              <a:xfrm>
                <a:off x="4995729"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226"/>
              <p:cNvSpPr>
                <a:spLocks noEditPoints="1"/>
              </p:cNvSpPr>
              <p:nvPr/>
            </p:nvSpPr>
            <p:spPr bwMode="auto">
              <a:xfrm>
                <a:off x="5039702" y="3238453"/>
                <a:ext cx="51967" cy="51966"/>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227"/>
              <p:cNvSpPr>
                <a:spLocks/>
              </p:cNvSpPr>
              <p:nvPr/>
            </p:nvSpPr>
            <p:spPr bwMode="auto">
              <a:xfrm>
                <a:off x="5030374" y="3297082"/>
                <a:ext cx="149238" cy="54631"/>
              </a:xfrm>
              <a:custGeom>
                <a:avLst/>
                <a:gdLst>
                  <a:gd name="T0" fmla="*/ 53 w 68"/>
                  <a:gd name="T1" fmla="*/ 14 h 25"/>
                  <a:gd name="T2" fmla="*/ 44 w 68"/>
                  <a:gd name="T3" fmla="*/ 3 h 25"/>
                  <a:gd name="T4" fmla="*/ 36 w 68"/>
                  <a:gd name="T5" fmla="*/ 3 h 25"/>
                  <a:gd name="T6" fmla="*/ 34 w 68"/>
                  <a:gd name="T7" fmla="*/ 4 h 25"/>
                  <a:gd name="T8" fmla="*/ 32 w 68"/>
                  <a:gd name="T9" fmla="*/ 3 h 25"/>
                  <a:gd name="T10" fmla="*/ 24 w 68"/>
                  <a:gd name="T11" fmla="*/ 3 h 25"/>
                  <a:gd name="T12" fmla="*/ 15 w 68"/>
                  <a:gd name="T13" fmla="*/ 14 h 25"/>
                  <a:gd name="T14" fmla="*/ 0 w 68"/>
                  <a:gd name="T15" fmla="*/ 11 h 25"/>
                  <a:gd name="T16" fmla="*/ 21 w 68"/>
                  <a:gd name="T17" fmla="*/ 24 h 25"/>
                  <a:gd name="T18" fmla="*/ 34 w 68"/>
                  <a:gd name="T19" fmla="*/ 16 h 25"/>
                  <a:gd name="T20" fmla="*/ 47 w 68"/>
                  <a:gd name="T21" fmla="*/ 24 h 25"/>
                  <a:gd name="T22" fmla="*/ 68 w 68"/>
                  <a:gd name="T23" fmla="*/ 11 h 25"/>
                  <a:gd name="T24" fmla="*/ 53 w 6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5">
                    <a:moveTo>
                      <a:pt x="53" y="14"/>
                    </a:moveTo>
                    <a:cubicBezTo>
                      <a:pt x="47" y="12"/>
                      <a:pt x="48" y="6"/>
                      <a:pt x="44" y="3"/>
                    </a:cubicBezTo>
                    <a:cubicBezTo>
                      <a:pt x="42" y="1"/>
                      <a:pt x="38" y="0"/>
                      <a:pt x="36" y="3"/>
                    </a:cubicBezTo>
                    <a:cubicBezTo>
                      <a:pt x="35" y="3"/>
                      <a:pt x="34" y="3"/>
                      <a:pt x="34" y="4"/>
                    </a:cubicBezTo>
                    <a:cubicBezTo>
                      <a:pt x="34" y="3"/>
                      <a:pt x="33" y="3"/>
                      <a:pt x="32" y="3"/>
                    </a:cubicBezTo>
                    <a:cubicBezTo>
                      <a:pt x="30" y="0"/>
                      <a:pt x="26" y="1"/>
                      <a:pt x="24" y="3"/>
                    </a:cubicBezTo>
                    <a:cubicBezTo>
                      <a:pt x="20" y="6"/>
                      <a:pt x="21" y="12"/>
                      <a:pt x="15" y="14"/>
                    </a:cubicBezTo>
                    <a:cubicBezTo>
                      <a:pt x="11" y="16"/>
                      <a:pt x="4" y="16"/>
                      <a:pt x="0" y="11"/>
                    </a:cubicBezTo>
                    <a:cubicBezTo>
                      <a:pt x="0" y="15"/>
                      <a:pt x="10" y="25"/>
                      <a:pt x="21" y="24"/>
                    </a:cubicBezTo>
                    <a:cubicBezTo>
                      <a:pt x="29" y="24"/>
                      <a:pt x="32" y="19"/>
                      <a:pt x="34" y="16"/>
                    </a:cubicBezTo>
                    <a:cubicBezTo>
                      <a:pt x="36" y="19"/>
                      <a:pt x="39" y="24"/>
                      <a:pt x="47" y="24"/>
                    </a:cubicBezTo>
                    <a:cubicBezTo>
                      <a:pt x="58" y="25"/>
                      <a:pt x="68" y="15"/>
                      <a:pt x="68" y="11"/>
                    </a:cubicBezTo>
                    <a:cubicBezTo>
                      <a:pt x="64" y="16"/>
                      <a:pt x="57" y="16"/>
                      <a:pt x="5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0" name="Group 49"/>
            <p:cNvGrpSpPr/>
            <p:nvPr/>
          </p:nvGrpSpPr>
          <p:grpSpPr>
            <a:xfrm>
              <a:off x="4302389" y="1067927"/>
              <a:ext cx="604982" cy="608670"/>
              <a:chOff x="5528723" y="3185154"/>
              <a:chExt cx="218527" cy="219859"/>
            </a:xfrm>
            <a:grpFill/>
          </p:grpSpPr>
          <p:sp>
            <p:nvSpPr>
              <p:cNvPr id="244" name="Oval 228"/>
              <p:cNvSpPr>
                <a:spLocks noChangeArrowheads="1"/>
              </p:cNvSpPr>
              <p:nvPr/>
            </p:nvSpPr>
            <p:spPr bwMode="auto">
              <a:xfrm>
                <a:off x="5590017"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Oval 229"/>
              <p:cNvSpPr>
                <a:spLocks noChangeArrowheads="1"/>
              </p:cNvSpPr>
              <p:nvPr/>
            </p:nvSpPr>
            <p:spPr bwMode="auto">
              <a:xfrm>
                <a:off x="5668634"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230"/>
              <p:cNvSpPr>
                <a:spLocks/>
              </p:cNvSpPr>
              <p:nvPr/>
            </p:nvSpPr>
            <p:spPr bwMode="auto">
              <a:xfrm>
                <a:off x="5563367" y="3297082"/>
                <a:ext cx="149238" cy="54631"/>
              </a:xfrm>
              <a:custGeom>
                <a:avLst/>
                <a:gdLst>
                  <a:gd name="T0" fmla="*/ 53 w 68"/>
                  <a:gd name="T1" fmla="*/ 14 h 25"/>
                  <a:gd name="T2" fmla="*/ 44 w 68"/>
                  <a:gd name="T3" fmla="*/ 3 h 25"/>
                  <a:gd name="T4" fmla="*/ 36 w 68"/>
                  <a:gd name="T5" fmla="*/ 3 h 25"/>
                  <a:gd name="T6" fmla="*/ 34 w 68"/>
                  <a:gd name="T7" fmla="*/ 4 h 25"/>
                  <a:gd name="T8" fmla="*/ 32 w 68"/>
                  <a:gd name="T9" fmla="*/ 3 h 25"/>
                  <a:gd name="T10" fmla="*/ 24 w 68"/>
                  <a:gd name="T11" fmla="*/ 3 h 25"/>
                  <a:gd name="T12" fmla="*/ 15 w 68"/>
                  <a:gd name="T13" fmla="*/ 14 h 25"/>
                  <a:gd name="T14" fmla="*/ 0 w 68"/>
                  <a:gd name="T15" fmla="*/ 11 h 25"/>
                  <a:gd name="T16" fmla="*/ 21 w 68"/>
                  <a:gd name="T17" fmla="*/ 24 h 25"/>
                  <a:gd name="T18" fmla="*/ 34 w 68"/>
                  <a:gd name="T19" fmla="*/ 16 h 25"/>
                  <a:gd name="T20" fmla="*/ 47 w 68"/>
                  <a:gd name="T21" fmla="*/ 24 h 25"/>
                  <a:gd name="T22" fmla="*/ 68 w 68"/>
                  <a:gd name="T23" fmla="*/ 11 h 25"/>
                  <a:gd name="T24" fmla="*/ 53 w 6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5">
                    <a:moveTo>
                      <a:pt x="53" y="14"/>
                    </a:moveTo>
                    <a:cubicBezTo>
                      <a:pt x="47" y="12"/>
                      <a:pt x="48" y="6"/>
                      <a:pt x="44" y="3"/>
                    </a:cubicBezTo>
                    <a:cubicBezTo>
                      <a:pt x="42" y="1"/>
                      <a:pt x="38" y="0"/>
                      <a:pt x="36" y="3"/>
                    </a:cubicBezTo>
                    <a:cubicBezTo>
                      <a:pt x="35" y="3"/>
                      <a:pt x="34" y="3"/>
                      <a:pt x="34" y="4"/>
                    </a:cubicBezTo>
                    <a:cubicBezTo>
                      <a:pt x="34" y="3"/>
                      <a:pt x="33" y="3"/>
                      <a:pt x="32" y="3"/>
                    </a:cubicBezTo>
                    <a:cubicBezTo>
                      <a:pt x="30" y="0"/>
                      <a:pt x="26" y="1"/>
                      <a:pt x="24" y="3"/>
                    </a:cubicBezTo>
                    <a:cubicBezTo>
                      <a:pt x="20" y="6"/>
                      <a:pt x="21" y="12"/>
                      <a:pt x="15" y="14"/>
                    </a:cubicBezTo>
                    <a:cubicBezTo>
                      <a:pt x="11" y="16"/>
                      <a:pt x="4" y="16"/>
                      <a:pt x="0" y="11"/>
                    </a:cubicBezTo>
                    <a:cubicBezTo>
                      <a:pt x="0" y="15"/>
                      <a:pt x="10" y="25"/>
                      <a:pt x="21" y="24"/>
                    </a:cubicBezTo>
                    <a:cubicBezTo>
                      <a:pt x="29" y="24"/>
                      <a:pt x="32" y="19"/>
                      <a:pt x="34" y="16"/>
                    </a:cubicBezTo>
                    <a:cubicBezTo>
                      <a:pt x="36" y="19"/>
                      <a:pt x="39" y="24"/>
                      <a:pt x="47" y="24"/>
                    </a:cubicBezTo>
                    <a:cubicBezTo>
                      <a:pt x="58" y="25"/>
                      <a:pt x="68" y="15"/>
                      <a:pt x="68" y="11"/>
                    </a:cubicBezTo>
                    <a:cubicBezTo>
                      <a:pt x="64" y="16"/>
                      <a:pt x="57" y="16"/>
                      <a:pt x="5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231"/>
              <p:cNvSpPr>
                <a:spLocks noEditPoints="1"/>
              </p:cNvSpPr>
              <p:nvPr/>
            </p:nvSpPr>
            <p:spPr bwMode="auto">
              <a:xfrm>
                <a:off x="5528723"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1" name="Group 50"/>
            <p:cNvGrpSpPr/>
            <p:nvPr/>
          </p:nvGrpSpPr>
          <p:grpSpPr>
            <a:xfrm>
              <a:off x="2618548" y="785679"/>
              <a:ext cx="218527" cy="219859"/>
              <a:chOff x="6061716" y="3185154"/>
              <a:chExt cx="218527" cy="219859"/>
            </a:xfrm>
            <a:grpFill/>
          </p:grpSpPr>
          <p:sp>
            <p:nvSpPr>
              <p:cNvPr id="240" name="Freeform 232"/>
              <p:cNvSpPr>
                <a:spLocks/>
              </p:cNvSpPr>
              <p:nvPr/>
            </p:nvSpPr>
            <p:spPr bwMode="auto">
              <a:xfrm>
                <a:off x="6123010" y="3326397"/>
                <a:ext cx="95939" cy="25317"/>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Oval 233"/>
              <p:cNvSpPr>
                <a:spLocks noChangeArrowheads="1"/>
              </p:cNvSpPr>
              <p:nvPr/>
            </p:nvSpPr>
            <p:spPr bwMode="auto">
              <a:xfrm>
                <a:off x="6201627"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234"/>
              <p:cNvSpPr>
                <a:spLocks noEditPoints="1"/>
              </p:cNvSpPr>
              <p:nvPr/>
            </p:nvSpPr>
            <p:spPr bwMode="auto">
              <a:xfrm>
                <a:off x="6061716"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84 w 100"/>
                  <a:gd name="T25" fmla="*/ 36 h 100"/>
                  <a:gd name="T26" fmla="*/ 83 w 100"/>
                  <a:gd name="T27" fmla="*/ 40 h 100"/>
                  <a:gd name="T28" fmla="*/ 78 w 100"/>
                  <a:gd name="T29" fmla="*/ 43 h 100"/>
                  <a:gd name="T30" fmla="*/ 71 w 100"/>
                  <a:gd name="T31" fmla="*/ 44 h 100"/>
                  <a:gd name="T32" fmla="*/ 61 w 100"/>
                  <a:gd name="T33" fmla="*/ 42 h 100"/>
                  <a:gd name="T34" fmla="*/ 57 w 100"/>
                  <a:gd name="T35" fmla="*/ 37 h 100"/>
                  <a:gd name="T36" fmla="*/ 59 w 100"/>
                  <a:gd name="T37" fmla="*/ 30 h 100"/>
                  <a:gd name="T38" fmla="*/ 70 w 100"/>
                  <a:gd name="T39" fmla="*/ 28 h 100"/>
                  <a:gd name="T40" fmla="*/ 82 w 100"/>
                  <a:gd name="T41" fmla="*/ 29 h 100"/>
                  <a:gd name="T42" fmla="*/ 84 w 100"/>
                  <a:gd name="T43" fmla="*/ 36 h 100"/>
                  <a:gd name="T44" fmla="*/ 43 w 100"/>
                  <a:gd name="T45" fmla="*/ 37 h 100"/>
                  <a:gd name="T46" fmla="*/ 39 w 100"/>
                  <a:gd name="T47" fmla="*/ 42 h 100"/>
                  <a:gd name="T48" fmla="*/ 29 w 100"/>
                  <a:gd name="T49" fmla="*/ 44 h 100"/>
                  <a:gd name="T50" fmla="*/ 22 w 100"/>
                  <a:gd name="T51" fmla="*/ 43 h 100"/>
                  <a:gd name="T52" fmla="*/ 17 w 100"/>
                  <a:gd name="T53" fmla="*/ 40 h 100"/>
                  <a:gd name="T54" fmla="*/ 16 w 100"/>
                  <a:gd name="T55" fmla="*/ 36 h 100"/>
                  <a:gd name="T56" fmla="*/ 18 w 100"/>
                  <a:gd name="T57" fmla="*/ 29 h 100"/>
                  <a:gd name="T58" fmla="*/ 30 w 100"/>
                  <a:gd name="T59" fmla="*/ 28 h 100"/>
                  <a:gd name="T60" fmla="*/ 41 w 100"/>
                  <a:gd name="T61" fmla="*/ 30 h 100"/>
                  <a:gd name="T62" fmla="*/ 43 w 100"/>
                  <a:gd name="T63" fmla="*/ 37 h 100"/>
                  <a:gd name="T64" fmla="*/ 50 w 100"/>
                  <a:gd name="T65" fmla="*/ 96 h 100"/>
                  <a:gd name="T66" fmla="*/ 4 w 100"/>
                  <a:gd name="T67" fmla="*/ 50 h 100"/>
                  <a:gd name="T68" fmla="*/ 9 w 100"/>
                  <a:gd name="T69" fmla="*/ 30 h 100"/>
                  <a:gd name="T70" fmla="*/ 9 w 100"/>
                  <a:gd name="T71" fmla="*/ 30 h 100"/>
                  <a:gd name="T72" fmla="*/ 11 w 100"/>
                  <a:gd name="T73" fmla="*/ 32 h 100"/>
                  <a:gd name="T74" fmla="*/ 14 w 100"/>
                  <a:gd name="T75" fmla="*/ 40 h 100"/>
                  <a:gd name="T76" fmla="*/ 19 w 100"/>
                  <a:gd name="T77" fmla="*/ 47 h 100"/>
                  <a:gd name="T78" fmla="*/ 29 w 100"/>
                  <a:gd name="T79" fmla="*/ 48 h 100"/>
                  <a:gd name="T80" fmla="*/ 41 w 100"/>
                  <a:gd name="T81" fmla="*/ 46 h 100"/>
                  <a:gd name="T82" fmla="*/ 46 w 100"/>
                  <a:gd name="T83" fmla="*/ 40 h 100"/>
                  <a:gd name="T84" fmla="*/ 49 w 100"/>
                  <a:gd name="T85" fmla="*/ 33 h 100"/>
                  <a:gd name="T86" fmla="*/ 50 w 100"/>
                  <a:gd name="T87" fmla="*/ 32 h 100"/>
                  <a:gd name="T88" fmla="*/ 51 w 100"/>
                  <a:gd name="T89" fmla="*/ 33 h 100"/>
                  <a:gd name="T90" fmla="*/ 54 w 100"/>
                  <a:gd name="T91" fmla="*/ 40 h 100"/>
                  <a:gd name="T92" fmla="*/ 59 w 100"/>
                  <a:gd name="T93" fmla="*/ 46 h 100"/>
                  <a:gd name="T94" fmla="*/ 71 w 100"/>
                  <a:gd name="T95" fmla="*/ 48 h 100"/>
                  <a:gd name="T96" fmla="*/ 81 w 100"/>
                  <a:gd name="T97" fmla="*/ 47 h 100"/>
                  <a:gd name="T98" fmla="*/ 86 w 100"/>
                  <a:gd name="T99" fmla="*/ 40 h 100"/>
                  <a:gd name="T100" fmla="*/ 89 w 100"/>
                  <a:gd name="T101" fmla="*/ 32 h 100"/>
                  <a:gd name="T102" fmla="*/ 91 w 100"/>
                  <a:gd name="T103" fmla="*/ 30 h 100"/>
                  <a:gd name="T104" fmla="*/ 91 w 100"/>
                  <a:gd name="T105" fmla="*/ 30 h 100"/>
                  <a:gd name="T106" fmla="*/ 96 w 100"/>
                  <a:gd name="T107" fmla="*/ 50 h 100"/>
                  <a:gd name="T108" fmla="*/ 50 w 100"/>
                  <a:gd name="T10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84" y="36"/>
                    </a:moveTo>
                    <a:cubicBezTo>
                      <a:pt x="84" y="37"/>
                      <a:pt x="83" y="39"/>
                      <a:pt x="83" y="40"/>
                    </a:cubicBezTo>
                    <a:cubicBezTo>
                      <a:pt x="81" y="43"/>
                      <a:pt x="80" y="43"/>
                      <a:pt x="78" y="43"/>
                    </a:cubicBezTo>
                    <a:cubicBezTo>
                      <a:pt x="76" y="44"/>
                      <a:pt x="74" y="44"/>
                      <a:pt x="71" y="44"/>
                    </a:cubicBezTo>
                    <a:cubicBezTo>
                      <a:pt x="66" y="44"/>
                      <a:pt x="63" y="43"/>
                      <a:pt x="61" y="42"/>
                    </a:cubicBezTo>
                    <a:cubicBezTo>
                      <a:pt x="59" y="41"/>
                      <a:pt x="58" y="38"/>
                      <a:pt x="57" y="37"/>
                    </a:cubicBezTo>
                    <a:cubicBezTo>
                      <a:pt x="57" y="36"/>
                      <a:pt x="54" y="31"/>
                      <a:pt x="59" y="30"/>
                    </a:cubicBezTo>
                    <a:cubicBezTo>
                      <a:pt x="63" y="28"/>
                      <a:pt x="68" y="28"/>
                      <a:pt x="70" y="28"/>
                    </a:cubicBezTo>
                    <a:cubicBezTo>
                      <a:pt x="73" y="28"/>
                      <a:pt x="80" y="28"/>
                      <a:pt x="82" y="29"/>
                    </a:cubicBezTo>
                    <a:cubicBezTo>
                      <a:pt x="85" y="31"/>
                      <a:pt x="84" y="35"/>
                      <a:pt x="84" y="36"/>
                    </a:cubicBezTo>
                    <a:close/>
                    <a:moveTo>
                      <a:pt x="43" y="37"/>
                    </a:moveTo>
                    <a:cubicBezTo>
                      <a:pt x="42" y="38"/>
                      <a:pt x="41" y="41"/>
                      <a:pt x="39" y="42"/>
                    </a:cubicBezTo>
                    <a:cubicBezTo>
                      <a:pt x="37" y="43"/>
                      <a:pt x="34" y="44"/>
                      <a:pt x="29" y="44"/>
                    </a:cubicBezTo>
                    <a:cubicBezTo>
                      <a:pt x="26" y="44"/>
                      <a:pt x="24" y="44"/>
                      <a:pt x="22" y="43"/>
                    </a:cubicBezTo>
                    <a:cubicBezTo>
                      <a:pt x="20" y="43"/>
                      <a:pt x="19" y="43"/>
                      <a:pt x="17" y="40"/>
                    </a:cubicBezTo>
                    <a:cubicBezTo>
                      <a:pt x="17" y="39"/>
                      <a:pt x="16" y="37"/>
                      <a:pt x="16" y="36"/>
                    </a:cubicBezTo>
                    <a:cubicBezTo>
                      <a:pt x="16" y="35"/>
                      <a:pt x="15" y="31"/>
                      <a:pt x="18" y="29"/>
                    </a:cubicBezTo>
                    <a:cubicBezTo>
                      <a:pt x="20" y="28"/>
                      <a:pt x="27" y="28"/>
                      <a:pt x="30" y="28"/>
                    </a:cubicBezTo>
                    <a:cubicBezTo>
                      <a:pt x="32" y="28"/>
                      <a:pt x="37" y="28"/>
                      <a:pt x="41" y="30"/>
                    </a:cubicBezTo>
                    <a:cubicBezTo>
                      <a:pt x="46" y="31"/>
                      <a:pt x="43" y="36"/>
                      <a:pt x="43" y="37"/>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7"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Oval 235"/>
              <p:cNvSpPr>
                <a:spLocks noChangeArrowheads="1"/>
              </p:cNvSpPr>
              <p:nvPr/>
            </p:nvSpPr>
            <p:spPr bwMode="auto">
              <a:xfrm>
                <a:off x="6123010"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2" name="Group 51"/>
            <p:cNvGrpSpPr/>
            <p:nvPr/>
          </p:nvGrpSpPr>
          <p:grpSpPr>
            <a:xfrm>
              <a:off x="6201627" y="2789676"/>
              <a:ext cx="611609" cy="615337"/>
              <a:chOff x="6594709" y="3185154"/>
              <a:chExt cx="218527" cy="219859"/>
            </a:xfrm>
            <a:grpFill/>
          </p:grpSpPr>
          <p:sp>
            <p:nvSpPr>
              <p:cNvPr id="238" name="Freeform 236"/>
              <p:cNvSpPr>
                <a:spLocks/>
              </p:cNvSpPr>
              <p:nvPr/>
            </p:nvSpPr>
            <p:spPr bwMode="auto">
              <a:xfrm>
                <a:off x="6656003" y="3326397"/>
                <a:ext cx="95939" cy="25317"/>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237"/>
              <p:cNvSpPr>
                <a:spLocks noEditPoints="1"/>
              </p:cNvSpPr>
              <p:nvPr/>
            </p:nvSpPr>
            <p:spPr bwMode="auto">
              <a:xfrm>
                <a:off x="6594709"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50 w 100"/>
                  <a:gd name="T25" fmla="*/ 96 h 100"/>
                  <a:gd name="T26" fmla="*/ 4 w 100"/>
                  <a:gd name="T27" fmla="*/ 50 h 100"/>
                  <a:gd name="T28" fmla="*/ 9 w 100"/>
                  <a:gd name="T29" fmla="*/ 30 h 100"/>
                  <a:gd name="T30" fmla="*/ 9 w 100"/>
                  <a:gd name="T31" fmla="*/ 30 h 100"/>
                  <a:gd name="T32" fmla="*/ 11 w 100"/>
                  <a:gd name="T33" fmla="*/ 32 h 100"/>
                  <a:gd name="T34" fmla="*/ 14 w 100"/>
                  <a:gd name="T35" fmla="*/ 40 h 100"/>
                  <a:gd name="T36" fmla="*/ 19 w 100"/>
                  <a:gd name="T37" fmla="*/ 47 h 100"/>
                  <a:gd name="T38" fmla="*/ 29 w 100"/>
                  <a:gd name="T39" fmla="*/ 48 h 100"/>
                  <a:gd name="T40" fmla="*/ 41 w 100"/>
                  <a:gd name="T41" fmla="*/ 46 h 100"/>
                  <a:gd name="T42" fmla="*/ 46 w 100"/>
                  <a:gd name="T43" fmla="*/ 40 h 100"/>
                  <a:gd name="T44" fmla="*/ 49 w 100"/>
                  <a:gd name="T45" fmla="*/ 33 h 100"/>
                  <a:gd name="T46" fmla="*/ 50 w 100"/>
                  <a:gd name="T47" fmla="*/ 32 h 100"/>
                  <a:gd name="T48" fmla="*/ 51 w 100"/>
                  <a:gd name="T49" fmla="*/ 33 h 100"/>
                  <a:gd name="T50" fmla="*/ 54 w 100"/>
                  <a:gd name="T51" fmla="*/ 40 h 100"/>
                  <a:gd name="T52" fmla="*/ 59 w 100"/>
                  <a:gd name="T53" fmla="*/ 46 h 100"/>
                  <a:gd name="T54" fmla="*/ 71 w 100"/>
                  <a:gd name="T55" fmla="*/ 48 h 100"/>
                  <a:gd name="T56" fmla="*/ 81 w 100"/>
                  <a:gd name="T57" fmla="*/ 47 h 100"/>
                  <a:gd name="T58" fmla="*/ 86 w 100"/>
                  <a:gd name="T59" fmla="*/ 40 h 100"/>
                  <a:gd name="T60" fmla="*/ 89 w 100"/>
                  <a:gd name="T61" fmla="*/ 32 h 100"/>
                  <a:gd name="T62" fmla="*/ 91 w 100"/>
                  <a:gd name="T63" fmla="*/ 30 h 100"/>
                  <a:gd name="T64" fmla="*/ 91 w 100"/>
                  <a:gd name="T65" fmla="*/ 30 h 100"/>
                  <a:gd name="T66" fmla="*/ 96 w 100"/>
                  <a:gd name="T67" fmla="*/ 50 h 100"/>
                  <a:gd name="T68" fmla="*/ 50 w 100"/>
                  <a:gd name="T6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8"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3" name="Group 52"/>
            <p:cNvGrpSpPr/>
            <p:nvPr/>
          </p:nvGrpSpPr>
          <p:grpSpPr>
            <a:xfrm>
              <a:off x="9835733" y="5037400"/>
              <a:ext cx="218527" cy="219859"/>
              <a:chOff x="7127702" y="3185154"/>
              <a:chExt cx="218527" cy="219859"/>
            </a:xfrm>
            <a:grpFill/>
          </p:grpSpPr>
          <p:sp>
            <p:nvSpPr>
              <p:cNvPr id="236" name="Freeform 238"/>
              <p:cNvSpPr>
                <a:spLocks/>
              </p:cNvSpPr>
              <p:nvPr/>
            </p:nvSpPr>
            <p:spPr bwMode="auto">
              <a:xfrm>
                <a:off x="7198324" y="3326397"/>
                <a:ext cx="78617" cy="25317"/>
              </a:xfrm>
              <a:custGeom>
                <a:avLst/>
                <a:gdLst>
                  <a:gd name="T0" fmla="*/ 32 w 36"/>
                  <a:gd name="T1" fmla="*/ 2 h 12"/>
                  <a:gd name="T2" fmla="*/ 26 w 36"/>
                  <a:gd name="T3" fmla="*/ 8 h 12"/>
                  <a:gd name="T4" fmla="*/ 14 w 36"/>
                  <a:gd name="T5" fmla="*/ 8 h 12"/>
                  <a:gd name="T6" fmla="*/ 0 w 36"/>
                  <a:gd name="T7" fmla="*/ 8 h 12"/>
                  <a:gd name="T8" fmla="*/ 0 w 36"/>
                  <a:gd name="T9" fmla="*/ 12 h 12"/>
                  <a:gd name="T10" fmla="*/ 14 w 36"/>
                  <a:gd name="T11" fmla="*/ 12 h 12"/>
                  <a:gd name="T12" fmla="*/ 28 w 36"/>
                  <a:gd name="T13" fmla="*/ 12 h 12"/>
                  <a:gd name="T14" fmla="*/ 36 w 36"/>
                  <a:gd name="T15" fmla="*/ 4 h 12"/>
                  <a:gd name="T16" fmla="*/ 36 w 36"/>
                  <a:gd name="T17" fmla="*/ 0 h 12"/>
                  <a:gd name="T18" fmla="*/ 32 w 36"/>
                  <a:gd name="T19" fmla="*/ 0 h 12"/>
                  <a:gd name="T20" fmla="*/ 32 w 36"/>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32" y="2"/>
                    </a:moveTo>
                    <a:cubicBezTo>
                      <a:pt x="32" y="5"/>
                      <a:pt x="29" y="8"/>
                      <a:pt x="26" y="8"/>
                    </a:cubicBezTo>
                    <a:cubicBezTo>
                      <a:pt x="14" y="8"/>
                      <a:pt x="14" y="8"/>
                      <a:pt x="14" y="8"/>
                    </a:cubicBezTo>
                    <a:cubicBezTo>
                      <a:pt x="0" y="8"/>
                      <a:pt x="0" y="8"/>
                      <a:pt x="0" y="8"/>
                    </a:cubicBezTo>
                    <a:cubicBezTo>
                      <a:pt x="0" y="12"/>
                      <a:pt x="0" y="12"/>
                      <a:pt x="0" y="12"/>
                    </a:cubicBezTo>
                    <a:cubicBezTo>
                      <a:pt x="14" y="12"/>
                      <a:pt x="14" y="12"/>
                      <a:pt x="14" y="12"/>
                    </a:cubicBezTo>
                    <a:cubicBezTo>
                      <a:pt x="28" y="12"/>
                      <a:pt x="28" y="12"/>
                      <a:pt x="28" y="12"/>
                    </a:cubicBezTo>
                    <a:cubicBezTo>
                      <a:pt x="32" y="12"/>
                      <a:pt x="36" y="8"/>
                      <a:pt x="36" y="4"/>
                    </a:cubicBezTo>
                    <a:cubicBezTo>
                      <a:pt x="36" y="2"/>
                      <a:pt x="36" y="0"/>
                      <a:pt x="36" y="0"/>
                    </a:cubicBezTo>
                    <a:cubicBezTo>
                      <a:pt x="32" y="0"/>
                      <a:pt x="32" y="0"/>
                      <a:pt x="32" y="0"/>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239"/>
              <p:cNvSpPr>
                <a:spLocks noEditPoints="1"/>
              </p:cNvSpPr>
              <p:nvPr/>
            </p:nvSpPr>
            <p:spPr bwMode="auto">
              <a:xfrm>
                <a:off x="7127702"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50 w 100"/>
                  <a:gd name="T25" fmla="*/ 96 h 100"/>
                  <a:gd name="T26" fmla="*/ 4 w 100"/>
                  <a:gd name="T27" fmla="*/ 50 h 100"/>
                  <a:gd name="T28" fmla="*/ 9 w 100"/>
                  <a:gd name="T29" fmla="*/ 30 h 100"/>
                  <a:gd name="T30" fmla="*/ 9 w 100"/>
                  <a:gd name="T31" fmla="*/ 30 h 100"/>
                  <a:gd name="T32" fmla="*/ 11 w 100"/>
                  <a:gd name="T33" fmla="*/ 32 h 100"/>
                  <a:gd name="T34" fmla="*/ 14 w 100"/>
                  <a:gd name="T35" fmla="*/ 40 h 100"/>
                  <a:gd name="T36" fmla="*/ 19 w 100"/>
                  <a:gd name="T37" fmla="*/ 47 h 100"/>
                  <a:gd name="T38" fmla="*/ 29 w 100"/>
                  <a:gd name="T39" fmla="*/ 48 h 100"/>
                  <a:gd name="T40" fmla="*/ 41 w 100"/>
                  <a:gd name="T41" fmla="*/ 46 h 100"/>
                  <a:gd name="T42" fmla="*/ 46 w 100"/>
                  <a:gd name="T43" fmla="*/ 40 h 100"/>
                  <a:gd name="T44" fmla="*/ 49 w 100"/>
                  <a:gd name="T45" fmla="*/ 33 h 100"/>
                  <a:gd name="T46" fmla="*/ 50 w 100"/>
                  <a:gd name="T47" fmla="*/ 32 h 100"/>
                  <a:gd name="T48" fmla="*/ 51 w 100"/>
                  <a:gd name="T49" fmla="*/ 33 h 100"/>
                  <a:gd name="T50" fmla="*/ 54 w 100"/>
                  <a:gd name="T51" fmla="*/ 40 h 100"/>
                  <a:gd name="T52" fmla="*/ 59 w 100"/>
                  <a:gd name="T53" fmla="*/ 46 h 100"/>
                  <a:gd name="T54" fmla="*/ 71 w 100"/>
                  <a:gd name="T55" fmla="*/ 48 h 100"/>
                  <a:gd name="T56" fmla="*/ 81 w 100"/>
                  <a:gd name="T57" fmla="*/ 47 h 100"/>
                  <a:gd name="T58" fmla="*/ 86 w 100"/>
                  <a:gd name="T59" fmla="*/ 40 h 100"/>
                  <a:gd name="T60" fmla="*/ 89 w 100"/>
                  <a:gd name="T61" fmla="*/ 32 h 100"/>
                  <a:gd name="T62" fmla="*/ 91 w 100"/>
                  <a:gd name="T63" fmla="*/ 30 h 100"/>
                  <a:gd name="T64" fmla="*/ 91 w 100"/>
                  <a:gd name="T65" fmla="*/ 30 h 100"/>
                  <a:gd name="T66" fmla="*/ 96 w 100"/>
                  <a:gd name="T67" fmla="*/ 50 h 100"/>
                  <a:gd name="T68" fmla="*/ 50 w 100"/>
                  <a:gd name="T6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8"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54" name="Freeform 6"/>
            <p:cNvSpPr>
              <a:spLocks noEditPoints="1"/>
            </p:cNvSpPr>
            <p:nvPr/>
          </p:nvSpPr>
          <p:spPr bwMode="auto">
            <a:xfrm>
              <a:off x="4977992" y="773677"/>
              <a:ext cx="254000" cy="271463"/>
            </a:xfrm>
            <a:custGeom>
              <a:avLst/>
              <a:gdLst>
                <a:gd name="T0" fmla="*/ 88 w 98"/>
                <a:gd name="T1" fmla="*/ 12 h 104"/>
                <a:gd name="T2" fmla="*/ 78 w 98"/>
                <a:gd name="T3" fmla="*/ 22 h 104"/>
                <a:gd name="T4" fmla="*/ 78 w 98"/>
                <a:gd name="T5" fmla="*/ 34 h 104"/>
                <a:gd name="T6" fmla="*/ 72 w 98"/>
                <a:gd name="T7" fmla="*/ 32 h 104"/>
                <a:gd name="T8" fmla="*/ 65 w 98"/>
                <a:gd name="T9" fmla="*/ 35 h 104"/>
                <a:gd name="T10" fmla="*/ 56 w 98"/>
                <a:gd name="T11" fmla="*/ 28 h 104"/>
                <a:gd name="T12" fmla="*/ 50 w 98"/>
                <a:gd name="T13" fmla="*/ 30 h 104"/>
                <a:gd name="T14" fmla="*/ 50 w 98"/>
                <a:gd name="T15" fmla="*/ 10 h 104"/>
                <a:gd name="T16" fmla="*/ 40 w 98"/>
                <a:gd name="T17" fmla="*/ 0 h 104"/>
                <a:gd name="T18" fmla="*/ 30 w 98"/>
                <a:gd name="T19" fmla="*/ 10 h 104"/>
                <a:gd name="T20" fmla="*/ 30 w 98"/>
                <a:gd name="T21" fmla="*/ 41 h 104"/>
                <a:gd name="T22" fmla="*/ 8 w 98"/>
                <a:gd name="T23" fmla="*/ 34 h 104"/>
                <a:gd name="T24" fmla="*/ 29 w 98"/>
                <a:gd name="T25" fmla="*/ 82 h 104"/>
                <a:gd name="T26" fmla="*/ 64 w 98"/>
                <a:gd name="T27" fmla="*/ 104 h 104"/>
                <a:gd name="T28" fmla="*/ 98 w 98"/>
                <a:gd name="T29" fmla="*/ 70 h 104"/>
                <a:gd name="T30" fmla="*/ 98 w 98"/>
                <a:gd name="T31" fmla="*/ 22 h 104"/>
                <a:gd name="T32" fmla="*/ 88 w 98"/>
                <a:gd name="T33" fmla="*/ 12 h 104"/>
                <a:gd name="T34" fmla="*/ 94 w 98"/>
                <a:gd name="T35" fmla="*/ 55 h 104"/>
                <a:gd name="T36" fmla="*/ 94 w 98"/>
                <a:gd name="T37" fmla="*/ 70 h 104"/>
                <a:gd name="T38" fmla="*/ 64 w 98"/>
                <a:gd name="T39" fmla="*/ 100 h 104"/>
                <a:gd name="T40" fmla="*/ 33 w 98"/>
                <a:gd name="T41" fmla="*/ 80 h 104"/>
                <a:gd name="T42" fmla="*/ 10 w 98"/>
                <a:gd name="T43" fmla="*/ 37 h 104"/>
                <a:gd name="T44" fmla="*/ 34 w 98"/>
                <a:gd name="T45" fmla="*/ 51 h 104"/>
                <a:gd name="T46" fmla="*/ 34 w 98"/>
                <a:gd name="T47" fmla="*/ 10 h 104"/>
                <a:gd name="T48" fmla="*/ 40 w 98"/>
                <a:gd name="T49" fmla="*/ 4 h 104"/>
                <a:gd name="T50" fmla="*/ 46 w 98"/>
                <a:gd name="T51" fmla="*/ 10 h 104"/>
                <a:gd name="T52" fmla="*/ 46 w 98"/>
                <a:gd name="T53" fmla="*/ 46 h 104"/>
                <a:gd name="T54" fmla="*/ 50 w 98"/>
                <a:gd name="T55" fmla="*/ 46 h 104"/>
                <a:gd name="T56" fmla="*/ 50 w 98"/>
                <a:gd name="T57" fmla="*/ 38 h 104"/>
                <a:gd name="T58" fmla="*/ 56 w 98"/>
                <a:gd name="T59" fmla="*/ 32 h 104"/>
                <a:gd name="T60" fmla="*/ 62 w 98"/>
                <a:gd name="T61" fmla="*/ 38 h 104"/>
                <a:gd name="T62" fmla="*/ 62 w 98"/>
                <a:gd name="T63" fmla="*/ 42 h 104"/>
                <a:gd name="T64" fmla="*/ 66 w 98"/>
                <a:gd name="T65" fmla="*/ 42 h 104"/>
                <a:gd name="T66" fmla="*/ 66 w 98"/>
                <a:gd name="T67" fmla="*/ 42 h 104"/>
                <a:gd name="T68" fmla="*/ 72 w 98"/>
                <a:gd name="T69" fmla="*/ 36 h 104"/>
                <a:gd name="T70" fmla="*/ 78 w 98"/>
                <a:gd name="T71" fmla="*/ 42 h 104"/>
                <a:gd name="T72" fmla="*/ 78 w 98"/>
                <a:gd name="T73" fmla="*/ 46 h 104"/>
                <a:gd name="T74" fmla="*/ 82 w 98"/>
                <a:gd name="T75" fmla="*/ 46 h 104"/>
                <a:gd name="T76" fmla="*/ 82 w 98"/>
                <a:gd name="T77" fmla="*/ 22 h 104"/>
                <a:gd name="T78" fmla="*/ 88 w 98"/>
                <a:gd name="T79" fmla="*/ 16 h 104"/>
                <a:gd name="T80" fmla="*/ 94 w 98"/>
                <a:gd name="T81" fmla="*/ 22 h 104"/>
                <a:gd name="T82" fmla="*/ 94 w 98"/>
                <a:gd name="T83"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04">
                  <a:moveTo>
                    <a:pt x="88" y="12"/>
                  </a:moveTo>
                  <a:cubicBezTo>
                    <a:pt x="82" y="12"/>
                    <a:pt x="78" y="16"/>
                    <a:pt x="78" y="22"/>
                  </a:cubicBezTo>
                  <a:cubicBezTo>
                    <a:pt x="78" y="34"/>
                    <a:pt x="78" y="34"/>
                    <a:pt x="78" y="34"/>
                  </a:cubicBezTo>
                  <a:cubicBezTo>
                    <a:pt x="74" y="33"/>
                    <a:pt x="74" y="32"/>
                    <a:pt x="72" y="32"/>
                  </a:cubicBezTo>
                  <a:cubicBezTo>
                    <a:pt x="69" y="32"/>
                    <a:pt x="67" y="33"/>
                    <a:pt x="65" y="35"/>
                  </a:cubicBezTo>
                  <a:cubicBezTo>
                    <a:pt x="64" y="31"/>
                    <a:pt x="60" y="28"/>
                    <a:pt x="56" y="28"/>
                  </a:cubicBezTo>
                  <a:cubicBezTo>
                    <a:pt x="54" y="28"/>
                    <a:pt x="50" y="29"/>
                    <a:pt x="50" y="30"/>
                  </a:cubicBezTo>
                  <a:cubicBezTo>
                    <a:pt x="50" y="10"/>
                    <a:pt x="50" y="10"/>
                    <a:pt x="50" y="10"/>
                  </a:cubicBezTo>
                  <a:cubicBezTo>
                    <a:pt x="50" y="4"/>
                    <a:pt x="46" y="0"/>
                    <a:pt x="40" y="0"/>
                  </a:cubicBezTo>
                  <a:cubicBezTo>
                    <a:pt x="34" y="0"/>
                    <a:pt x="30" y="4"/>
                    <a:pt x="30" y="10"/>
                  </a:cubicBezTo>
                  <a:cubicBezTo>
                    <a:pt x="30" y="41"/>
                    <a:pt x="30" y="41"/>
                    <a:pt x="30" y="41"/>
                  </a:cubicBezTo>
                  <a:cubicBezTo>
                    <a:pt x="22" y="34"/>
                    <a:pt x="13" y="29"/>
                    <a:pt x="8" y="34"/>
                  </a:cubicBezTo>
                  <a:cubicBezTo>
                    <a:pt x="0" y="42"/>
                    <a:pt x="16" y="58"/>
                    <a:pt x="29" y="82"/>
                  </a:cubicBezTo>
                  <a:cubicBezTo>
                    <a:pt x="38" y="98"/>
                    <a:pt x="52" y="104"/>
                    <a:pt x="64" y="104"/>
                  </a:cubicBezTo>
                  <a:cubicBezTo>
                    <a:pt x="83" y="104"/>
                    <a:pt x="98" y="89"/>
                    <a:pt x="98" y="70"/>
                  </a:cubicBezTo>
                  <a:cubicBezTo>
                    <a:pt x="98" y="22"/>
                    <a:pt x="98" y="22"/>
                    <a:pt x="98" y="22"/>
                  </a:cubicBezTo>
                  <a:cubicBezTo>
                    <a:pt x="98" y="16"/>
                    <a:pt x="94" y="12"/>
                    <a:pt x="88" y="12"/>
                  </a:cubicBezTo>
                  <a:close/>
                  <a:moveTo>
                    <a:pt x="94" y="55"/>
                  </a:moveTo>
                  <a:cubicBezTo>
                    <a:pt x="94" y="70"/>
                    <a:pt x="94" y="70"/>
                    <a:pt x="94" y="70"/>
                  </a:cubicBezTo>
                  <a:cubicBezTo>
                    <a:pt x="94" y="87"/>
                    <a:pt x="81" y="100"/>
                    <a:pt x="64" y="100"/>
                  </a:cubicBezTo>
                  <a:cubicBezTo>
                    <a:pt x="49" y="100"/>
                    <a:pt x="40" y="92"/>
                    <a:pt x="33" y="80"/>
                  </a:cubicBezTo>
                  <a:cubicBezTo>
                    <a:pt x="17" y="54"/>
                    <a:pt x="6" y="42"/>
                    <a:pt x="10" y="37"/>
                  </a:cubicBezTo>
                  <a:cubicBezTo>
                    <a:pt x="15" y="33"/>
                    <a:pt x="26" y="42"/>
                    <a:pt x="34" y="51"/>
                  </a:cubicBezTo>
                  <a:cubicBezTo>
                    <a:pt x="34" y="10"/>
                    <a:pt x="34" y="10"/>
                    <a:pt x="34" y="10"/>
                  </a:cubicBezTo>
                  <a:cubicBezTo>
                    <a:pt x="34" y="7"/>
                    <a:pt x="37" y="4"/>
                    <a:pt x="40" y="4"/>
                  </a:cubicBezTo>
                  <a:cubicBezTo>
                    <a:pt x="43" y="4"/>
                    <a:pt x="46" y="7"/>
                    <a:pt x="46" y="10"/>
                  </a:cubicBezTo>
                  <a:cubicBezTo>
                    <a:pt x="46" y="46"/>
                    <a:pt x="46" y="46"/>
                    <a:pt x="46" y="46"/>
                  </a:cubicBezTo>
                  <a:cubicBezTo>
                    <a:pt x="50" y="46"/>
                    <a:pt x="50" y="46"/>
                    <a:pt x="50" y="46"/>
                  </a:cubicBezTo>
                  <a:cubicBezTo>
                    <a:pt x="50" y="38"/>
                    <a:pt x="50" y="38"/>
                    <a:pt x="50" y="38"/>
                  </a:cubicBezTo>
                  <a:cubicBezTo>
                    <a:pt x="50" y="35"/>
                    <a:pt x="53" y="32"/>
                    <a:pt x="56" y="32"/>
                  </a:cubicBezTo>
                  <a:cubicBezTo>
                    <a:pt x="59" y="32"/>
                    <a:pt x="62" y="35"/>
                    <a:pt x="62" y="38"/>
                  </a:cubicBezTo>
                  <a:cubicBezTo>
                    <a:pt x="62" y="42"/>
                    <a:pt x="62" y="42"/>
                    <a:pt x="62" y="42"/>
                  </a:cubicBezTo>
                  <a:cubicBezTo>
                    <a:pt x="66" y="42"/>
                    <a:pt x="66" y="42"/>
                    <a:pt x="66" y="42"/>
                  </a:cubicBezTo>
                  <a:cubicBezTo>
                    <a:pt x="66" y="42"/>
                    <a:pt x="66" y="42"/>
                    <a:pt x="66" y="42"/>
                  </a:cubicBezTo>
                  <a:cubicBezTo>
                    <a:pt x="66" y="39"/>
                    <a:pt x="69" y="36"/>
                    <a:pt x="72" y="36"/>
                  </a:cubicBezTo>
                  <a:cubicBezTo>
                    <a:pt x="75" y="36"/>
                    <a:pt x="78" y="39"/>
                    <a:pt x="78" y="42"/>
                  </a:cubicBezTo>
                  <a:cubicBezTo>
                    <a:pt x="78" y="46"/>
                    <a:pt x="78" y="46"/>
                    <a:pt x="78" y="46"/>
                  </a:cubicBezTo>
                  <a:cubicBezTo>
                    <a:pt x="82" y="46"/>
                    <a:pt x="82" y="46"/>
                    <a:pt x="82" y="46"/>
                  </a:cubicBezTo>
                  <a:cubicBezTo>
                    <a:pt x="82" y="22"/>
                    <a:pt x="82" y="22"/>
                    <a:pt x="82" y="22"/>
                  </a:cubicBezTo>
                  <a:cubicBezTo>
                    <a:pt x="82" y="19"/>
                    <a:pt x="85" y="16"/>
                    <a:pt x="88" y="16"/>
                  </a:cubicBezTo>
                  <a:cubicBezTo>
                    <a:pt x="91" y="16"/>
                    <a:pt x="94" y="19"/>
                    <a:pt x="94" y="22"/>
                  </a:cubicBezTo>
                  <a:lnTo>
                    <a:pt x="94" y="5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7"/>
            <p:cNvSpPr>
              <a:spLocks noEditPoints="1"/>
            </p:cNvSpPr>
            <p:nvPr/>
          </p:nvSpPr>
          <p:spPr bwMode="auto">
            <a:xfrm>
              <a:off x="4881564" y="3550345"/>
              <a:ext cx="255588" cy="292100"/>
            </a:xfrm>
            <a:custGeom>
              <a:avLst/>
              <a:gdLst>
                <a:gd name="T0" fmla="*/ 88 w 98"/>
                <a:gd name="T1" fmla="*/ 20 h 112"/>
                <a:gd name="T2" fmla="*/ 82 w 98"/>
                <a:gd name="T3" fmla="*/ 22 h 112"/>
                <a:gd name="T4" fmla="*/ 82 w 98"/>
                <a:gd name="T5" fmla="*/ 18 h 112"/>
                <a:gd name="T6" fmla="*/ 72 w 98"/>
                <a:gd name="T7" fmla="*/ 8 h 112"/>
                <a:gd name="T8" fmla="*/ 67 w 98"/>
                <a:gd name="T9" fmla="*/ 10 h 112"/>
                <a:gd name="T10" fmla="*/ 57 w 98"/>
                <a:gd name="T11" fmla="*/ 0 h 112"/>
                <a:gd name="T12" fmla="*/ 47 w 98"/>
                <a:gd name="T13" fmla="*/ 10 h 112"/>
                <a:gd name="T14" fmla="*/ 40 w 98"/>
                <a:gd name="T15" fmla="*/ 8 h 112"/>
                <a:gd name="T16" fmla="*/ 30 w 98"/>
                <a:gd name="T17" fmla="*/ 18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30 h 112"/>
                <a:gd name="T30" fmla="*/ 88 w 98"/>
                <a:gd name="T31" fmla="*/ 20 h 112"/>
                <a:gd name="T32" fmla="*/ 94 w 98"/>
                <a:gd name="T33" fmla="*/ 63 h 112"/>
                <a:gd name="T34" fmla="*/ 94 w 98"/>
                <a:gd name="T35" fmla="*/ 78 h 112"/>
                <a:gd name="T36" fmla="*/ 64 w 98"/>
                <a:gd name="T37" fmla="*/ 108 h 112"/>
                <a:gd name="T38" fmla="*/ 34 w 98"/>
                <a:gd name="T39" fmla="*/ 88 h 112"/>
                <a:gd name="T40" fmla="*/ 11 w 98"/>
                <a:gd name="T41" fmla="*/ 45 h 112"/>
                <a:gd name="T42" fmla="*/ 34 w 98"/>
                <a:gd name="T43" fmla="*/ 59 h 112"/>
                <a:gd name="T44" fmla="*/ 34 w 98"/>
                <a:gd name="T45" fmla="*/ 18 h 112"/>
                <a:gd name="T46" fmla="*/ 40 w 98"/>
                <a:gd name="T47" fmla="*/ 12 h 112"/>
                <a:gd name="T48" fmla="*/ 46 w 98"/>
                <a:gd name="T49" fmla="*/ 18 h 112"/>
                <a:gd name="T50" fmla="*/ 46 w 98"/>
                <a:gd name="T51" fmla="*/ 54 h 112"/>
                <a:gd name="T52" fmla="*/ 50 w 98"/>
                <a:gd name="T53" fmla="*/ 54 h 112"/>
                <a:gd name="T54" fmla="*/ 50 w 98"/>
                <a:gd name="T55" fmla="*/ 10 h 112"/>
                <a:gd name="T56" fmla="*/ 56 w 98"/>
                <a:gd name="T57" fmla="*/ 4 h 112"/>
                <a:gd name="T58" fmla="*/ 62 w 98"/>
                <a:gd name="T59" fmla="*/ 10 h 112"/>
                <a:gd name="T60" fmla="*/ 62 w 98"/>
                <a:gd name="T61" fmla="*/ 50 h 112"/>
                <a:gd name="T62" fmla="*/ 66 w 98"/>
                <a:gd name="T63" fmla="*/ 50 h 112"/>
                <a:gd name="T64" fmla="*/ 66 w 98"/>
                <a:gd name="T65" fmla="*/ 18 h 112"/>
                <a:gd name="T66" fmla="*/ 72 w 98"/>
                <a:gd name="T67" fmla="*/ 12 h 112"/>
                <a:gd name="T68" fmla="*/ 78 w 98"/>
                <a:gd name="T69" fmla="*/ 18 h 112"/>
                <a:gd name="T70" fmla="*/ 78 w 98"/>
                <a:gd name="T71" fmla="*/ 54 h 112"/>
                <a:gd name="T72" fmla="*/ 82 w 98"/>
                <a:gd name="T73" fmla="*/ 54 h 112"/>
                <a:gd name="T74" fmla="*/ 82 w 98"/>
                <a:gd name="T75" fmla="*/ 30 h 112"/>
                <a:gd name="T76" fmla="*/ 88 w 98"/>
                <a:gd name="T77" fmla="*/ 24 h 112"/>
                <a:gd name="T78" fmla="*/ 94 w 98"/>
                <a:gd name="T79" fmla="*/ 30 h 112"/>
                <a:gd name="T80" fmla="*/ 94 w 98"/>
                <a:gd name="T8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112">
                  <a:moveTo>
                    <a:pt x="88" y="20"/>
                  </a:moveTo>
                  <a:cubicBezTo>
                    <a:pt x="86" y="20"/>
                    <a:pt x="86" y="21"/>
                    <a:pt x="82" y="22"/>
                  </a:cubicBezTo>
                  <a:cubicBezTo>
                    <a:pt x="82" y="18"/>
                    <a:pt x="82" y="18"/>
                    <a:pt x="82" y="18"/>
                  </a:cubicBezTo>
                  <a:cubicBezTo>
                    <a:pt x="82" y="12"/>
                    <a:pt x="78" y="8"/>
                    <a:pt x="72" y="8"/>
                  </a:cubicBezTo>
                  <a:cubicBezTo>
                    <a:pt x="70" y="8"/>
                    <a:pt x="68" y="9"/>
                    <a:pt x="67" y="10"/>
                  </a:cubicBezTo>
                  <a:cubicBezTo>
                    <a:pt x="67" y="4"/>
                    <a:pt x="62" y="0"/>
                    <a:pt x="57" y="0"/>
                  </a:cubicBezTo>
                  <a:cubicBezTo>
                    <a:pt x="51" y="0"/>
                    <a:pt x="47" y="4"/>
                    <a:pt x="47" y="10"/>
                  </a:cubicBezTo>
                  <a:cubicBezTo>
                    <a:pt x="45" y="9"/>
                    <a:pt x="43" y="8"/>
                    <a:pt x="40" y="8"/>
                  </a:cubicBezTo>
                  <a:cubicBezTo>
                    <a:pt x="35" y="8"/>
                    <a:pt x="30" y="12"/>
                    <a:pt x="30" y="18"/>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30"/>
                    <a:pt x="98" y="30"/>
                    <a:pt x="98" y="30"/>
                  </a:cubicBezTo>
                  <a:cubicBezTo>
                    <a:pt x="98" y="24"/>
                    <a:pt x="94" y="20"/>
                    <a:pt x="88" y="20"/>
                  </a:cubicBezTo>
                  <a:close/>
                  <a:moveTo>
                    <a:pt x="94" y="63"/>
                  </a:moveTo>
                  <a:cubicBezTo>
                    <a:pt x="94" y="78"/>
                    <a:pt x="94" y="78"/>
                    <a:pt x="94" y="78"/>
                  </a:cubicBezTo>
                  <a:cubicBezTo>
                    <a:pt x="94" y="95"/>
                    <a:pt x="81" y="108"/>
                    <a:pt x="64" y="108"/>
                  </a:cubicBezTo>
                  <a:cubicBezTo>
                    <a:pt x="49" y="108"/>
                    <a:pt x="41" y="100"/>
                    <a:pt x="34" y="88"/>
                  </a:cubicBezTo>
                  <a:cubicBezTo>
                    <a:pt x="18" y="62"/>
                    <a:pt x="6" y="50"/>
                    <a:pt x="11" y="45"/>
                  </a:cubicBezTo>
                  <a:cubicBezTo>
                    <a:pt x="15" y="41"/>
                    <a:pt x="26" y="50"/>
                    <a:pt x="34" y="59"/>
                  </a:cubicBezTo>
                  <a:cubicBezTo>
                    <a:pt x="34" y="18"/>
                    <a:pt x="34" y="18"/>
                    <a:pt x="34" y="18"/>
                  </a:cubicBezTo>
                  <a:cubicBezTo>
                    <a:pt x="34" y="15"/>
                    <a:pt x="37" y="12"/>
                    <a:pt x="40" y="12"/>
                  </a:cubicBezTo>
                  <a:cubicBezTo>
                    <a:pt x="43" y="12"/>
                    <a:pt x="46" y="15"/>
                    <a:pt x="46" y="18"/>
                  </a:cubicBezTo>
                  <a:cubicBezTo>
                    <a:pt x="46" y="54"/>
                    <a:pt x="46" y="54"/>
                    <a:pt x="46" y="54"/>
                  </a:cubicBezTo>
                  <a:cubicBezTo>
                    <a:pt x="50" y="54"/>
                    <a:pt x="50" y="54"/>
                    <a:pt x="50" y="54"/>
                  </a:cubicBezTo>
                  <a:cubicBezTo>
                    <a:pt x="50" y="10"/>
                    <a:pt x="50" y="10"/>
                    <a:pt x="50" y="10"/>
                  </a:cubicBezTo>
                  <a:cubicBezTo>
                    <a:pt x="50" y="7"/>
                    <a:pt x="53" y="4"/>
                    <a:pt x="56" y="4"/>
                  </a:cubicBezTo>
                  <a:cubicBezTo>
                    <a:pt x="59" y="4"/>
                    <a:pt x="62" y="7"/>
                    <a:pt x="62" y="10"/>
                  </a:cubicBezTo>
                  <a:cubicBezTo>
                    <a:pt x="62" y="50"/>
                    <a:pt x="62" y="50"/>
                    <a:pt x="62" y="50"/>
                  </a:cubicBezTo>
                  <a:cubicBezTo>
                    <a:pt x="66" y="50"/>
                    <a:pt x="66" y="50"/>
                    <a:pt x="66" y="50"/>
                  </a:cubicBezTo>
                  <a:cubicBezTo>
                    <a:pt x="66" y="18"/>
                    <a:pt x="66" y="18"/>
                    <a:pt x="66" y="18"/>
                  </a:cubicBezTo>
                  <a:cubicBezTo>
                    <a:pt x="66" y="15"/>
                    <a:pt x="69" y="12"/>
                    <a:pt x="72" y="12"/>
                  </a:cubicBezTo>
                  <a:cubicBezTo>
                    <a:pt x="75" y="12"/>
                    <a:pt x="78" y="15"/>
                    <a:pt x="78" y="18"/>
                  </a:cubicBezTo>
                  <a:cubicBezTo>
                    <a:pt x="78" y="54"/>
                    <a:pt x="78" y="54"/>
                    <a:pt x="78" y="54"/>
                  </a:cubicBezTo>
                  <a:cubicBezTo>
                    <a:pt x="82" y="54"/>
                    <a:pt x="82" y="54"/>
                    <a:pt x="82" y="54"/>
                  </a:cubicBezTo>
                  <a:cubicBezTo>
                    <a:pt x="82" y="30"/>
                    <a:pt x="82" y="30"/>
                    <a:pt x="82" y="30"/>
                  </a:cubicBezTo>
                  <a:cubicBezTo>
                    <a:pt x="82" y="27"/>
                    <a:pt x="85" y="24"/>
                    <a:pt x="88" y="24"/>
                  </a:cubicBezTo>
                  <a:cubicBezTo>
                    <a:pt x="91" y="24"/>
                    <a:pt x="94" y="27"/>
                    <a:pt x="94" y="30"/>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56" name="Group 55"/>
            <p:cNvGrpSpPr/>
            <p:nvPr/>
          </p:nvGrpSpPr>
          <p:grpSpPr>
            <a:xfrm>
              <a:off x="647179" y="1946533"/>
              <a:ext cx="290513" cy="295275"/>
              <a:chOff x="2514600" y="1908175"/>
              <a:chExt cx="290513" cy="295275"/>
            </a:xfrm>
            <a:grpFill/>
          </p:grpSpPr>
          <p:sp>
            <p:nvSpPr>
              <p:cNvPr id="234" name="Oval 8"/>
              <p:cNvSpPr>
                <a:spLocks noChangeArrowheads="1"/>
              </p:cNvSpPr>
              <p:nvPr/>
            </p:nvSpPr>
            <p:spPr bwMode="auto">
              <a:xfrm>
                <a:off x="2544763" y="2146300"/>
                <a:ext cx="20638" cy="206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9"/>
              <p:cNvSpPr>
                <a:spLocks noEditPoints="1"/>
              </p:cNvSpPr>
              <p:nvPr/>
            </p:nvSpPr>
            <p:spPr bwMode="auto">
              <a:xfrm>
                <a:off x="2514600" y="1908175"/>
                <a:ext cx="290513" cy="295275"/>
              </a:xfrm>
              <a:custGeom>
                <a:avLst/>
                <a:gdLst>
                  <a:gd name="T0" fmla="*/ 112 w 112"/>
                  <a:gd name="T1" fmla="*/ 54 h 113"/>
                  <a:gd name="T2" fmla="*/ 102 w 112"/>
                  <a:gd name="T3" fmla="*/ 45 h 113"/>
                  <a:gd name="T4" fmla="*/ 78 w 112"/>
                  <a:gd name="T5" fmla="*/ 45 h 113"/>
                  <a:gd name="T6" fmla="*/ 64 w 112"/>
                  <a:gd name="T7" fmla="*/ 0 h 113"/>
                  <a:gd name="T8" fmla="*/ 50 w 112"/>
                  <a:gd name="T9" fmla="*/ 32 h 113"/>
                  <a:gd name="T10" fmla="*/ 32 w 112"/>
                  <a:gd name="T11" fmla="*/ 45 h 113"/>
                  <a:gd name="T12" fmla="*/ 30 w 112"/>
                  <a:gd name="T13" fmla="*/ 45 h 113"/>
                  <a:gd name="T14" fmla="*/ 8 w 112"/>
                  <a:gd name="T15" fmla="*/ 45 h 113"/>
                  <a:gd name="T16" fmla="*/ 0 w 112"/>
                  <a:gd name="T17" fmla="*/ 51 h 113"/>
                  <a:gd name="T18" fmla="*/ 0 w 112"/>
                  <a:gd name="T19" fmla="*/ 103 h 113"/>
                  <a:gd name="T20" fmla="*/ 8 w 112"/>
                  <a:gd name="T21" fmla="*/ 113 h 113"/>
                  <a:gd name="T22" fmla="*/ 30 w 112"/>
                  <a:gd name="T23" fmla="*/ 113 h 113"/>
                  <a:gd name="T24" fmla="*/ 53 w 112"/>
                  <a:gd name="T25" fmla="*/ 113 h 113"/>
                  <a:gd name="T26" fmla="*/ 86 w 112"/>
                  <a:gd name="T27" fmla="*/ 113 h 113"/>
                  <a:gd name="T28" fmla="*/ 96 w 112"/>
                  <a:gd name="T29" fmla="*/ 102 h 113"/>
                  <a:gd name="T30" fmla="*/ 94 w 112"/>
                  <a:gd name="T31" fmla="*/ 96 h 113"/>
                  <a:gd name="T32" fmla="*/ 104 w 112"/>
                  <a:gd name="T33" fmla="*/ 85 h 113"/>
                  <a:gd name="T34" fmla="*/ 101 w 112"/>
                  <a:gd name="T35" fmla="*/ 78 h 113"/>
                  <a:gd name="T36" fmla="*/ 108 w 112"/>
                  <a:gd name="T37" fmla="*/ 69 h 113"/>
                  <a:gd name="T38" fmla="*/ 105 w 112"/>
                  <a:gd name="T39" fmla="*/ 63 h 113"/>
                  <a:gd name="T40" fmla="*/ 112 w 112"/>
                  <a:gd name="T41" fmla="*/ 54 h 113"/>
                  <a:gd name="T42" fmla="*/ 28 w 112"/>
                  <a:gd name="T43" fmla="*/ 109 h 113"/>
                  <a:gd name="T44" fmla="*/ 8 w 112"/>
                  <a:gd name="T45" fmla="*/ 109 h 113"/>
                  <a:gd name="T46" fmla="*/ 4 w 112"/>
                  <a:gd name="T47" fmla="*/ 103 h 113"/>
                  <a:gd name="T48" fmla="*/ 4 w 112"/>
                  <a:gd name="T49" fmla="*/ 51 h 113"/>
                  <a:gd name="T50" fmla="*/ 8 w 112"/>
                  <a:gd name="T51" fmla="*/ 49 h 113"/>
                  <a:gd name="T52" fmla="*/ 28 w 112"/>
                  <a:gd name="T53" fmla="*/ 49 h 113"/>
                  <a:gd name="T54" fmla="*/ 28 w 112"/>
                  <a:gd name="T55" fmla="*/ 109 h 113"/>
                  <a:gd name="T56" fmla="*/ 102 w 112"/>
                  <a:gd name="T57" fmla="*/ 61 h 113"/>
                  <a:gd name="T58" fmla="*/ 88 w 112"/>
                  <a:gd name="T59" fmla="*/ 61 h 113"/>
                  <a:gd name="T60" fmla="*/ 88 w 112"/>
                  <a:gd name="T61" fmla="*/ 65 h 113"/>
                  <a:gd name="T62" fmla="*/ 98 w 112"/>
                  <a:gd name="T63" fmla="*/ 65 h 113"/>
                  <a:gd name="T64" fmla="*/ 104 w 112"/>
                  <a:gd name="T65" fmla="*/ 71 h 113"/>
                  <a:gd name="T66" fmla="*/ 98 w 112"/>
                  <a:gd name="T67" fmla="*/ 77 h 113"/>
                  <a:gd name="T68" fmla="*/ 84 w 112"/>
                  <a:gd name="T69" fmla="*/ 77 h 113"/>
                  <a:gd name="T70" fmla="*/ 84 w 112"/>
                  <a:gd name="T71" fmla="*/ 81 h 113"/>
                  <a:gd name="T72" fmla="*/ 94 w 112"/>
                  <a:gd name="T73" fmla="*/ 81 h 113"/>
                  <a:gd name="T74" fmla="*/ 100 w 112"/>
                  <a:gd name="T75" fmla="*/ 87 h 113"/>
                  <a:gd name="T76" fmla="*/ 94 w 112"/>
                  <a:gd name="T77" fmla="*/ 93 h 113"/>
                  <a:gd name="T78" fmla="*/ 80 w 112"/>
                  <a:gd name="T79" fmla="*/ 93 h 113"/>
                  <a:gd name="T80" fmla="*/ 80 w 112"/>
                  <a:gd name="T81" fmla="*/ 97 h 113"/>
                  <a:gd name="T82" fmla="*/ 86 w 112"/>
                  <a:gd name="T83" fmla="*/ 97 h 113"/>
                  <a:gd name="T84" fmla="*/ 92 w 112"/>
                  <a:gd name="T85" fmla="*/ 103 h 113"/>
                  <a:gd name="T86" fmla="*/ 86 w 112"/>
                  <a:gd name="T87" fmla="*/ 109 h 113"/>
                  <a:gd name="T88" fmla="*/ 71 w 112"/>
                  <a:gd name="T89" fmla="*/ 109 h 113"/>
                  <a:gd name="T90" fmla="*/ 32 w 112"/>
                  <a:gd name="T91" fmla="*/ 109 h 113"/>
                  <a:gd name="T92" fmla="*/ 32 w 112"/>
                  <a:gd name="T93" fmla="*/ 47 h 113"/>
                  <a:gd name="T94" fmla="*/ 43 w 112"/>
                  <a:gd name="T95" fmla="*/ 43 h 113"/>
                  <a:gd name="T96" fmla="*/ 53 w 112"/>
                  <a:gd name="T97" fmla="*/ 32 h 113"/>
                  <a:gd name="T98" fmla="*/ 64 w 112"/>
                  <a:gd name="T99" fmla="*/ 3 h 113"/>
                  <a:gd name="T100" fmla="*/ 74 w 112"/>
                  <a:gd name="T101" fmla="*/ 44 h 113"/>
                  <a:gd name="T102" fmla="*/ 73 w 112"/>
                  <a:gd name="T103" fmla="*/ 49 h 113"/>
                  <a:gd name="T104" fmla="*/ 102 w 112"/>
                  <a:gd name="T105" fmla="*/ 49 h 113"/>
                  <a:gd name="T106" fmla="*/ 108 w 112"/>
                  <a:gd name="T107" fmla="*/ 55 h 113"/>
                  <a:gd name="T108" fmla="*/ 102 w 112"/>
                  <a:gd name="T109"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113">
                    <a:moveTo>
                      <a:pt x="112" y="54"/>
                    </a:moveTo>
                    <a:cubicBezTo>
                      <a:pt x="112" y="48"/>
                      <a:pt x="108" y="45"/>
                      <a:pt x="102" y="45"/>
                    </a:cubicBezTo>
                    <a:cubicBezTo>
                      <a:pt x="78" y="45"/>
                      <a:pt x="78" y="45"/>
                      <a:pt x="78" y="45"/>
                    </a:cubicBezTo>
                    <a:cubicBezTo>
                      <a:pt x="82" y="21"/>
                      <a:pt x="80" y="0"/>
                      <a:pt x="64" y="0"/>
                    </a:cubicBezTo>
                    <a:cubicBezTo>
                      <a:pt x="48" y="0"/>
                      <a:pt x="56" y="20"/>
                      <a:pt x="50" y="32"/>
                    </a:cubicBezTo>
                    <a:cubicBezTo>
                      <a:pt x="44" y="43"/>
                      <a:pt x="32" y="45"/>
                      <a:pt x="32" y="45"/>
                    </a:cubicBezTo>
                    <a:cubicBezTo>
                      <a:pt x="30" y="45"/>
                      <a:pt x="30" y="45"/>
                      <a:pt x="30" y="45"/>
                    </a:cubicBezTo>
                    <a:cubicBezTo>
                      <a:pt x="8" y="45"/>
                      <a:pt x="8" y="45"/>
                      <a:pt x="8" y="45"/>
                    </a:cubicBezTo>
                    <a:cubicBezTo>
                      <a:pt x="4" y="45"/>
                      <a:pt x="0" y="47"/>
                      <a:pt x="0" y="51"/>
                    </a:cubicBezTo>
                    <a:cubicBezTo>
                      <a:pt x="0" y="103"/>
                      <a:pt x="0" y="103"/>
                      <a:pt x="0" y="103"/>
                    </a:cubicBezTo>
                    <a:cubicBezTo>
                      <a:pt x="0" y="107"/>
                      <a:pt x="4" y="113"/>
                      <a:pt x="8" y="113"/>
                    </a:cubicBezTo>
                    <a:cubicBezTo>
                      <a:pt x="30" y="113"/>
                      <a:pt x="30" y="113"/>
                      <a:pt x="30" y="113"/>
                    </a:cubicBezTo>
                    <a:cubicBezTo>
                      <a:pt x="53" y="113"/>
                      <a:pt x="53" y="113"/>
                      <a:pt x="53" y="113"/>
                    </a:cubicBezTo>
                    <a:cubicBezTo>
                      <a:pt x="86" y="113"/>
                      <a:pt x="86" y="113"/>
                      <a:pt x="86" y="113"/>
                    </a:cubicBezTo>
                    <a:cubicBezTo>
                      <a:pt x="92" y="113"/>
                      <a:pt x="96" y="108"/>
                      <a:pt x="96" y="102"/>
                    </a:cubicBezTo>
                    <a:cubicBezTo>
                      <a:pt x="96" y="100"/>
                      <a:pt x="95" y="97"/>
                      <a:pt x="94" y="96"/>
                    </a:cubicBezTo>
                    <a:cubicBezTo>
                      <a:pt x="100" y="95"/>
                      <a:pt x="104" y="91"/>
                      <a:pt x="104" y="85"/>
                    </a:cubicBezTo>
                    <a:cubicBezTo>
                      <a:pt x="104" y="83"/>
                      <a:pt x="103" y="80"/>
                      <a:pt x="101" y="78"/>
                    </a:cubicBezTo>
                    <a:cubicBezTo>
                      <a:pt x="105" y="77"/>
                      <a:pt x="108" y="73"/>
                      <a:pt x="108" y="69"/>
                    </a:cubicBezTo>
                    <a:cubicBezTo>
                      <a:pt x="108" y="67"/>
                      <a:pt x="107" y="65"/>
                      <a:pt x="105" y="63"/>
                    </a:cubicBezTo>
                    <a:cubicBezTo>
                      <a:pt x="109" y="61"/>
                      <a:pt x="112" y="58"/>
                      <a:pt x="112" y="54"/>
                    </a:cubicBezTo>
                    <a:close/>
                    <a:moveTo>
                      <a:pt x="28" y="109"/>
                    </a:moveTo>
                    <a:cubicBezTo>
                      <a:pt x="8" y="109"/>
                      <a:pt x="8" y="109"/>
                      <a:pt x="8" y="109"/>
                    </a:cubicBezTo>
                    <a:cubicBezTo>
                      <a:pt x="6" y="109"/>
                      <a:pt x="4" y="105"/>
                      <a:pt x="4" y="103"/>
                    </a:cubicBezTo>
                    <a:cubicBezTo>
                      <a:pt x="4" y="51"/>
                      <a:pt x="4" y="51"/>
                      <a:pt x="4" y="51"/>
                    </a:cubicBezTo>
                    <a:cubicBezTo>
                      <a:pt x="4" y="49"/>
                      <a:pt x="6" y="49"/>
                      <a:pt x="8" y="49"/>
                    </a:cubicBezTo>
                    <a:cubicBezTo>
                      <a:pt x="28" y="49"/>
                      <a:pt x="28" y="49"/>
                      <a:pt x="28" y="49"/>
                    </a:cubicBezTo>
                    <a:lnTo>
                      <a:pt x="28" y="109"/>
                    </a:lnTo>
                    <a:close/>
                    <a:moveTo>
                      <a:pt x="102" y="61"/>
                    </a:moveTo>
                    <a:cubicBezTo>
                      <a:pt x="88" y="61"/>
                      <a:pt x="88" y="61"/>
                      <a:pt x="88" y="61"/>
                    </a:cubicBezTo>
                    <a:cubicBezTo>
                      <a:pt x="88" y="65"/>
                      <a:pt x="88" y="65"/>
                      <a:pt x="88" y="65"/>
                    </a:cubicBezTo>
                    <a:cubicBezTo>
                      <a:pt x="98" y="65"/>
                      <a:pt x="98" y="65"/>
                      <a:pt x="98" y="65"/>
                    </a:cubicBezTo>
                    <a:cubicBezTo>
                      <a:pt x="101" y="65"/>
                      <a:pt x="104" y="68"/>
                      <a:pt x="104" y="71"/>
                    </a:cubicBezTo>
                    <a:cubicBezTo>
                      <a:pt x="104" y="74"/>
                      <a:pt x="101" y="77"/>
                      <a:pt x="98" y="77"/>
                    </a:cubicBezTo>
                    <a:cubicBezTo>
                      <a:pt x="84" y="77"/>
                      <a:pt x="84" y="77"/>
                      <a:pt x="84" y="77"/>
                    </a:cubicBezTo>
                    <a:cubicBezTo>
                      <a:pt x="84" y="81"/>
                      <a:pt x="84" y="81"/>
                      <a:pt x="84" y="81"/>
                    </a:cubicBezTo>
                    <a:cubicBezTo>
                      <a:pt x="94" y="81"/>
                      <a:pt x="94" y="81"/>
                      <a:pt x="94" y="81"/>
                    </a:cubicBezTo>
                    <a:cubicBezTo>
                      <a:pt x="97" y="81"/>
                      <a:pt x="100" y="84"/>
                      <a:pt x="100" y="87"/>
                    </a:cubicBezTo>
                    <a:cubicBezTo>
                      <a:pt x="100" y="90"/>
                      <a:pt x="97" y="93"/>
                      <a:pt x="94" y="93"/>
                    </a:cubicBezTo>
                    <a:cubicBezTo>
                      <a:pt x="80" y="93"/>
                      <a:pt x="80" y="93"/>
                      <a:pt x="80" y="93"/>
                    </a:cubicBezTo>
                    <a:cubicBezTo>
                      <a:pt x="80" y="97"/>
                      <a:pt x="80" y="97"/>
                      <a:pt x="80" y="97"/>
                    </a:cubicBezTo>
                    <a:cubicBezTo>
                      <a:pt x="86" y="97"/>
                      <a:pt x="86" y="97"/>
                      <a:pt x="86" y="97"/>
                    </a:cubicBezTo>
                    <a:cubicBezTo>
                      <a:pt x="89" y="97"/>
                      <a:pt x="92" y="100"/>
                      <a:pt x="92" y="103"/>
                    </a:cubicBezTo>
                    <a:cubicBezTo>
                      <a:pt x="92" y="106"/>
                      <a:pt x="89" y="109"/>
                      <a:pt x="86" y="109"/>
                    </a:cubicBezTo>
                    <a:cubicBezTo>
                      <a:pt x="71" y="109"/>
                      <a:pt x="71" y="109"/>
                      <a:pt x="71" y="109"/>
                    </a:cubicBezTo>
                    <a:cubicBezTo>
                      <a:pt x="32" y="109"/>
                      <a:pt x="32" y="109"/>
                      <a:pt x="32" y="109"/>
                    </a:cubicBezTo>
                    <a:cubicBezTo>
                      <a:pt x="32" y="109"/>
                      <a:pt x="32" y="55"/>
                      <a:pt x="32" y="47"/>
                    </a:cubicBezTo>
                    <a:cubicBezTo>
                      <a:pt x="38" y="47"/>
                      <a:pt x="43" y="43"/>
                      <a:pt x="43" y="43"/>
                    </a:cubicBezTo>
                    <a:cubicBezTo>
                      <a:pt x="47" y="41"/>
                      <a:pt x="51" y="37"/>
                      <a:pt x="53" y="32"/>
                    </a:cubicBezTo>
                    <a:cubicBezTo>
                      <a:pt x="60" y="20"/>
                      <a:pt x="53" y="3"/>
                      <a:pt x="64" y="3"/>
                    </a:cubicBezTo>
                    <a:cubicBezTo>
                      <a:pt x="76" y="3"/>
                      <a:pt x="78" y="23"/>
                      <a:pt x="74" y="44"/>
                    </a:cubicBezTo>
                    <a:cubicBezTo>
                      <a:pt x="73" y="49"/>
                      <a:pt x="73" y="49"/>
                      <a:pt x="73" y="49"/>
                    </a:cubicBezTo>
                    <a:cubicBezTo>
                      <a:pt x="102" y="49"/>
                      <a:pt x="102" y="49"/>
                      <a:pt x="102" y="49"/>
                    </a:cubicBezTo>
                    <a:cubicBezTo>
                      <a:pt x="105" y="49"/>
                      <a:pt x="108" y="52"/>
                      <a:pt x="108" y="55"/>
                    </a:cubicBezTo>
                    <a:cubicBezTo>
                      <a:pt x="108" y="58"/>
                      <a:pt x="105" y="61"/>
                      <a:pt x="102"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7" name="Group 56"/>
            <p:cNvGrpSpPr/>
            <p:nvPr/>
          </p:nvGrpSpPr>
          <p:grpSpPr>
            <a:xfrm>
              <a:off x="10038206" y="6400642"/>
              <a:ext cx="295275" cy="292100"/>
              <a:chOff x="3138488" y="1911350"/>
              <a:chExt cx="295275" cy="292100"/>
            </a:xfrm>
            <a:grpFill/>
          </p:grpSpPr>
          <p:sp>
            <p:nvSpPr>
              <p:cNvPr id="232" name="Oval 10"/>
              <p:cNvSpPr>
                <a:spLocks noChangeArrowheads="1"/>
              </p:cNvSpPr>
              <p:nvPr/>
            </p:nvSpPr>
            <p:spPr bwMode="auto">
              <a:xfrm>
                <a:off x="3175000" y="1936750"/>
                <a:ext cx="20638" cy="222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11"/>
              <p:cNvSpPr>
                <a:spLocks noEditPoints="1"/>
              </p:cNvSpPr>
              <p:nvPr/>
            </p:nvSpPr>
            <p:spPr bwMode="auto">
              <a:xfrm>
                <a:off x="3138488" y="1911350"/>
                <a:ext cx="295275" cy="292100"/>
              </a:xfrm>
              <a:custGeom>
                <a:avLst/>
                <a:gdLst>
                  <a:gd name="T0" fmla="*/ 107 w 114"/>
                  <a:gd name="T1" fmla="*/ 47 h 112"/>
                  <a:gd name="T2" fmla="*/ 110 w 114"/>
                  <a:gd name="T3" fmla="*/ 40 h 112"/>
                  <a:gd name="T4" fmla="*/ 103 w 114"/>
                  <a:gd name="T5" fmla="*/ 31 h 112"/>
                  <a:gd name="T6" fmla="*/ 106 w 114"/>
                  <a:gd name="T7" fmla="*/ 24 h 112"/>
                  <a:gd name="T8" fmla="*/ 96 w 114"/>
                  <a:gd name="T9" fmla="*/ 14 h 112"/>
                  <a:gd name="T10" fmla="*/ 98 w 114"/>
                  <a:gd name="T11" fmla="*/ 9 h 112"/>
                  <a:gd name="T12" fmla="*/ 88 w 114"/>
                  <a:gd name="T13" fmla="*/ 0 h 112"/>
                  <a:gd name="T14" fmla="*/ 55 w 114"/>
                  <a:gd name="T15" fmla="*/ 0 h 112"/>
                  <a:gd name="T16" fmla="*/ 32 w 114"/>
                  <a:gd name="T17" fmla="*/ 0 h 112"/>
                  <a:gd name="T18" fmla="*/ 10 w 114"/>
                  <a:gd name="T19" fmla="*/ 0 h 112"/>
                  <a:gd name="T20" fmla="*/ 0 w 114"/>
                  <a:gd name="T21" fmla="*/ 6 h 112"/>
                  <a:gd name="T22" fmla="*/ 0 w 114"/>
                  <a:gd name="T23" fmla="*/ 58 h 112"/>
                  <a:gd name="T24" fmla="*/ 10 w 114"/>
                  <a:gd name="T25" fmla="*/ 68 h 112"/>
                  <a:gd name="T26" fmla="*/ 32 w 114"/>
                  <a:gd name="T27" fmla="*/ 68 h 112"/>
                  <a:gd name="T28" fmla="*/ 34 w 114"/>
                  <a:gd name="T29" fmla="*/ 68 h 112"/>
                  <a:gd name="T30" fmla="*/ 52 w 114"/>
                  <a:gd name="T31" fmla="*/ 80 h 112"/>
                  <a:gd name="T32" fmla="*/ 66 w 114"/>
                  <a:gd name="T33" fmla="*/ 112 h 112"/>
                  <a:gd name="T34" fmla="*/ 80 w 114"/>
                  <a:gd name="T35" fmla="*/ 68 h 112"/>
                  <a:gd name="T36" fmla="*/ 104 w 114"/>
                  <a:gd name="T37" fmla="*/ 68 h 112"/>
                  <a:gd name="T38" fmla="*/ 114 w 114"/>
                  <a:gd name="T39" fmla="*/ 57 h 112"/>
                  <a:gd name="T40" fmla="*/ 107 w 114"/>
                  <a:gd name="T41" fmla="*/ 47 h 112"/>
                  <a:gd name="T42" fmla="*/ 28 w 114"/>
                  <a:gd name="T43" fmla="*/ 64 h 112"/>
                  <a:gd name="T44" fmla="*/ 10 w 114"/>
                  <a:gd name="T45" fmla="*/ 64 h 112"/>
                  <a:gd name="T46" fmla="*/ 4 w 114"/>
                  <a:gd name="T47" fmla="*/ 58 h 112"/>
                  <a:gd name="T48" fmla="*/ 4 w 114"/>
                  <a:gd name="T49" fmla="*/ 6 h 112"/>
                  <a:gd name="T50" fmla="*/ 10 w 114"/>
                  <a:gd name="T51" fmla="*/ 4 h 112"/>
                  <a:gd name="T52" fmla="*/ 28 w 114"/>
                  <a:gd name="T53" fmla="*/ 4 h 112"/>
                  <a:gd name="T54" fmla="*/ 28 w 114"/>
                  <a:gd name="T55" fmla="*/ 64 h 112"/>
                  <a:gd name="T56" fmla="*/ 104 w 114"/>
                  <a:gd name="T57" fmla="*/ 64 h 112"/>
                  <a:gd name="T58" fmla="*/ 75 w 114"/>
                  <a:gd name="T59" fmla="*/ 64 h 112"/>
                  <a:gd name="T60" fmla="*/ 76 w 114"/>
                  <a:gd name="T61" fmla="*/ 67 h 112"/>
                  <a:gd name="T62" fmla="*/ 66 w 114"/>
                  <a:gd name="T63" fmla="*/ 107 h 112"/>
                  <a:gd name="T64" fmla="*/ 55 w 114"/>
                  <a:gd name="T65" fmla="*/ 77 h 112"/>
                  <a:gd name="T66" fmla="*/ 44 w 114"/>
                  <a:gd name="T67" fmla="*/ 66 h 112"/>
                  <a:gd name="T68" fmla="*/ 32 w 114"/>
                  <a:gd name="T69" fmla="*/ 62 h 112"/>
                  <a:gd name="T70" fmla="*/ 32 w 114"/>
                  <a:gd name="T71" fmla="*/ 4 h 112"/>
                  <a:gd name="T72" fmla="*/ 73 w 114"/>
                  <a:gd name="T73" fmla="*/ 4 h 112"/>
                  <a:gd name="T74" fmla="*/ 88 w 114"/>
                  <a:gd name="T75" fmla="*/ 4 h 112"/>
                  <a:gd name="T76" fmla="*/ 94 w 114"/>
                  <a:gd name="T77" fmla="*/ 10 h 112"/>
                  <a:gd name="T78" fmla="*/ 88 w 114"/>
                  <a:gd name="T79" fmla="*/ 16 h 112"/>
                  <a:gd name="T80" fmla="*/ 80 w 114"/>
                  <a:gd name="T81" fmla="*/ 16 h 112"/>
                  <a:gd name="T82" fmla="*/ 80 w 114"/>
                  <a:gd name="T83" fmla="*/ 20 h 112"/>
                  <a:gd name="T84" fmla="*/ 96 w 114"/>
                  <a:gd name="T85" fmla="*/ 20 h 112"/>
                  <a:gd name="T86" fmla="*/ 102 w 114"/>
                  <a:gd name="T87" fmla="*/ 26 h 112"/>
                  <a:gd name="T88" fmla="*/ 96 w 114"/>
                  <a:gd name="T89" fmla="*/ 32 h 112"/>
                  <a:gd name="T90" fmla="*/ 84 w 114"/>
                  <a:gd name="T91" fmla="*/ 32 h 112"/>
                  <a:gd name="T92" fmla="*/ 84 w 114"/>
                  <a:gd name="T93" fmla="*/ 36 h 112"/>
                  <a:gd name="T94" fmla="*/ 100 w 114"/>
                  <a:gd name="T95" fmla="*/ 36 h 112"/>
                  <a:gd name="T96" fmla="*/ 106 w 114"/>
                  <a:gd name="T97" fmla="*/ 42 h 112"/>
                  <a:gd name="T98" fmla="*/ 100 w 114"/>
                  <a:gd name="T99" fmla="*/ 48 h 112"/>
                  <a:gd name="T100" fmla="*/ 88 w 114"/>
                  <a:gd name="T101" fmla="*/ 48 h 112"/>
                  <a:gd name="T102" fmla="*/ 88 w 114"/>
                  <a:gd name="T103" fmla="*/ 52 h 112"/>
                  <a:gd name="T104" fmla="*/ 104 w 114"/>
                  <a:gd name="T105" fmla="*/ 52 h 112"/>
                  <a:gd name="T106" fmla="*/ 110 w 114"/>
                  <a:gd name="T107" fmla="*/ 58 h 112"/>
                  <a:gd name="T108" fmla="*/ 104 w 114"/>
                  <a:gd name="T109" fmla="*/ 6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4" h="112">
                    <a:moveTo>
                      <a:pt x="107" y="47"/>
                    </a:moveTo>
                    <a:cubicBezTo>
                      <a:pt x="109" y="45"/>
                      <a:pt x="110" y="43"/>
                      <a:pt x="110" y="40"/>
                    </a:cubicBezTo>
                    <a:cubicBezTo>
                      <a:pt x="110" y="36"/>
                      <a:pt x="107" y="32"/>
                      <a:pt x="103" y="31"/>
                    </a:cubicBezTo>
                    <a:cubicBezTo>
                      <a:pt x="105" y="29"/>
                      <a:pt x="106" y="27"/>
                      <a:pt x="106" y="24"/>
                    </a:cubicBezTo>
                    <a:cubicBezTo>
                      <a:pt x="106" y="18"/>
                      <a:pt x="102" y="14"/>
                      <a:pt x="96" y="14"/>
                    </a:cubicBezTo>
                    <a:cubicBezTo>
                      <a:pt x="97" y="12"/>
                      <a:pt x="98" y="11"/>
                      <a:pt x="98" y="9"/>
                    </a:cubicBezTo>
                    <a:cubicBezTo>
                      <a:pt x="98" y="3"/>
                      <a:pt x="94" y="0"/>
                      <a:pt x="88" y="0"/>
                    </a:cubicBezTo>
                    <a:cubicBezTo>
                      <a:pt x="55" y="0"/>
                      <a:pt x="55" y="0"/>
                      <a:pt x="55" y="0"/>
                    </a:cubicBezTo>
                    <a:cubicBezTo>
                      <a:pt x="32" y="0"/>
                      <a:pt x="32" y="0"/>
                      <a:pt x="32" y="0"/>
                    </a:cubicBezTo>
                    <a:cubicBezTo>
                      <a:pt x="10" y="0"/>
                      <a:pt x="10" y="0"/>
                      <a:pt x="10" y="0"/>
                    </a:cubicBezTo>
                    <a:cubicBezTo>
                      <a:pt x="6" y="0"/>
                      <a:pt x="0" y="2"/>
                      <a:pt x="0" y="6"/>
                    </a:cubicBezTo>
                    <a:cubicBezTo>
                      <a:pt x="0" y="58"/>
                      <a:pt x="0" y="58"/>
                      <a:pt x="0" y="58"/>
                    </a:cubicBezTo>
                    <a:cubicBezTo>
                      <a:pt x="0" y="62"/>
                      <a:pt x="6" y="68"/>
                      <a:pt x="10" y="68"/>
                    </a:cubicBezTo>
                    <a:cubicBezTo>
                      <a:pt x="32" y="68"/>
                      <a:pt x="32" y="68"/>
                      <a:pt x="32" y="68"/>
                    </a:cubicBezTo>
                    <a:cubicBezTo>
                      <a:pt x="34" y="68"/>
                      <a:pt x="34" y="68"/>
                      <a:pt x="34" y="68"/>
                    </a:cubicBezTo>
                    <a:cubicBezTo>
                      <a:pt x="34" y="68"/>
                      <a:pt x="46" y="68"/>
                      <a:pt x="52" y="80"/>
                    </a:cubicBezTo>
                    <a:cubicBezTo>
                      <a:pt x="58" y="92"/>
                      <a:pt x="50" y="112"/>
                      <a:pt x="66" y="112"/>
                    </a:cubicBezTo>
                    <a:cubicBezTo>
                      <a:pt x="82" y="112"/>
                      <a:pt x="84" y="88"/>
                      <a:pt x="80" y="68"/>
                    </a:cubicBezTo>
                    <a:cubicBezTo>
                      <a:pt x="104" y="68"/>
                      <a:pt x="104" y="68"/>
                      <a:pt x="104" y="68"/>
                    </a:cubicBezTo>
                    <a:cubicBezTo>
                      <a:pt x="110" y="68"/>
                      <a:pt x="114" y="63"/>
                      <a:pt x="114" y="57"/>
                    </a:cubicBezTo>
                    <a:cubicBezTo>
                      <a:pt x="114" y="53"/>
                      <a:pt x="111" y="48"/>
                      <a:pt x="107" y="47"/>
                    </a:cubicBezTo>
                    <a:close/>
                    <a:moveTo>
                      <a:pt x="28" y="64"/>
                    </a:moveTo>
                    <a:cubicBezTo>
                      <a:pt x="10" y="64"/>
                      <a:pt x="10" y="64"/>
                      <a:pt x="10" y="64"/>
                    </a:cubicBezTo>
                    <a:cubicBezTo>
                      <a:pt x="8" y="64"/>
                      <a:pt x="4" y="60"/>
                      <a:pt x="4" y="58"/>
                    </a:cubicBezTo>
                    <a:cubicBezTo>
                      <a:pt x="4" y="6"/>
                      <a:pt x="4" y="6"/>
                      <a:pt x="4" y="6"/>
                    </a:cubicBezTo>
                    <a:cubicBezTo>
                      <a:pt x="4" y="4"/>
                      <a:pt x="8" y="4"/>
                      <a:pt x="10" y="4"/>
                    </a:cubicBezTo>
                    <a:cubicBezTo>
                      <a:pt x="28" y="4"/>
                      <a:pt x="28" y="4"/>
                      <a:pt x="28" y="4"/>
                    </a:cubicBezTo>
                    <a:lnTo>
                      <a:pt x="28" y="64"/>
                    </a:lnTo>
                    <a:close/>
                    <a:moveTo>
                      <a:pt x="104" y="64"/>
                    </a:moveTo>
                    <a:cubicBezTo>
                      <a:pt x="75" y="64"/>
                      <a:pt x="75" y="64"/>
                      <a:pt x="75" y="64"/>
                    </a:cubicBezTo>
                    <a:cubicBezTo>
                      <a:pt x="76" y="67"/>
                      <a:pt x="76" y="67"/>
                      <a:pt x="76" y="67"/>
                    </a:cubicBezTo>
                    <a:cubicBezTo>
                      <a:pt x="80" y="88"/>
                      <a:pt x="78" y="107"/>
                      <a:pt x="66" y="107"/>
                    </a:cubicBezTo>
                    <a:cubicBezTo>
                      <a:pt x="55" y="107"/>
                      <a:pt x="62" y="89"/>
                      <a:pt x="55" y="77"/>
                    </a:cubicBezTo>
                    <a:cubicBezTo>
                      <a:pt x="53" y="72"/>
                      <a:pt x="48" y="68"/>
                      <a:pt x="44" y="66"/>
                    </a:cubicBezTo>
                    <a:cubicBezTo>
                      <a:pt x="44" y="66"/>
                      <a:pt x="40" y="62"/>
                      <a:pt x="32" y="62"/>
                    </a:cubicBezTo>
                    <a:cubicBezTo>
                      <a:pt x="32" y="54"/>
                      <a:pt x="32" y="4"/>
                      <a:pt x="32" y="4"/>
                    </a:cubicBezTo>
                    <a:cubicBezTo>
                      <a:pt x="73" y="4"/>
                      <a:pt x="73" y="4"/>
                      <a:pt x="73" y="4"/>
                    </a:cubicBezTo>
                    <a:cubicBezTo>
                      <a:pt x="88" y="4"/>
                      <a:pt x="88" y="4"/>
                      <a:pt x="88" y="4"/>
                    </a:cubicBezTo>
                    <a:cubicBezTo>
                      <a:pt x="91" y="4"/>
                      <a:pt x="94" y="7"/>
                      <a:pt x="94" y="10"/>
                    </a:cubicBezTo>
                    <a:cubicBezTo>
                      <a:pt x="94" y="13"/>
                      <a:pt x="91" y="16"/>
                      <a:pt x="88" y="16"/>
                    </a:cubicBezTo>
                    <a:cubicBezTo>
                      <a:pt x="80" y="16"/>
                      <a:pt x="80" y="16"/>
                      <a:pt x="80" y="16"/>
                    </a:cubicBezTo>
                    <a:cubicBezTo>
                      <a:pt x="80" y="20"/>
                      <a:pt x="80" y="20"/>
                      <a:pt x="80" y="20"/>
                    </a:cubicBezTo>
                    <a:cubicBezTo>
                      <a:pt x="96" y="20"/>
                      <a:pt x="96" y="20"/>
                      <a:pt x="96" y="20"/>
                    </a:cubicBezTo>
                    <a:cubicBezTo>
                      <a:pt x="99" y="20"/>
                      <a:pt x="102" y="23"/>
                      <a:pt x="102" y="26"/>
                    </a:cubicBezTo>
                    <a:cubicBezTo>
                      <a:pt x="102" y="29"/>
                      <a:pt x="99" y="32"/>
                      <a:pt x="96" y="32"/>
                    </a:cubicBezTo>
                    <a:cubicBezTo>
                      <a:pt x="84" y="32"/>
                      <a:pt x="84" y="32"/>
                      <a:pt x="84" y="32"/>
                    </a:cubicBezTo>
                    <a:cubicBezTo>
                      <a:pt x="84" y="36"/>
                      <a:pt x="84" y="36"/>
                      <a:pt x="84" y="36"/>
                    </a:cubicBezTo>
                    <a:cubicBezTo>
                      <a:pt x="100" y="36"/>
                      <a:pt x="100" y="36"/>
                      <a:pt x="100" y="36"/>
                    </a:cubicBezTo>
                    <a:cubicBezTo>
                      <a:pt x="103" y="36"/>
                      <a:pt x="106" y="39"/>
                      <a:pt x="106" y="42"/>
                    </a:cubicBezTo>
                    <a:cubicBezTo>
                      <a:pt x="106" y="45"/>
                      <a:pt x="103" y="48"/>
                      <a:pt x="100" y="48"/>
                    </a:cubicBezTo>
                    <a:cubicBezTo>
                      <a:pt x="88" y="48"/>
                      <a:pt x="88" y="48"/>
                      <a:pt x="88" y="48"/>
                    </a:cubicBezTo>
                    <a:cubicBezTo>
                      <a:pt x="88" y="52"/>
                      <a:pt x="88" y="52"/>
                      <a:pt x="88" y="52"/>
                    </a:cubicBezTo>
                    <a:cubicBezTo>
                      <a:pt x="104" y="52"/>
                      <a:pt x="104" y="52"/>
                      <a:pt x="104" y="52"/>
                    </a:cubicBezTo>
                    <a:cubicBezTo>
                      <a:pt x="107" y="52"/>
                      <a:pt x="110" y="55"/>
                      <a:pt x="110" y="58"/>
                    </a:cubicBezTo>
                    <a:cubicBezTo>
                      <a:pt x="110" y="61"/>
                      <a:pt x="107" y="64"/>
                      <a:pt x="104"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58" name="Freeform 12"/>
            <p:cNvSpPr>
              <a:spLocks noEditPoints="1"/>
            </p:cNvSpPr>
            <p:nvPr/>
          </p:nvSpPr>
          <p:spPr bwMode="auto">
            <a:xfrm>
              <a:off x="2883729" y="4147913"/>
              <a:ext cx="290513" cy="292100"/>
            </a:xfrm>
            <a:custGeom>
              <a:avLst/>
              <a:gdLst>
                <a:gd name="T0" fmla="*/ 69 w 112"/>
                <a:gd name="T1" fmla="*/ 112 h 112"/>
                <a:gd name="T2" fmla="*/ 86 w 112"/>
                <a:gd name="T3" fmla="*/ 112 h 112"/>
                <a:gd name="T4" fmla="*/ 96 w 112"/>
                <a:gd name="T5" fmla="*/ 102 h 112"/>
                <a:gd name="T6" fmla="*/ 94 w 112"/>
                <a:gd name="T7" fmla="*/ 96 h 112"/>
                <a:gd name="T8" fmla="*/ 104 w 112"/>
                <a:gd name="T9" fmla="*/ 86 h 112"/>
                <a:gd name="T10" fmla="*/ 101 w 112"/>
                <a:gd name="T11" fmla="*/ 79 h 112"/>
                <a:gd name="T12" fmla="*/ 101 w 112"/>
                <a:gd name="T13" fmla="*/ 79 h 112"/>
                <a:gd name="T14" fmla="*/ 108 w 112"/>
                <a:gd name="T15" fmla="*/ 70 h 112"/>
                <a:gd name="T16" fmla="*/ 105 w 112"/>
                <a:gd name="T17" fmla="*/ 63 h 112"/>
                <a:gd name="T18" fmla="*/ 112 w 112"/>
                <a:gd name="T19" fmla="*/ 54 h 112"/>
                <a:gd name="T20" fmla="*/ 102 w 112"/>
                <a:gd name="T21" fmla="*/ 44 h 112"/>
                <a:gd name="T22" fmla="*/ 78 w 112"/>
                <a:gd name="T23" fmla="*/ 44 h 112"/>
                <a:gd name="T24" fmla="*/ 64 w 112"/>
                <a:gd name="T25" fmla="*/ 0 h 112"/>
                <a:gd name="T26" fmla="*/ 50 w 112"/>
                <a:gd name="T27" fmla="*/ 31 h 112"/>
                <a:gd name="T28" fmla="*/ 32 w 112"/>
                <a:gd name="T29" fmla="*/ 44 h 112"/>
                <a:gd name="T30" fmla="*/ 8 w 112"/>
                <a:gd name="T31" fmla="*/ 44 h 112"/>
                <a:gd name="T32" fmla="*/ 0 w 112"/>
                <a:gd name="T33" fmla="*/ 52 h 112"/>
                <a:gd name="T34" fmla="*/ 0 w 112"/>
                <a:gd name="T35" fmla="*/ 96 h 112"/>
                <a:gd name="T36" fmla="*/ 8 w 112"/>
                <a:gd name="T37" fmla="*/ 104 h 112"/>
                <a:gd name="T38" fmla="*/ 32 w 112"/>
                <a:gd name="T39" fmla="*/ 104 h 112"/>
                <a:gd name="T40" fmla="*/ 56 w 112"/>
                <a:gd name="T41" fmla="*/ 112 h 112"/>
                <a:gd name="T42" fmla="*/ 69 w 112"/>
                <a:gd name="T43" fmla="*/ 112 h 112"/>
                <a:gd name="T44" fmla="*/ 34 w 112"/>
                <a:gd name="T45" fmla="*/ 48 h 112"/>
                <a:gd name="T46" fmla="*/ 53 w 112"/>
                <a:gd name="T47" fmla="*/ 33 h 112"/>
                <a:gd name="T48" fmla="*/ 64 w 112"/>
                <a:gd name="T49" fmla="*/ 4 h 112"/>
                <a:gd name="T50" fmla="*/ 73 w 112"/>
                <a:gd name="T51" fmla="*/ 48 h 112"/>
                <a:gd name="T52" fmla="*/ 73 w 112"/>
                <a:gd name="T53" fmla="*/ 48 h 112"/>
                <a:gd name="T54" fmla="*/ 102 w 112"/>
                <a:gd name="T55" fmla="*/ 48 h 112"/>
                <a:gd name="T56" fmla="*/ 108 w 112"/>
                <a:gd name="T57" fmla="*/ 54 h 112"/>
                <a:gd name="T58" fmla="*/ 102 w 112"/>
                <a:gd name="T59" fmla="*/ 60 h 112"/>
                <a:gd name="T60" fmla="*/ 88 w 112"/>
                <a:gd name="T61" fmla="*/ 60 h 112"/>
                <a:gd name="T62" fmla="*/ 88 w 112"/>
                <a:gd name="T63" fmla="*/ 64 h 112"/>
                <a:gd name="T64" fmla="*/ 98 w 112"/>
                <a:gd name="T65" fmla="*/ 64 h 112"/>
                <a:gd name="T66" fmla="*/ 104 w 112"/>
                <a:gd name="T67" fmla="*/ 70 h 112"/>
                <a:gd name="T68" fmla="*/ 98 w 112"/>
                <a:gd name="T69" fmla="*/ 76 h 112"/>
                <a:gd name="T70" fmla="*/ 84 w 112"/>
                <a:gd name="T71" fmla="*/ 76 h 112"/>
                <a:gd name="T72" fmla="*/ 84 w 112"/>
                <a:gd name="T73" fmla="*/ 76 h 112"/>
                <a:gd name="T74" fmla="*/ 84 w 112"/>
                <a:gd name="T75" fmla="*/ 80 h 112"/>
                <a:gd name="T76" fmla="*/ 94 w 112"/>
                <a:gd name="T77" fmla="*/ 80 h 112"/>
                <a:gd name="T78" fmla="*/ 100 w 112"/>
                <a:gd name="T79" fmla="*/ 86 h 112"/>
                <a:gd name="T80" fmla="*/ 94 w 112"/>
                <a:gd name="T81" fmla="*/ 92 h 112"/>
                <a:gd name="T82" fmla="*/ 80 w 112"/>
                <a:gd name="T83" fmla="*/ 92 h 112"/>
                <a:gd name="T84" fmla="*/ 80 w 112"/>
                <a:gd name="T85" fmla="*/ 92 h 112"/>
                <a:gd name="T86" fmla="*/ 80 w 112"/>
                <a:gd name="T87" fmla="*/ 96 h 112"/>
                <a:gd name="T88" fmla="*/ 86 w 112"/>
                <a:gd name="T89" fmla="*/ 96 h 112"/>
                <a:gd name="T90" fmla="*/ 92 w 112"/>
                <a:gd name="T91" fmla="*/ 102 h 112"/>
                <a:gd name="T92" fmla="*/ 86 w 112"/>
                <a:gd name="T93" fmla="*/ 108 h 112"/>
                <a:gd name="T94" fmla="*/ 71 w 112"/>
                <a:gd name="T95" fmla="*/ 108 h 112"/>
                <a:gd name="T96" fmla="*/ 56 w 112"/>
                <a:gd name="T97" fmla="*/ 108 h 112"/>
                <a:gd name="T98" fmla="*/ 32 w 112"/>
                <a:gd name="T99" fmla="*/ 100 h 112"/>
                <a:gd name="T100" fmla="*/ 8 w 112"/>
                <a:gd name="T101" fmla="*/ 100 h 112"/>
                <a:gd name="T102" fmla="*/ 4 w 112"/>
                <a:gd name="T103" fmla="*/ 96 h 112"/>
                <a:gd name="T104" fmla="*/ 4 w 112"/>
                <a:gd name="T105" fmla="*/ 52 h 112"/>
                <a:gd name="T106" fmla="*/ 8 w 112"/>
                <a:gd name="T107" fmla="*/ 48 h 112"/>
                <a:gd name="T108" fmla="*/ 34 w 112"/>
                <a:gd name="T109" fmla="*/ 48 h 112"/>
                <a:gd name="T110" fmla="*/ 34 w 112"/>
                <a:gd name="T111" fmla="*/ 4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 h="112">
                  <a:moveTo>
                    <a:pt x="69" y="112"/>
                  </a:moveTo>
                  <a:cubicBezTo>
                    <a:pt x="86" y="112"/>
                    <a:pt x="86" y="112"/>
                    <a:pt x="86" y="112"/>
                  </a:cubicBezTo>
                  <a:cubicBezTo>
                    <a:pt x="92" y="112"/>
                    <a:pt x="96" y="108"/>
                    <a:pt x="96" y="102"/>
                  </a:cubicBezTo>
                  <a:cubicBezTo>
                    <a:pt x="96" y="100"/>
                    <a:pt x="95" y="98"/>
                    <a:pt x="94" y="96"/>
                  </a:cubicBezTo>
                  <a:cubicBezTo>
                    <a:pt x="100" y="96"/>
                    <a:pt x="104" y="92"/>
                    <a:pt x="104" y="86"/>
                  </a:cubicBezTo>
                  <a:cubicBezTo>
                    <a:pt x="104" y="83"/>
                    <a:pt x="103" y="81"/>
                    <a:pt x="101" y="79"/>
                  </a:cubicBezTo>
                  <a:cubicBezTo>
                    <a:pt x="101" y="79"/>
                    <a:pt x="101" y="79"/>
                    <a:pt x="101" y="79"/>
                  </a:cubicBezTo>
                  <a:cubicBezTo>
                    <a:pt x="105" y="78"/>
                    <a:pt x="108" y="74"/>
                    <a:pt x="108" y="70"/>
                  </a:cubicBezTo>
                  <a:cubicBezTo>
                    <a:pt x="108" y="67"/>
                    <a:pt x="107" y="65"/>
                    <a:pt x="105" y="63"/>
                  </a:cubicBezTo>
                  <a:cubicBezTo>
                    <a:pt x="109" y="62"/>
                    <a:pt x="112" y="58"/>
                    <a:pt x="112" y="54"/>
                  </a:cubicBezTo>
                  <a:cubicBezTo>
                    <a:pt x="112" y="48"/>
                    <a:pt x="108" y="44"/>
                    <a:pt x="102" y="44"/>
                  </a:cubicBezTo>
                  <a:cubicBezTo>
                    <a:pt x="78" y="44"/>
                    <a:pt x="78" y="44"/>
                    <a:pt x="78" y="44"/>
                  </a:cubicBezTo>
                  <a:cubicBezTo>
                    <a:pt x="82" y="24"/>
                    <a:pt x="80" y="0"/>
                    <a:pt x="64" y="0"/>
                  </a:cubicBezTo>
                  <a:cubicBezTo>
                    <a:pt x="48" y="0"/>
                    <a:pt x="56" y="19"/>
                    <a:pt x="50" y="31"/>
                  </a:cubicBezTo>
                  <a:cubicBezTo>
                    <a:pt x="44" y="43"/>
                    <a:pt x="32" y="44"/>
                    <a:pt x="32" y="44"/>
                  </a:cubicBezTo>
                  <a:cubicBezTo>
                    <a:pt x="8" y="44"/>
                    <a:pt x="8" y="44"/>
                    <a:pt x="8" y="44"/>
                  </a:cubicBezTo>
                  <a:cubicBezTo>
                    <a:pt x="4" y="44"/>
                    <a:pt x="0" y="48"/>
                    <a:pt x="0" y="52"/>
                  </a:cubicBezTo>
                  <a:cubicBezTo>
                    <a:pt x="0" y="96"/>
                    <a:pt x="0" y="96"/>
                    <a:pt x="0" y="96"/>
                  </a:cubicBezTo>
                  <a:cubicBezTo>
                    <a:pt x="0" y="100"/>
                    <a:pt x="4" y="104"/>
                    <a:pt x="8" y="104"/>
                  </a:cubicBezTo>
                  <a:cubicBezTo>
                    <a:pt x="32" y="104"/>
                    <a:pt x="32" y="104"/>
                    <a:pt x="32" y="104"/>
                  </a:cubicBezTo>
                  <a:cubicBezTo>
                    <a:pt x="56" y="112"/>
                    <a:pt x="56" y="112"/>
                    <a:pt x="56" y="112"/>
                  </a:cubicBezTo>
                  <a:cubicBezTo>
                    <a:pt x="69" y="112"/>
                    <a:pt x="69" y="112"/>
                    <a:pt x="69" y="112"/>
                  </a:cubicBezTo>
                  <a:close/>
                  <a:moveTo>
                    <a:pt x="34" y="48"/>
                  </a:moveTo>
                  <a:cubicBezTo>
                    <a:pt x="34" y="48"/>
                    <a:pt x="47" y="45"/>
                    <a:pt x="53" y="33"/>
                  </a:cubicBezTo>
                  <a:cubicBezTo>
                    <a:pt x="60" y="21"/>
                    <a:pt x="53" y="4"/>
                    <a:pt x="64" y="4"/>
                  </a:cubicBezTo>
                  <a:cubicBezTo>
                    <a:pt x="77" y="4"/>
                    <a:pt x="78" y="26"/>
                    <a:pt x="73" y="48"/>
                  </a:cubicBezTo>
                  <a:cubicBezTo>
                    <a:pt x="73" y="48"/>
                    <a:pt x="73" y="48"/>
                    <a:pt x="73" y="48"/>
                  </a:cubicBezTo>
                  <a:cubicBezTo>
                    <a:pt x="102" y="48"/>
                    <a:pt x="102" y="48"/>
                    <a:pt x="102" y="48"/>
                  </a:cubicBezTo>
                  <a:cubicBezTo>
                    <a:pt x="105" y="48"/>
                    <a:pt x="108" y="51"/>
                    <a:pt x="108" y="54"/>
                  </a:cubicBezTo>
                  <a:cubicBezTo>
                    <a:pt x="108" y="57"/>
                    <a:pt x="105" y="60"/>
                    <a:pt x="102" y="60"/>
                  </a:cubicBezTo>
                  <a:cubicBezTo>
                    <a:pt x="88" y="60"/>
                    <a:pt x="88" y="60"/>
                    <a:pt x="88" y="60"/>
                  </a:cubicBezTo>
                  <a:cubicBezTo>
                    <a:pt x="88" y="64"/>
                    <a:pt x="88" y="64"/>
                    <a:pt x="88" y="64"/>
                  </a:cubicBezTo>
                  <a:cubicBezTo>
                    <a:pt x="98" y="64"/>
                    <a:pt x="98" y="64"/>
                    <a:pt x="98" y="64"/>
                  </a:cubicBezTo>
                  <a:cubicBezTo>
                    <a:pt x="101" y="64"/>
                    <a:pt x="104" y="67"/>
                    <a:pt x="104" y="70"/>
                  </a:cubicBezTo>
                  <a:cubicBezTo>
                    <a:pt x="104" y="73"/>
                    <a:pt x="101" y="76"/>
                    <a:pt x="98" y="76"/>
                  </a:cubicBezTo>
                  <a:cubicBezTo>
                    <a:pt x="84" y="76"/>
                    <a:pt x="84" y="76"/>
                    <a:pt x="84" y="76"/>
                  </a:cubicBezTo>
                  <a:cubicBezTo>
                    <a:pt x="84" y="76"/>
                    <a:pt x="84" y="76"/>
                    <a:pt x="84" y="76"/>
                  </a:cubicBezTo>
                  <a:cubicBezTo>
                    <a:pt x="84" y="80"/>
                    <a:pt x="84" y="80"/>
                    <a:pt x="84" y="80"/>
                  </a:cubicBezTo>
                  <a:cubicBezTo>
                    <a:pt x="94" y="80"/>
                    <a:pt x="94" y="80"/>
                    <a:pt x="94" y="80"/>
                  </a:cubicBezTo>
                  <a:cubicBezTo>
                    <a:pt x="97" y="80"/>
                    <a:pt x="100" y="83"/>
                    <a:pt x="100" y="86"/>
                  </a:cubicBezTo>
                  <a:cubicBezTo>
                    <a:pt x="100" y="89"/>
                    <a:pt x="97" y="92"/>
                    <a:pt x="94" y="92"/>
                  </a:cubicBezTo>
                  <a:cubicBezTo>
                    <a:pt x="80" y="92"/>
                    <a:pt x="80" y="92"/>
                    <a:pt x="80" y="92"/>
                  </a:cubicBezTo>
                  <a:cubicBezTo>
                    <a:pt x="80" y="92"/>
                    <a:pt x="80" y="92"/>
                    <a:pt x="80" y="92"/>
                  </a:cubicBezTo>
                  <a:cubicBezTo>
                    <a:pt x="80" y="96"/>
                    <a:pt x="80" y="96"/>
                    <a:pt x="80" y="96"/>
                  </a:cubicBezTo>
                  <a:cubicBezTo>
                    <a:pt x="86" y="96"/>
                    <a:pt x="86" y="96"/>
                    <a:pt x="86" y="96"/>
                  </a:cubicBezTo>
                  <a:cubicBezTo>
                    <a:pt x="89" y="96"/>
                    <a:pt x="92" y="99"/>
                    <a:pt x="92" y="102"/>
                  </a:cubicBezTo>
                  <a:cubicBezTo>
                    <a:pt x="92" y="105"/>
                    <a:pt x="89" y="108"/>
                    <a:pt x="86" y="108"/>
                  </a:cubicBezTo>
                  <a:cubicBezTo>
                    <a:pt x="71" y="108"/>
                    <a:pt x="71" y="108"/>
                    <a:pt x="71" y="108"/>
                  </a:cubicBezTo>
                  <a:cubicBezTo>
                    <a:pt x="56" y="108"/>
                    <a:pt x="56" y="108"/>
                    <a:pt x="56" y="108"/>
                  </a:cubicBezTo>
                  <a:cubicBezTo>
                    <a:pt x="32" y="100"/>
                    <a:pt x="32" y="100"/>
                    <a:pt x="32" y="100"/>
                  </a:cubicBezTo>
                  <a:cubicBezTo>
                    <a:pt x="8" y="100"/>
                    <a:pt x="8" y="100"/>
                    <a:pt x="8" y="100"/>
                  </a:cubicBezTo>
                  <a:cubicBezTo>
                    <a:pt x="6" y="100"/>
                    <a:pt x="4" y="98"/>
                    <a:pt x="4" y="96"/>
                  </a:cubicBezTo>
                  <a:cubicBezTo>
                    <a:pt x="4" y="52"/>
                    <a:pt x="4" y="52"/>
                    <a:pt x="4" y="52"/>
                  </a:cubicBezTo>
                  <a:cubicBezTo>
                    <a:pt x="4" y="50"/>
                    <a:pt x="6" y="48"/>
                    <a:pt x="8" y="48"/>
                  </a:cubicBezTo>
                  <a:cubicBezTo>
                    <a:pt x="34" y="48"/>
                    <a:pt x="34" y="48"/>
                    <a:pt x="34" y="48"/>
                  </a:cubicBezTo>
                  <a:cubicBezTo>
                    <a:pt x="34" y="48"/>
                    <a:pt x="34" y="48"/>
                    <a:pt x="34" y="4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13"/>
            <p:cNvSpPr>
              <a:spLocks noEditPoints="1"/>
            </p:cNvSpPr>
            <p:nvPr/>
          </p:nvSpPr>
          <p:spPr bwMode="auto">
            <a:xfrm>
              <a:off x="7408864" y="3550345"/>
              <a:ext cx="292100" cy="292100"/>
            </a:xfrm>
            <a:custGeom>
              <a:avLst/>
              <a:gdLst>
                <a:gd name="T0" fmla="*/ 69 w 112"/>
                <a:gd name="T1" fmla="*/ 0 h 112"/>
                <a:gd name="T2" fmla="*/ 86 w 112"/>
                <a:gd name="T3" fmla="*/ 0 h 112"/>
                <a:gd name="T4" fmla="*/ 96 w 112"/>
                <a:gd name="T5" fmla="*/ 10 h 112"/>
                <a:gd name="T6" fmla="*/ 94 w 112"/>
                <a:gd name="T7" fmla="*/ 16 h 112"/>
                <a:gd name="T8" fmla="*/ 104 w 112"/>
                <a:gd name="T9" fmla="*/ 26 h 112"/>
                <a:gd name="T10" fmla="*/ 101 w 112"/>
                <a:gd name="T11" fmla="*/ 33 h 112"/>
                <a:gd name="T12" fmla="*/ 101 w 112"/>
                <a:gd name="T13" fmla="*/ 33 h 112"/>
                <a:gd name="T14" fmla="*/ 108 w 112"/>
                <a:gd name="T15" fmla="*/ 42 h 112"/>
                <a:gd name="T16" fmla="*/ 105 w 112"/>
                <a:gd name="T17" fmla="*/ 49 h 112"/>
                <a:gd name="T18" fmla="*/ 112 w 112"/>
                <a:gd name="T19" fmla="*/ 58 h 112"/>
                <a:gd name="T20" fmla="*/ 102 w 112"/>
                <a:gd name="T21" fmla="*/ 68 h 112"/>
                <a:gd name="T22" fmla="*/ 78 w 112"/>
                <a:gd name="T23" fmla="*/ 68 h 112"/>
                <a:gd name="T24" fmla="*/ 64 w 112"/>
                <a:gd name="T25" fmla="*/ 112 h 112"/>
                <a:gd name="T26" fmla="*/ 50 w 112"/>
                <a:gd name="T27" fmla="*/ 81 h 112"/>
                <a:gd name="T28" fmla="*/ 32 w 112"/>
                <a:gd name="T29" fmla="*/ 68 h 112"/>
                <a:gd name="T30" fmla="*/ 8 w 112"/>
                <a:gd name="T31" fmla="*/ 68 h 112"/>
                <a:gd name="T32" fmla="*/ 0 w 112"/>
                <a:gd name="T33" fmla="*/ 60 h 112"/>
                <a:gd name="T34" fmla="*/ 0 w 112"/>
                <a:gd name="T35" fmla="*/ 16 h 112"/>
                <a:gd name="T36" fmla="*/ 8 w 112"/>
                <a:gd name="T37" fmla="*/ 8 h 112"/>
                <a:gd name="T38" fmla="*/ 32 w 112"/>
                <a:gd name="T39" fmla="*/ 8 h 112"/>
                <a:gd name="T40" fmla="*/ 56 w 112"/>
                <a:gd name="T41" fmla="*/ 0 h 112"/>
                <a:gd name="T42" fmla="*/ 69 w 112"/>
                <a:gd name="T43" fmla="*/ 0 h 112"/>
                <a:gd name="T44" fmla="*/ 34 w 112"/>
                <a:gd name="T45" fmla="*/ 64 h 112"/>
                <a:gd name="T46" fmla="*/ 53 w 112"/>
                <a:gd name="T47" fmla="*/ 79 h 112"/>
                <a:gd name="T48" fmla="*/ 64 w 112"/>
                <a:gd name="T49" fmla="*/ 108 h 112"/>
                <a:gd name="T50" fmla="*/ 73 w 112"/>
                <a:gd name="T51" fmla="*/ 64 h 112"/>
                <a:gd name="T52" fmla="*/ 73 w 112"/>
                <a:gd name="T53" fmla="*/ 64 h 112"/>
                <a:gd name="T54" fmla="*/ 102 w 112"/>
                <a:gd name="T55" fmla="*/ 64 h 112"/>
                <a:gd name="T56" fmla="*/ 108 w 112"/>
                <a:gd name="T57" fmla="*/ 58 h 112"/>
                <a:gd name="T58" fmla="*/ 102 w 112"/>
                <a:gd name="T59" fmla="*/ 52 h 112"/>
                <a:gd name="T60" fmla="*/ 88 w 112"/>
                <a:gd name="T61" fmla="*/ 52 h 112"/>
                <a:gd name="T62" fmla="*/ 88 w 112"/>
                <a:gd name="T63" fmla="*/ 48 h 112"/>
                <a:gd name="T64" fmla="*/ 98 w 112"/>
                <a:gd name="T65" fmla="*/ 48 h 112"/>
                <a:gd name="T66" fmla="*/ 104 w 112"/>
                <a:gd name="T67" fmla="*/ 42 h 112"/>
                <a:gd name="T68" fmla="*/ 98 w 112"/>
                <a:gd name="T69" fmla="*/ 36 h 112"/>
                <a:gd name="T70" fmla="*/ 84 w 112"/>
                <a:gd name="T71" fmla="*/ 36 h 112"/>
                <a:gd name="T72" fmla="*/ 84 w 112"/>
                <a:gd name="T73" fmla="*/ 36 h 112"/>
                <a:gd name="T74" fmla="*/ 84 w 112"/>
                <a:gd name="T75" fmla="*/ 32 h 112"/>
                <a:gd name="T76" fmla="*/ 94 w 112"/>
                <a:gd name="T77" fmla="*/ 32 h 112"/>
                <a:gd name="T78" fmla="*/ 100 w 112"/>
                <a:gd name="T79" fmla="*/ 26 h 112"/>
                <a:gd name="T80" fmla="*/ 94 w 112"/>
                <a:gd name="T81" fmla="*/ 20 h 112"/>
                <a:gd name="T82" fmla="*/ 80 w 112"/>
                <a:gd name="T83" fmla="*/ 20 h 112"/>
                <a:gd name="T84" fmla="*/ 80 w 112"/>
                <a:gd name="T85" fmla="*/ 20 h 112"/>
                <a:gd name="T86" fmla="*/ 80 w 112"/>
                <a:gd name="T87" fmla="*/ 16 h 112"/>
                <a:gd name="T88" fmla="*/ 86 w 112"/>
                <a:gd name="T89" fmla="*/ 16 h 112"/>
                <a:gd name="T90" fmla="*/ 92 w 112"/>
                <a:gd name="T91" fmla="*/ 10 h 112"/>
                <a:gd name="T92" fmla="*/ 86 w 112"/>
                <a:gd name="T93" fmla="*/ 4 h 112"/>
                <a:gd name="T94" fmla="*/ 71 w 112"/>
                <a:gd name="T95" fmla="*/ 4 h 112"/>
                <a:gd name="T96" fmla="*/ 56 w 112"/>
                <a:gd name="T97" fmla="*/ 4 h 112"/>
                <a:gd name="T98" fmla="*/ 32 w 112"/>
                <a:gd name="T99" fmla="*/ 12 h 112"/>
                <a:gd name="T100" fmla="*/ 8 w 112"/>
                <a:gd name="T101" fmla="*/ 12 h 112"/>
                <a:gd name="T102" fmla="*/ 4 w 112"/>
                <a:gd name="T103" fmla="*/ 16 h 112"/>
                <a:gd name="T104" fmla="*/ 4 w 112"/>
                <a:gd name="T105" fmla="*/ 60 h 112"/>
                <a:gd name="T106" fmla="*/ 8 w 112"/>
                <a:gd name="T107" fmla="*/ 64 h 112"/>
                <a:gd name="T108" fmla="*/ 34 w 112"/>
                <a:gd name="T109" fmla="*/ 64 h 112"/>
                <a:gd name="T110" fmla="*/ 34 w 112"/>
                <a:gd name="T111" fmla="*/ 6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 h="112">
                  <a:moveTo>
                    <a:pt x="69" y="0"/>
                  </a:moveTo>
                  <a:cubicBezTo>
                    <a:pt x="86" y="0"/>
                    <a:pt x="86" y="0"/>
                    <a:pt x="86" y="0"/>
                  </a:cubicBezTo>
                  <a:cubicBezTo>
                    <a:pt x="92" y="0"/>
                    <a:pt x="96" y="4"/>
                    <a:pt x="96" y="10"/>
                  </a:cubicBezTo>
                  <a:cubicBezTo>
                    <a:pt x="96" y="12"/>
                    <a:pt x="95" y="14"/>
                    <a:pt x="94" y="16"/>
                  </a:cubicBezTo>
                  <a:cubicBezTo>
                    <a:pt x="100" y="16"/>
                    <a:pt x="104" y="20"/>
                    <a:pt x="104" y="26"/>
                  </a:cubicBezTo>
                  <a:cubicBezTo>
                    <a:pt x="104" y="29"/>
                    <a:pt x="103" y="31"/>
                    <a:pt x="101" y="33"/>
                  </a:cubicBezTo>
                  <a:cubicBezTo>
                    <a:pt x="101" y="33"/>
                    <a:pt x="101" y="33"/>
                    <a:pt x="101" y="33"/>
                  </a:cubicBezTo>
                  <a:cubicBezTo>
                    <a:pt x="105" y="34"/>
                    <a:pt x="108" y="38"/>
                    <a:pt x="108" y="42"/>
                  </a:cubicBezTo>
                  <a:cubicBezTo>
                    <a:pt x="108" y="45"/>
                    <a:pt x="107" y="47"/>
                    <a:pt x="105" y="49"/>
                  </a:cubicBezTo>
                  <a:cubicBezTo>
                    <a:pt x="109" y="50"/>
                    <a:pt x="112" y="54"/>
                    <a:pt x="112" y="58"/>
                  </a:cubicBezTo>
                  <a:cubicBezTo>
                    <a:pt x="112" y="64"/>
                    <a:pt x="108" y="68"/>
                    <a:pt x="102" y="68"/>
                  </a:cubicBezTo>
                  <a:cubicBezTo>
                    <a:pt x="78" y="68"/>
                    <a:pt x="78" y="68"/>
                    <a:pt x="78" y="68"/>
                  </a:cubicBezTo>
                  <a:cubicBezTo>
                    <a:pt x="82" y="88"/>
                    <a:pt x="80" y="112"/>
                    <a:pt x="64" y="112"/>
                  </a:cubicBezTo>
                  <a:cubicBezTo>
                    <a:pt x="48" y="112"/>
                    <a:pt x="56" y="93"/>
                    <a:pt x="50" y="81"/>
                  </a:cubicBezTo>
                  <a:cubicBezTo>
                    <a:pt x="44" y="69"/>
                    <a:pt x="32" y="68"/>
                    <a:pt x="32" y="68"/>
                  </a:cubicBezTo>
                  <a:cubicBezTo>
                    <a:pt x="8" y="68"/>
                    <a:pt x="8" y="68"/>
                    <a:pt x="8" y="68"/>
                  </a:cubicBezTo>
                  <a:cubicBezTo>
                    <a:pt x="4" y="68"/>
                    <a:pt x="0" y="64"/>
                    <a:pt x="0" y="60"/>
                  </a:cubicBezTo>
                  <a:cubicBezTo>
                    <a:pt x="0" y="16"/>
                    <a:pt x="0" y="16"/>
                    <a:pt x="0" y="16"/>
                  </a:cubicBezTo>
                  <a:cubicBezTo>
                    <a:pt x="0" y="12"/>
                    <a:pt x="4" y="8"/>
                    <a:pt x="8" y="8"/>
                  </a:cubicBezTo>
                  <a:cubicBezTo>
                    <a:pt x="32" y="8"/>
                    <a:pt x="32" y="8"/>
                    <a:pt x="32" y="8"/>
                  </a:cubicBezTo>
                  <a:cubicBezTo>
                    <a:pt x="56" y="0"/>
                    <a:pt x="56" y="0"/>
                    <a:pt x="56" y="0"/>
                  </a:cubicBezTo>
                  <a:cubicBezTo>
                    <a:pt x="69" y="0"/>
                    <a:pt x="69" y="0"/>
                    <a:pt x="69" y="0"/>
                  </a:cubicBezTo>
                  <a:close/>
                  <a:moveTo>
                    <a:pt x="34" y="64"/>
                  </a:moveTo>
                  <a:cubicBezTo>
                    <a:pt x="34" y="64"/>
                    <a:pt x="47" y="67"/>
                    <a:pt x="53" y="79"/>
                  </a:cubicBezTo>
                  <a:cubicBezTo>
                    <a:pt x="60" y="91"/>
                    <a:pt x="53" y="108"/>
                    <a:pt x="64" y="108"/>
                  </a:cubicBezTo>
                  <a:cubicBezTo>
                    <a:pt x="77" y="108"/>
                    <a:pt x="78" y="86"/>
                    <a:pt x="73" y="64"/>
                  </a:cubicBezTo>
                  <a:cubicBezTo>
                    <a:pt x="73" y="64"/>
                    <a:pt x="73" y="64"/>
                    <a:pt x="73" y="64"/>
                  </a:cubicBezTo>
                  <a:cubicBezTo>
                    <a:pt x="102" y="64"/>
                    <a:pt x="102" y="64"/>
                    <a:pt x="102" y="64"/>
                  </a:cubicBezTo>
                  <a:cubicBezTo>
                    <a:pt x="105" y="64"/>
                    <a:pt x="108" y="61"/>
                    <a:pt x="108" y="58"/>
                  </a:cubicBezTo>
                  <a:cubicBezTo>
                    <a:pt x="108" y="55"/>
                    <a:pt x="105" y="52"/>
                    <a:pt x="102" y="52"/>
                  </a:cubicBezTo>
                  <a:cubicBezTo>
                    <a:pt x="88" y="52"/>
                    <a:pt x="88" y="52"/>
                    <a:pt x="88" y="52"/>
                  </a:cubicBezTo>
                  <a:cubicBezTo>
                    <a:pt x="88" y="48"/>
                    <a:pt x="88" y="48"/>
                    <a:pt x="88" y="48"/>
                  </a:cubicBezTo>
                  <a:cubicBezTo>
                    <a:pt x="98" y="48"/>
                    <a:pt x="98" y="48"/>
                    <a:pt x="98" y="48"/>
                  </a:cubicBezTo>
                  <a:cubicBezTo>
                    <a:pt x="101" y="48"/>
                    <a:pt x="104" y="45"/>
                    <a:pt x="104" y="42"/>
                  </a:cubicBezTo>
                  <a:cubicBezTo>
                    <a:pt x="104" y="39"/>
                    <a:pt x="101" y="36"/>
                    <a:pt x="98" y="36"/>
                  </a:cubicBezTo>
                  <a:cubicBezTo>
                    <a:pt x="84" y="36"/>
                    <a:pt x="84" y="36"/>
                    <a:pt x="84" y="36"/>
                  </a:cubicBezTo>
                  <a:cubicBezTo>
                    <a:pt x="84" y="36"/>
                    <a:pt x="84" y="36"/>
                    <a:pt x="84" y="36"/>
                  </a:cubicBezTo>
                  <a:cubicBezTo>
                    <a:pt x="84" y="32"/>
                    <a:pt x="84" y="32"/>
                    <a:pt x="84" y="32"/>
                  </a:cubicBezTo>
                  <a:cubicBezTo>
                    <a:pt x="94" y="32"/>
                    <a:pt x="94" y="32"/>
                    <a:pt x="94" y="32"/>
                  </a:cubicBezTo>
                  <a:cubicBezTo>
                    <a:pt x="97" y="32"/>
                    <a:pt x="100" y="29"/>
                    <a:pt x="100" y="26"/>
                  </a:cubicBezTo>
                  <a:cubicBezTo>
                    <a:pt x="100" y="23"/>
                    <a:pt x="97" y="20"/>
                    <a:pt x="94" y="20"/>
                  </a:cubicBezTo>
                  <a:cubicBezTo>
                    <a:pt x="80" y="20"/>
                    <a:pt x="80" y="20"/>
                    <a:pt x="80" y="20"/>
                  </a:cubicBezTo>
                  <a:cubicBezTo>
                    <a:pt x="80" y="20"/>
                    <a:pt x="80" y="20"/>
                    <a:pt x="80" y="20"/>
                  </a:cubicBezTo>
                  <a:cubicBezTo>
                    <a:pt x="80" y="16"/>
                    <a:pt x="80" y="16"/>
                    <a:pt x="80" y="16"/>
                  </a:cubicBezTo>
                  <a:cubicBezTo>
                    <a:pt x="86" y="16"/>
                    <a:pt x="86" y="16"/>
                    <a:pt x="86" y="16"/>
                  </a:cubicBezTo>
                  <a:cubicBezTo>
                    <a:pt x="89" y="16"/>
                    <a:pt x="92" y="13"/>
                    <a:pt x="92" y="10"/>
                  </a:cubicBezTo>
                  <a:cubicBezTo>
                    <a:pt x="92" y="7"/>
                    <a:pt x="89" y="4"/>
                    <a:pt x="86" y="4"/>
                  </a:cubicBezTo>
                  <a:cubicBezTo>
                    <a:pt x="71" y="4"/>
                    <a:pt x="71" y="4"/>
                    <a:pt x="71" y="4"/>
                  </a:cubicBezTo>
                  <a:cubicBezTo>
                    <a:pt x="56" y="4"/>
                    <a:pt x="56" y="4"/>
                    <a:pt x="56" y="4"/>
                  </a:cubicBezTo>
                  <a:cubicBezTo>
                    <a:pt x="32" y="12"/>
                    <a:pt x="32" y="12"/>
                    <a:pt x="32" y="12"/>
                  </a:cubicBezTo>
                  <a:cubicBezTo>
                    <a:pt x="8" y="12"/>
                    <a:pt x="8" y="12"/>
                    <a:pt x="8" y="12"/>
                  </a:cubicBezTo>
                  <a:cubicBezTo>
                    <a:pt x="6" y="12"/>
                    <a:pt x="4" y="14"/>
                    <a:pt x="4" y="16"/>
                  </a:cubicBezTo>
                  <a:cubicBezTo>
                    <a:pt x="4" y="60"/>
                    <a:pt x="4" y="60"/>
                    <a:pt x="4" y="60"/>
                  </a:cubicBezTo>
                  <a:cubicBezTo>
                    <a:pt x="4" y="62"/>
                    <a:pt x="6" y="64"/>
                    <a:pt x="8" y="64"/>
                  </a:cubicBezTo>
                  <a:cubicBezTo>
                    <a:pt x="34" y="64"/>
                    <a:pt x="34" y="64"/>
                    <a:pt x="34" y="64"/>
                  </a:cubicBezTo>
                  <a:cubicBezTo>
                    <a:pt x="34" y="64"/>
                    <a:pt x="34" y="64"/>
                    <a:pt x="34"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14"/>
            <p:cNvSpPr>
              <a:spLocks noEditPoints="1"/>
            </p:cNvSpPr>
            <p:nvPr/>
          </p:nvSpPr>
          <p:spPr bwMode="auto">
            <a:xfrm>
              <a:off x="8501667" y="4868321"/>
              <a:ext cx="265113" cy="303213"/>
            </a:xfrm>
            <a:custGeom>
              <a:avLst/>
              <a:gdLst>
                <a:gd name="T0" fmla="*/ 92 w 102"/>
                <a:gd name="T1" fmla="*/ 48 h 116"/>
                <a:gd name="T2" fmla="*/ 86 w 102"/>
                <a:gd name="T3" fmla="*/ 50 h 116"/>
                <a:gd name="T4" fmla="*/ 86 w 102"/>
                <a:gd name="T5" fmla="*/ 50 h 116"/>
                <a:gd name="T6" fmla="*/ 76 w 102"/>
                <a:gd name="T7" fmla="*/ 40 h 116"/>
                <a:gd name="T8" fmla="*/ 70 w 102"/>
                <a:gd name="T9" fmla="*/ 42 h 116"/>
                <a:gd name="T10" fmla="*/ 70 w 102"/>
                <a:gd name="T11" fmla="*/ 14 h 116"/>
                <a:gd name="T12" fmla="*/ 61 w 102"/>
                <a:gd name="T13" fmla="*/ 4 h 116"/>
                <a:gd name="T14" fmla="*/ 53 w 102"/>
                <a:gd name="T15" fmla="*/ 10 h 116"/>
                <a:gd name="T16" fmla="*/ 46 w 102"/>
                <a:gd name="T17" fmla="*/ 8 h 116"/>
                <a:gd name="T18" fmla="*/ 37 w 102"/>
                <a:gd name="T19" fmla="*/ 16 h 116"/>
                <a:gd name="T20" fmla="*/ 8 w 102"/>
                <a:gd name="T21" fmla="*/ 16 h 116"/>
                <a:gd name="T22" fmla="*/ 21 w 102"/>
                <a:gd name="T23" fmla="*/ 3 h 116"/>
                <a:gd name="T24" fmla="*/ 18 w 102"/>
                <a:gd name="T25" fmla="*/ 0 h 116"/>
                <a:gd name="T26" fmla="*/ 0 w 102"/>
                <a:gd name="T27" fmla="*/ 18 h 116"/>
                <a:gd name="T28" fmla="*/ 18 w 102"/>
                <a:gd name="T29" fmla="*/ 36 h 116"/>
                <a:gd name="T30" fmla="*/ 21 w 102"/>
                <a:gd name="T31" fmla="*/ 33 h 116"/>
                <a:gd name="T32" fmla="*/ 8 w 102"/>
                <a:gd name="T33" fmla="*/ 20 h 116"/>
                <a:gd name="T34" fmla="*/ 34 w 102"/>
                <a:gd name="T35" fmla="*/ 20 h 116"/>
                <a:gd name="T36" fmla="*/ 34 w 102"/>
                <a:gd name="T37" fmla="*/ 53 h 116"/>
                <a:gd name="T38" fmla="*/ 13 w 102"/>
                <a:gd name="T39" fmla="*/ 46 h 116"/>
                <a:gd name="T40" fmla="*/ 35 w 102"/>
                <a:gd name="T41" fmla="*/ 94 h 116"/>
                <a:gd name="T42" fmla="*/ 69 w 102"/>
                <a:gd name="T43" fmla="*/ 116 h 116"/>
                <a:gd name="T44" fmla="*/ 102 w 102"/>
                <a:gd name="T45" fmla="*/ 82 h 116"/>
                <a:gd name="T46" fmla="*/ 102 w 102"/>
                <a:gd name="T47" fmla="*/ 58 h 116"/>
                <a:gd name="T48" fmla="*/ 92 w 102"/>
                <a:gd name="T49" fmla="*/ 48 h 116"/>
                <a:gd name="T50" fmla="*/ 98 w 102"/>
                <a:gd name="T51" fmla="*/ 67 h 116"/>
                <a:gd name="T52" fmla="*/ 98 w 102"/>
                <a:gd name="T53" fmla="*/ 82 h 116"/>
                <a:gd name="T54" fmla="*/ 69 w 102"/>
                <a:gd name="T55" fmla="*/ 112 h 116"/>
                <a:gd name="T56" fmla="*/ 39 w 102"/>
                <a:gd name="T57" fmla="*/ 92 h 116"/>
                <a:gd name="T58" fmla="*/ 15 w 102"/>
                <a:gd name="T59" fmla="*/ 49 h 116"/>
                <a:gd name="T60" fmla="*/ 38 w 102"/>
                <a:gd name="T61" fmla="*/ 63 h 116"/>
                <a:gd name="T62" fmla="*/ 38 w 102"/>
                <a:gd name="T63" fmla="*/ 18 h 116"/>
                <a:gd name="T64" fmla="*/ 44 w 102"/>
                <a:gd name="T65" fmla="*/ 12 h 116"/>
                <a:gd name="T66" fmla="*/ 50 w 102"/>
                <a:gd name="T67" fmla="*/ 18 h 116"/>
                <a:gd name="T68" fmla="*/ 50 w 102"/>
                <a:gd name="T69" fmla="*/ 60 h 116"/>
                <a:gd name="T70" fmla="*/ 54 w 102"/>
                <a:gd name="T71" fmla="*/ 60 h 116"/>
                <a:gd name="T72" fmla="*/ 54 w 102"/>
                <a:gd name="T73" fmla="*/ 14 h 116"/>
                <a:gd name="T74" fmla="*/ 60 w 102"/>
                <a:gd name="T75" fmla="*/ 8 h 116"/>
                <a:gd name="T76" fmla="*/ 66 w 102"/>
                <a:gd name="T77" fmla="*/ 14 h 116"/>
                <a:gd name="T78" fmla="*/ 66 w 102"/>
                <a:gd name="T79" fmla="*/ 56 h 116"/>
                <a:gd name="T80" fmla="*/ 70 w 102"/>
                <a:gd name="T81" fmla="*/ 56 h 116"/>
                <a:gd name="T82" fmla="*/ 70 w 102"/>
                <a:gd name="T83" fmla="*/ 50 h 116"/>
                <a:gd name="T84" fmla="*/ 76 w 102"/>
                <a:gd name="T85" fmla="*/ 44 h 116"/>
                <a:gd name="T86" fmla="*/ 82 w 102"/>
                <a:gd name="T87" fmla="*/ 50 h 116"/>
                <a:gd name="T88" fmla="*/ 82 w 102"/>
                <a:gd name="T89" fmla="*/ 60 h 116"/>
                <a:gd name="T90" fmla="*/ 86 w 102"/>
                <a:gd name="T91" fmla="*/ 60 h 116"/>
                <a:gd name="T92" fmla="*/ 86 w 102"/>
                <a:gd name="T93" fmla="*/ 58 h 116"/>
                <a:gd name="T94" fmla="*/ 92 w 102"/>
                <a:gd name="T95" fmla="*/ 52 h 116"/>
                <a:gd name="T96" fmla="*/ 98 w 102"/>
                <a:gd name="T97" fmla="*/ 58 h 116"/>
                <a:gd name="T98" fmla="*/ 98 w 102"/>
                <a:gd name="T99" fmla="*/ 6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 h="116">
                  <a:moveTo>
                    <a:pt x="92" y="48"/>
                  </a:moveTo>
                  <a:cubicBezTo>
                    <a:pt x="90" y="48"/>
                    <a:pt x="90" y="49"/>
                    <a:pt x="86" y="50"/>
                  </a:cubicBezTo>
                  <a:cubicBezTo>
                    <a:pt x="86" y="50"/>
                    <a:pt x="86" y="50"/>
                    <a:pt x="86" y="50"/>
                  </a:cubicBezTo>
                  <a:cubicBezTo>
                    <a:pt x="86" y="44"/>
                    <a:pt x="82" y="40"/>
                    <a:pt x="76" y="40"/>
                  </a:cubicBezTo>
                  <a:cubicBezTo>
                    <a:pt x="74" y="40"/>
                    <a:pt x="74" y="41"/>
                    <a:pt x="70" y="42"/>
                  </a:cubicBezTo>
                  <a:cubicBezTo>
                    <a:pt x="70" y="14"/>
                    <a:pt x="70" y="14"/>
                    <a:pt x="70" y="14"/>
                  </a:cubicBezTo>
                  <a:cubicBezTo>
                    <a:pt x="70" y="8"/>
                    <a:pt x="67" y="4"/>
                    <a:pt x="61" y="4"/>
                  </a:cubicBezTo>
                  <a:cubicBezTo>
                    <a:pt x="57" y="4"/>
                    <a:pt x="54" y="6"/>
                    <a:pt x="53" y="10"/>
                  </a:cubicBezTo>
                  <a:cubicBezTo>
                    <a:pt x="51" y="9"/>
                    <a:pt x="49" y="8"/>
                    <a:pt x="46" y="8"/>
                  </a:cubicBezTo>
                  <a:cubicBezTo>
                    <a:pt x="41" y="8"/>
                    <a:pt x="38" y="8"/>
                    <a:pt x="37" y="16"/>
                  </a:cubicBezTo>
                  <a:cubicBezTo>
                    <a:pt x="8" y="16"/>
                    <a:pt x="8" y="16"/>
                    <a:pt x="8" y="16"/>
                  </a:cubicBezTo>
                  <a:cubicBezTo>
                    <a:pt x="21" y="3"/>
                    <a:pt x="21" y="3"/>
                    <a:pt x="21" y="3"/>
                  </a:cubicBezTo>
                  <a:cubicBezTo>
                    <a:pt x="18" y="0"/>
                    <a:pt x="18" y="0"/>
                    <a:pt x="18" y="0"/>
                  </a:cubicBezTo>
                  <a:cubicBezTo>
                    <a:pt x="0" y="18"/>
                    <a:pt x="0" y="18"/>
                    <a:pt x="0" y="18"/>
                  </a:cubicBezTo>
                  <a:cubicBezTo>
                    <a:pt x="18" y="36"/>
                    <a:pt x="18" y="36"/>
                    <a:pt x="18" y="36"/>
                  </a:cubicBezTo>
                  <a:cubicBezTo>
                    <a:pt x="21" y="33"/>
                    <a:pt x="21" y="33"/>
                    <a:pt x="21" y="33"/>
                  </a:cubicBezTo>
                  <a:cubicBezTo>
                    <a:pt x="8" y="20"/>
                    <a:pt x="8" y="20"/>
                    <a:pt x="8" y="20"/>
                  </a:cubicBezTo>
                  <a:cubicBezTo>
                    <a:pt x="34" y="20"/>
                    <a:pt x="34" y="20"/>
                    <a:pt x="34" y="20"/>
                  </a:cubicBezTo>
                  <a:cubicBezTo>
                    <a:pt x="34" y="53"/>
                    <a:pt x="34" y="53"/>
                    <a:pt x="34" y="53"/>
                  </a:cubicBezTo>
                  <a:cubicBezTo>
                    <a:pt x="26" y="46"/>
                    <a:pt x="19" y="40"/>
                    <a:pt x="13" y="46"/>
                  </a:cubicBezTo>
                  <a:cubicBezTo>
                    <a:pt x="5" y="54"/>
                    <a:pt x="22" y="70"/>
                    <a:pt x="35" y="94"/>
                  </a:cubicBezTo>
                  <a:cubicBezTo>
                    <a:pt x="44" y="110"/>
                    <a:pt x="57" y="116"/>
                    <a:pt x="69" y="116"/>
                  </a:cubicBezTo>
                  <a:cubicBezTo>
                    <a:pt x="88" y="116"/>
                    <a:pt x="102" y="101"/>
                    <a:pt x="102" y="82"/>
                  </a:cubicBezTo>
                  <a:cubicBezTo>
                    <a:pt x="102" y="58"/>
                    <a:pt x="102" y="58"/>
                    <a:pt x="102" y="58"/>
                  </a:cubicBezTo>
                  <a:cubicBezTo>
                    <a:pt x="102" y="52"/>
                    <a:pt x="98" y="48"/>
                    <a:pt x="92" y="48"/>
                  </a:cubicBezTo>
                  <a:close/>
                  <a:moveTo>
                    <a:pt x="98" y="67"/>
                  </a:moveTo>
                  <a:cubicBezTo>
                    <a:pt x="98" y="82"/>
                    <a:pt x="98" y="82"/>
                    <a:pt x="98" y="82"/>
                  </a:cubicBezTo>
                  <a:cubicBezTo>
                    <a:pt x="98" y="98"/>
                    <a:pt x="86" y="112"/>
                    <a:pt x="69" y="112"/>
                  </a:cubicBezTo>
                  <a:cubicBezTo>
                    <a:pt x="54" y="112"/>
                    <a:pt x="46" y="104"/>
                    <a:pt x="39" y="92"/>
                  </a:cubicBezTo>
                  <a:cubicBezTo>
                    <a:pt x="23" y="65"/>
                    <a:pt x="11" y="53"/>
                    <a:pt x="15" y="49"/>
                  </a:cubicBezTo>
                  <a:cubicBezTo>
                    <a:pt x="20" y="45"/>
                    <a:pt x="30" y="54"/>
                    <a:pt x="38" y="63"/>
                  </a:cubicBezTo>
                  <a:cubicBezTo>
                    <a:pt x="38" y="18"/>
                    <a:pt x="38" y="18"/>
                    <a:pt x="38" y="18"/>
                  </a:cubicBezTo>
                  <a:cubicBezTo>
                    <a:pt x="38" y="14"/>
                    <a:pt x="41" y="12"/>
                    <a:pt x="44" y="12"/>
                  </a:cubicBezTo>
                  <a:cubicBezTo>
                    <a:pt x="47" y="12"/>
                    <a:pt x="50" y="14"/>
                    <a:pt x="50" y="18"/>
                  </a:cubicBezTo>
                  <a:cubicBezTo>
                    <a:pt x="50" y="60"/>
                    <a:pt x="50" y="60"/>
                    <a:pt x="50" y="60"/>
                  </a:cubicBezTo>
                  <a:cubicBezTo>
                    <a:pt x="54" y="60"/>
                    <a:pt x="54" y="60"/>
                    <a:pt x="54" y="60"/>
                  </a:cubicBezTo>
                  <a:cubicBezTo>
                    <a:pt x="54" y="14"/>
                    <a:pt x="54" y="14"/>
                    <a:pt x="54" y="14"/>
                  </a:cubicBezTo>
                  <a:cubicBezTo>
                    <a:pt x="54" y="10"/>
                    <a:pt x="57" y="8"/>
                    <a:pt x="60" y="8"/>
                  </a:cubicBezTo>
                  <a:cubicBezTo>
                    <a:pt x="63" y="8"/>
                    <a:pt x="66" y="10"/>
                    <a:pt x="66" y="14"/>
                  </a:cubicBezTo>
                  <a:cubicBezTo>
                    <a:pt x="66" y="56"/>
                    <a:pt x="66" y="56"/>
                    <a:pt x="66" y="56"/>
                  </a:cubicBezTo>
                  <a:cubicBezTo>
                    <a:pt x="70" y="56"/>
                    <a:pt x="70" y="56"/>
                    <a:pt x="70" y="56"/>
                  </a:cubicBezTo>
                  <a:cubicBezTo>
                    <a:pt x="70" y="50"/>
                    <a:pt x="70" y="50"/>
                    <a:pt x="70" y="50"/>
                  </a:cubicBezTo>
                  <a:cubicBezTo>
                    <a:pt x="70" y="46"/>
                    <a:pt x="73" y="44"/>
                    <a:pt x="76" y="44"/>
                  </a:cubicBezTo>
                  <a:cubicBezTo>
                    <a:pt x="79" y="44"/>
                    <a:pt x="82" y="46"/>
                    <a:pt x="82" y="50"/>
                  </a:cubicBezTo>
                  <a:cubicBezTo>
                    <a:pt x="82" y="60"/>
                    <a:pt x="82" y="60"/>
                    <a:pt x="82" y="60"/>
                  </a:cubicBezTo>
                  <a:cubicBezTo>
                    <a:pt x="86" y="60"/>
                    <a:pt x="86" y="60"/>
                    <a:pt x="86" y="60"/>
                  </a:cubicBezTo>
                  <a:cubicBezTo>
                    <a:pt x="86" y="58"/>
                    <a:pt x="86" y="58"/>
                    <a:pt x="86" y="58"/>
                  </a:cubicBezTo>
                  <a:cubicBezTo>
                    <a:pt x="86" y="54"/>
                    <a:pt x="89" y="52"/>
                    <a:pt x="92" y="52"/>
                  </a:cubicBezTo>
                  <a:cubicBezTo>
                    <a:pt x="95" y="52"/>
                    <a:pt x="98" y="54"/>
                    <a:pt x="98" y="58"/>
                  </a:cubicBezTo>
                  <a:lnTo>
                    <a:pt x="98" y="6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15"/>
            <p:cNvSpPr>
              <a:spLocks noEditPoints="1"/>
            </p:cNvSpPr>
            <p:nvPr/>
          </p:nvSpPr>
          <p:spPr bwMode="auto">
            <a:xfrm>
              <a:off x="2189012" y="1023282"/>
              <a:ext cx="265113" cy="303213"/>
            </a:xfrm>
            <a:custGeom>
              <a:avLst/>
              <a:gdLst>
                <a:gd name="T0" fmla="*/ 66 w 102"/>
                <a:gd name="T1" fmla="*/ 20 h 116"/>
                <a:gd name="T2" fmla="*/ 94 w 102"/>
                <a:gd name="T3" fmla="*/ 20 h 116"/>
                <a:gd name="T4" fmla="*/ 81 w 102"/>
                <a:gd name="T5" fmla="*/ 33 h 116"/>
                <a:gd name="T6" fmla="*/ 84 w 102"/>
                <a:gd name="T7" fmla="*/ 36 h 116"/>
                <a:gd name="T8" fmla="*/ 102 w 102"/>
                <a:gd name="T9" fmla="*/ 18 h 116"/>
                <a:gd name="T10" fmla="*/ 84 w 102"/>
                <a:gd name="T11" fmla="*/ 0 h 116"/>
                <a:gd name="T12" fmla="*/ 81 w 102"/>
                <a:gd name="T13" fmla="*/ 3 h 116"/>
                <a:gd name="T14" fmla="*/ 94 w 102"/>
                <a:gd name="T15" fmla="*/ 16 h 116"/>
                <a:gd name="T16" fmla="*/ 66 w 102"/>
                <a:gd name="T17" fmla="*/ 16 h 116"/>
                <a:gd name="T18" fmla="*/ 66 w 102"/>
                <a:gd name="T19" fmla="*/ 14 h 116"/>
                <a:gd name="T20" fmla="*/ 56 w 102"/>
                <a:gd name="T21" fmla="*/ 4 h 116"/>
                <a:gd name="T22" fmla="*/ 47 w 102"/>
                <a:gd name="T23" fmla="*/ 11 h 116"/>
                <a:gd name="T24" fmla="*/ 40 w 102"/>
                <a:gd name="T25" fmla="*/ 8 h 116"/>
                <a:gd name="T26" fmla="*/ 30 w 102"/>
                <a:gd name="T27" fmla="*/ 18 h 116"/>
                <a:gd name="T28" fmla="*/ 30 w 102"/>
                <a:gd name="T29" fmla="*/ 53 h 116"/>
                <a:gd name="T30" fmla="*/ 30 w 102"/>
                <a:gd name="T31" fmla="*/ 53 h 116"/>
                <a:gd name="T32" fmla="*/ 8 w 102"/>
                <a:gd name="T33" fmla="*/ 46 h 116"/>
                <a:gd name="T34" fmla="*/ 30 w 102"/>
                <a:gd name="T35" fmla="*/ 94 h 116"/>
                <a:gd name="T36" fmla="*/ 64 w 102"/>
                <a:gd name="T37" fmla="*/ 116 h 116"/>
                <a:gd name="T38" fmla="*/ 98 w 102"/>
                <a:gd name="T39" fmla="*/ 82 h 116"/>
                <a:gd name="T40" fmla="*/ 98 w 102"/>
                <a:gd name="T41" fmla="*/ 58 h 116"/>
                <a:gd name="T42" fmla="*/ 88 w 102"/>
                <a:gd name="T43" fmla="*/ 48 h 116"/>
                <a:gd name="T44" fmla="*/ 82 w 102"/>
                <a:gd name="T45" fmla="*/ 50 h 116"/>
                <a:gd name="T46" fmla="*/ 82 w 102"/>
                <a:gd name="T47" fmla="*/ 50 h 116"/>
                <a:gd name="T48" fmla="*/ 72 w 102"/>
                <a:gd name="T49" fmla="*/ 40 h 116"/>
                <a:gd name="T50" fmla="*/ 66 w 102"/>
                <a:gd name="T51" fmla="*/ 42 h 116"/>
                <a:gd name="T52" fmla="*/ 66 w 102"/>
                <a:gd name="T53" fmla="*/ 20 h 116"/>
                <a:gd name="T54" fmla="*/ 64 w 102"/>
                <a:gd name="T55" fmla="*/ 112 h 116"/>
                <a:gd name="T56" fmla="*/ 33 w 102"/>
                <a:gd name="T57" fmla="*/ 92 h 116"/>
                <a:gd name="T58" fmla="*/ 11 w 102"/>
                <a:gd name="T59" fmla="*/ 49 h 116"/>
                <a:gd name="T60" fmla="*/ 34 w 102"/>
                <a:gd name="T61" fmla="*/ 63 h 116"/>
                <a:gd name="T62" fmla="*/ 34 w 102"/>
                <a:gd name="T63" fmla="*/ 18 h 116"/>
                <a:gd name="T64" fmla="*/ 40 w 102"/>
                <a:gd name="T65" fmla="*/ 12 h 116"/>
                <a:gd name="T66" fmla="*/ 46 w 102"/>
                <a:gd name="T67" fmla="*/ 18 h 116"/>
                <a:gd name="T68" fmla="*/ 46 w 102"/>
                <a:gd name="T69" fmla="*/ 60 h 116"/>
                <a:gd name="T70" fmla="*/ 50 w 102"/>
                <a:gd name="T71" fmla="*/ 60 h 116"/>
                <a:gd name="T72" fmla="*/ 50 w 102"/>
                <a:gd name="T73" fmla="*/ 14 h 116"/>
                <a:gd name="T74" fmla="*/ 56 w 102"/>
                <a:gd name="T75" fmla="*/ 8 h 116"/>
                <a:gd name="T76" fmla="*/ 62 w 102"/>
                <a:gd name="T77" fmla="*/ 14 h 116"/>
                <a:gd name="T78" fmla="*/ 62 w 102"/>
                <a:gd name="T79" fmla="*/ 56 h 116"/>
                <a:gd name="T80" fmla="*/ 66 w 102"/>
                <a:gd name="T81" fmla="*/ 56 h 116"/>
                <a:gd name="T82" fmla="*/ 66 w 102"/>
                <a:gd name="T83" fmla="*/ 50 h 116"/>
                <a:gd name="T84" fmla="*/ 72 w 102"/>
                <a:gd name="T85" fmla="*/ 44 h 116"/>
                <a:gd name="T86" fmla="*/ 78 w 102"/>
                <a:gd name="T87" fmla="*/ 50 h 116"/>
                <a:gd name="T88" fmla="*/ 78 w 102"/>
                <a:gd name="T89" fmla="*/ 60 h 116"/>
                <a:gd name="T90" fmla="*/ 82 w 102"/>
                <a:gd name="T91" fmla="*/ 60 h 116"/>
                <a:gd name="T92" fmla="*/ 82 w 102"/>
                <a:gd name="T93" fmla="*/ 58 h 116"/>
                <a:gd name="T94" fmla="*/ 88 w 102"/>
                <a:gd name="T95" fmla="*/ 52 h 116"/>
                <a:gd name="T96" fmla="*/ 94 w 102"/>
                <a:gd name="T97" fmla="*/ 58 h 116"/>
                <a:gd name="T98" fmla="*/ 94 w 102"/>
                <a:gd name="T99" fmla="*/ 67 h 116"/>
                <a:gd name="T100" fmla="*/ 94 w 102"/>
                <a:gd name="T101" fmla="*/ 82 h 116"/>
                <a:gd name="T102" fmla="*/ 64 w 102"/>
                <a:gd name="T103"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 h="116">
                  <a:moveTo>
                    <a:pt x="66" y="20"/>
                  </a:moveTo>
                  <a:cubicBezTo>
                    <a:pt x="94" y="20"/>
                    <a:pt x="94" y="20"/>
                    <a:pt x="94" y="20"/>
                  </a:cubicBezTo>
                  <a:cubicBezTo>
                    <a:pt x="81" y="33"/>
                    <a:pt x="81" y="33"/>
                    <a:pt x="81" y="33"/>
                  </a:cubicBezTo>
                  <a:cubicBezTo>
                    <a:pt x="84" y="36"/>
                    <a:pt x="84" y="36"/>
                    <a:pt x="84" y="36"/>
                  </a:cubicBezTo>
                  <a:cubicBezTo>
                    <a:pt x="102" y="18"/>
                    <a:pt x="102" y="18"/>
                    <a:pt x="102" y="18"/>
                  </a:cubicBezTo>
                  <a:cubicBezTo>
                    <a:pt x="84" y="0"/>
                    <a:pt x="84" y="0"/>
                    <a:pt x="84" y="0"/>
                  </a:cubicBezTo>
                  <a:cubicBezTo>
                    <a:pt x="81" y="3"/>
                    <a:pt x="81" y="3"/>
                    <a:pt x="81" y="3"/>
                  </a:cubicBezTo>
                  <a:cubicBezTo>
                    <a:pt x="94" y="16"/>
                    <a:pt x="94" y="16"/>
                    <a:pt x="94" y="16"/>
                  </a:cubicBezTo>
                  <a:cubicBezTo>
                    <a:pt x="66" y="16"/>
                    <a:pt x="66" y="16"/>
                    <a:pt x="66" y="16"/>
                  </a:cubicBezTo>
                  <a:cubicBezTo>
                    <a:pt x="66" y="14"/>
                    <a:pt x="66" y="14"/>
                    <a:pt x="66" y="14"/>
                  </a:cubicBezTo>
                  <a:cubicBezTo>
                    <a:pt x="66" y="8"/>
                    <a:pt x="62" y="4"/>
                    <a:pt x="56" y="4"/>
                  </a:cubicBezTo>
                  <a:cubicBezTo>
                    <a:pt x="52" y="4"/>
                    <a:pt x="48" y="7"/>
                    <a:pt x="47" y="11"/>
                  </a:cubicBezTo>
                  <a:cubicBezTo>
                    <a:pt x="45" y="9"/>
                    <a:pt x="43" y="8"/>
                    <a:pt x="40" y="8"/>
                  </a:cubicBezTo>
                  <a:cubicBezTo>
                    <a:pt x="35" y="8"/>
                    <a:pt x="30" y="12"/>
                    <a:pt x="30" y="18"/>
                  </a:cubicBezTo>
                  <a:cubicBezTo>
                    <a:pt x="30" y="53"/>
                    <a:pt x="30" y="53"/>
                    <a:pt x="30" y="53"/>
                  </a:cubicBezTo>
                  <a:cubicBezTo>
                    <a:pt x="30" y="53"/>
                    <a:pt x="30" y="53"/>
                    <a:pt x="30" y="53"/>
                  </a:cubicBezTo>
                  <a:cubicBezTo>
                    <a:pt x="22" y="46"/>
                    <a:pt x="13" y="41"/>
                    <a:pt x="8" y="46"/>
                  </a:cubicBezTo>
                  <a:cubicBezTo>
                    <a:pt x="0" y="54"/>
                    <a:pt x="16" y="70"/>
                    <a:pt x="30" y="94"/>
                  </a:cubicBezTo>
                  <a:cubicBezTo>
                    <a:pt x="39" y="110"/>
                    <a:pt x="52" y="116"/>
                    <a:pt x="64" y="116"/>
                  </a:cubicBezTo>
                  <a:cubicBezTo>
                    <a:pt x="83" y="116"/>
                    <a:pt x="98" y="101"/>
                    <a:pt x="98" y="82"/>
                  </a:cubicBezTo>
                  <a:cubicBezTo>
                    <a:pt x="98" y="58"/>
                    <a:pt x="98" y="58"/>
                    <a:pt x="98" y="58"/>
                  </a:cubicBezTo>
                  <a:cubicBezTo>
                    <a:pt x="98" y="53"/>
                    <a:pt x="94" y="48"/>
                    <a:pt x="88" y="48"/>
                  </a:cubicBezTo>
                  <a:cubicBezTo>
                    <a:pt x="86" y="48"/>
                    <a:pt x="84" y="49"/>
                    <a:pt x="82" y="50"/>
                  </a:cubicBezTo>
                  <a:cubicBezTo>
                    <a:pt x="82" y="50"/>
                    <a:pt x="82" y="50"/>
                    <a:pt x="82" y="50"/>
                  </a:cubicBezTo>
                  <a:cubicBezTo>
                    <a:pt x="82" y="44"/>
                    <a:pt x="78" y="40"/>
                    <a:pt x="72" y="40"/>
                  </a:cubicBezTo>
                  <a:cubicBezTo>
                    <a:pt x="70" y="40"/>
                    <a:pt x="68" y="41"/>
                    <a:pt x="66" y="42"/>
                  </a:cubicBezTo>
                  <a:cubicBezTo>
                    <a:pt x="66" y="20"/>
                    <a:pt x="66" y="20"/>
                    <a:pt x="66" y="20"/>
                  </a:cubicBezTo>
                  <a:close/>
                  <a:moveTo>
                    <a:pt x="64" y="112"/>
                  </a:moveTo>
                  <a:cubicBezTo>
                    <a:pt x="49" y="112"/>
                    <a:pt x="40" y="104"/>
                    <a:pt x="33" y="92"/>
                  </a:cubicBezTo>
                  <a:cubicBezTo>
                    <a:pt x="17" y="66"/>
                    <a:pt x="6" y="54"/>
                    <a:pt x="11" y="49"/>
                  </a:cubicBezTo>
                  <a:cubicBezTo>
                    <a:pt x="15" y="45"/>
                    <a:pt x="26" y="54"/>
                    <a:pt x="34" y="63"/>
                  </a:cubicBezTo>
                  <a:cubicBezTo>
                    <a:pt x="34" y="18"/>
                    <a:pt x="34" y="18"/>
                    <a:pt x="34" y="18"/>
                  </a:cubicBezTo>
                  <a:cubicBezTo>
                    <a:pt x="34" y="15"/>
                    <a:pt x="37" y="12"/>
                    <a:pt x="40" y="12"/>
                  </a:cubicBezTo>
                  <a:cubicBezTo>
                    <a:pt x="43" y="12"/>
                    <a:pt x="46" y="15"/>
                    <a:pt x="46" y="18"/>
                  </a:cubicBezTo>
                  <a:cubicBezTo>
                    <a:pt x="46" y="60"/>
                    <a:pt x="46" y="60"/>
                    <a:pt x="46" y="60"/>
                  </a:cubicBezTo>
                  <a:cubicBezTo>
                    <a:pt x="50" y="60"/>
                    <a:pt x="50" y="60"/>
                    <a:pt x="50" y="60"/>
                  </a:cubicBezTo>
                  <a:cubicBezTo>
                    <a:pt x="50" y="14"/>
                    <a:pt x="50" y="14"/>
                    <a:pt x="50" y="14"/>
                  </a:cubicBezTo>
                  <a:cubicBezTo>
                    <a:pt x="50" y="11"/>
                    <a:pt x="53" y="8"/>
                    <a:pt x="56" y="8"/>
                  </a:cubicBezTo>
                  <a:cubicBezTo>
                    <a:pt x="59" y="8"/>
                    <a:pt x="62" y="11"/>
                    <a:pt x="62" y="14"/>
                  </a:cubicBezTo>
                  <a:cubicBezTo>
                    <a:pt x="62" y="56"/>
                    <a:pt x="62" y="56"/>
                    <a:pt x="62" y="56"/>
                  </a:cubicBezTo>
                  <a:cubicBezTo>
                    <a:pt x="66" y="56"/>
                    <a:pt x="66" y="56"/>
                    <a:pt x="66" y="56"/>
                  </a:cubicBezTo>
                  <a:cubicBezTo>
                    <a:pt x="66" y="50"/>
                    <a:pt x="66" y="50"/>
                    <a:pt x="66" y="50"/>
                  </a:cubicBezTo>
                  <a:cubicBezTo>
                    <a:pt x="66" y="47"/>
                    <a:pt x="69" y="44"/>
                    <a:pt x="72" y="44"/>
                  </a:cubicBezTo>
                  <a:cubicBezTo>
                    <a:pt x="75" y="44"/>
                    <a:pt x="78" y="47"/>
                    <a:pt x="78" y="50"/>
                  </a:cubicBezTo>
                  <a:cubicBezTo>
                    <a:pt x="78" y="60"/>
                    <a:pt x="78" y="60"/>
                    <a:pt x="78" y="60"/>
                  </a:cubicBezTo>
                  <a:cubicBezTo>
                    <a:pt x="82" y="60"/>
                    <a:pt x="82" y="60"/>
                    <a:pt x="82" y="60"/>
                  </a:cubicBezTo>
                  <a:cubicBezTo>
                    <a:pt x="82" y="58"/>
                    <a:pt x="82" y="58"/>
                    <a:pt x="82" y="58"/>
                  </a:cubicBezTo>
                  <a:cubicBezTo>
                    <a:pt x="82" y="55"/>
                    <a:pt x="85" y="52"/>
                    <a:pt x="88" y="52"/>
                  </a:cubicBezTo>
                  <a:cubicBezTo>
                    <a:pt x="91" y="52"/>
                    <a:pt x="94" y="55"/>
                    <a:pt x="94" y="58"/>
                  </a:cubicBezTo>
                  <a:cubicBezTo>
                    <a:pt x="94" y="67"/>
                    <a:pt x="94" y="67"/>
                    <a:pt x="94" y="67"/>
                  </a:cubicBezTo>
                  <a:cubicBezTo>
                    <a:pt x="94" y="82"/>
                    <a:pt x="94" y="82"/>
                    <a:pt x="94" y="82"/>
                  </a:cubicBezTo>
                  <a:cubicBezTo>
                    <a:pt x="94" y="99"/>
                    <a:pt x="81" y="112"/>
                    <a:pt x="64"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16"/>
            <p:cNvSpPr>
              <a:spLocks noEditPoints="1"/>
            </p:cNvSpPr>
            <p:nvPr/>
          </p:nvSpPr>
          <p:spPr bwMode="auto">
            <a:xfrm>
              <a:off x="9297948" y="2847899"/>
              <a:ext cx="254000" cy="292100"/>
            </a:xfrm>
            <a:custGeom>
              <a:avLst/>
              <a:gdLst>
                <a:gd name="T0" fmla="*/ 62 w 98"/>
                <a:gd name="T1" fmla="*/ 108 h 112"/>
                <a:gd name="T2" fmla="*/ 64 w 98"/>
                <a:gd name="T3" fmla="*/ 108 h 112"/>
                <a:gd name="T4" fmla="*/ 94 w 98"/>
                <a:gd name="T5" fmla="*/ 78 h 112"/>
                <a:gd name="T6" fmla="*/ 94 w 98"/>
                <a:gd name="T7" fmla="*/ 63 h 112"/>
                <a:gd name="T8" fmla="*/ 94 w 98"/>
                <a:gd name="T9" fmla="*/ 54 h 112"/>
                <a:gd name="T10" fmla="*/ 88 w 98"/>
                <a:gd name="T11" fmla="*/ 48 h 112"/>
                <a:gd name="T12" fmla="*/ 82 w 98"/>
                <a:gd name="T13" fmla="*/ 54 h 112"/>
                <a:gd name="T14" fmla="*/ 82 w 98"/>
                <a:gd name="T15" fmla="*/ 56 h 112"/>
                <a:gd name="T16" fmla="*/ 78 w 98"/>
                <a:gd name="T17" fmla="*/ 56 h 112"/>
                <a:gd name="T18" fmla="*/ 78 w 98"/>
                <a:gd name="T19" fmla="*/ 46 h 112"/>
                <a:gd name="T20" fmla="*/ 72 w 98"/>
                <a:gd name="T21" fmla="*/ 40 h 112"/>
                <a:gd name="T22" fmla="*/ 66 w 98"/>
                <a:gd name="T23" fmla="*/ 46 h 112"/>
                <a:gd name="T24" fmla="*/ 66 w 98"/>
                <a:gd name="T25" fmla="*/ 52 h 112"/>
                <a:gd name="T26" fmla="*/ 62 w 98"/>
                <a:gd name="T27" fmla="*/ 52 h 112"/>
                <a:gd name="T28" fmla="*/ 62 w 98"/>
                <a:gd name="T29" fmla="*/ 10 h 112"/>
                <a:gd name="T30" fmla="*/ 56 w 98"/>
                <a:gd name="T31" fmla="*/ 4 h 112"/>
                <a:gd name="T32" fmla="*/ 50 w 98"/>
                <a:gd name="T33" fmla="*/ 10 h 112"/>
                <a:gd name="T34" fmla="*/ 50 w 98"/>
                <a:gd name="T35" fmla="*/ 56 h 112"/>
                <a:gd name="T36" fmla="*/ 46 w 98"/>
                <a:gd name="T37" fmla="*/ 56 h 112"/>
                <a:gd name="T38" fmla="*/ 46 w 98"/>
                <a:gd name="T39" fmla="*/ 14 h 112"/>
                <a:gd name="T40" fmla="*/ 40 w 98"/>
                <a:gd name="T41" fmla="*/ 8 h 112"/>
                <a:gd name="T42" fmla="*/ 34 w 98"/>
                <a:gd name="T43" fmla="*/ 14 h 112"/>
                <a:gd name="T44" fmla="*/ 34 w 98"/>
                <a:gd name="T45" fmla="*/ 59 h 112"/>
                <a:gd name="T46" fmla="*/ 11 w 98"/>
                <a:gd name="T47" fmla="*/ 45 h 112"/>
                <a:gd name="T48" fmla="*/ 33 w 98"/>
                <a:gd name="T49" fmla="*/ 88 h 112"/>
                <a:gd name="T50" fmla="*/ 58 w 98"/>
                <a:gd name="T51" fmla="*/ 108 h 112"/>
                <a:gd name="T52" fmla="*/ 58 w 98"/>
                <a:gd name="T53" fmla="*/ 72 h 112"/>
                <a:gd name="T54" fmla="*/ 45 w 98"/>
                <a:gd name="T55" fmla="*/ 85 h 112"/>
                <a:gd name="T56" fmla="*/ 42 w 98"/>
                <a:gd name="T57" fmla="*/ 82 h 112"/>
                <a:gd name="T58" fmla="*/ 60 w 98"/>
                <a:gd name="T59" fmla="*/ 64 h 112"/>
                <a:gd name="T60" fmla="*/ 78 w 98"/>
                <a:gd name="T61" fmla="*/ 82 h 112"/>
                <a:gd name="T62" fmla="*/ 75 w 98"/>
                <a:gd name="T63" fmla="*/ 85 h 112"/>
                <a:gd name="T64" fmla="*/ 62 w 98"/>
                <a:gd name="T65" fmla="*/ 72 h 112"/>
                <a:gd name="T66" fmla="*/ 62 w 98"/>
                <a:gd name="T67" fmla="*/ 108 h 112"/>
                <a:gd name="T68" fmla="*/ 98 w 98"/>
                <a:gd name="T69" fmla="*/ 78 h 112"/>
                <a:gd name="T70" fmla="*/ 64 w 98"/>
                <a:gd name="T71" fmla="*/ 112 h 112"/>
                <a:gd name="T72" fmla="*/ 30 w 98"/>
                <a:gd name="T73" fmla="*/ 90 h 112"/>
                <a:gd name="T74" fmla="*/ 8 w 98"/>
                <a:gd name="T75" fmla="*/ 42 h 112"/>
                <a:gd name="T76" fmla="*/ 30 w 98"/>
                <a:gd name="T77" fmla="*/ 49 h 112"/>
                <a:gd name="T78" fmla="*/ 30 w 98"/>
                <a:gd name="T79" fmla="*/ 49 h 112"/>
                <a:gd name="T80" fmla="*/ 30 w 98"/>
                <a:gd name="T81" fmla="*/ 14 h 112"/>
                <a:gd name="T82" fmla="*/ 40 w 98"/>
                <a:gd name="T83" fmla="*/ 4 h 112"/>
                <a:gd name="T84" fmla="*/ 47 w 98"/>
                <a:gd name="T85" fmla="*/ 7 h 112"/>
                <a:gd name="T86" fmla="*/ 56 w 98"/>
                <a:gd name="T87" fmla="*/ 0 h 112"/>
                <a:gd name="T88" fmla="*/ 66 w 98"/>
                <a:gd name="T89" fmla="*/ 10 h 112"/>
                <a:gd name="T90" fmla="*/ 66 w 98"/>
                <a:gd name="T91" fmla="*/ 38 h 112"/>
                <a:gd name="T92" fmla="*/ 72 w 98"/>
                <a:gd name="T93" fmla="*/ 36 h 112"/>
                <a:gd name="T94" fmla="*/ 82 w 98"/>
                <a:gd name="T95" fmla="*/ 46 h 112"/>
                <a:gd name="T96" fmla="*/ 82 w 98"/>
                <a:gd name="T97" fmla="*/ 46 h 112"/>
                <a:gd name="T98" fmla="*/ 88 w 98"/>
                <a:gd name="T99" fmla="*/ 44 h 112"/>
                <a:gd name="T100" fmla="*/ 98 w 98"/>
                <a:gd name="T101" fmla="*/ 54 h 112"/>
                <a:gd name="T102" fmla="*/ 98 w 98"/>
                <a:gd name="T103" fmla="*/ 7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112">
                  <a:moveTo>
                    <a:pt x="62" y="108"/>
                  </a:moveTo>
                  <a:cubicBezTo>
                    <a:pt x="63" y="108"/>
                    <a:pt x="64" y="108"/>
                    <a:pt x="64" y="108"/>
                  </a:cubicBezTo>
                  <a:cubicBezTo>
                    <a:pt x="81" y="108"/>
                    <a:pt x="94" y="95"/>
                    <a:pt x="94" y="78"/>
                  </a:cubicBezTo>
                  <a:cubicBezTo>
                    <a:pt x="94" y="63"/>
                    <a:pt x="94" y="63"/>
                    <a:pt x="94" y="63"/>
                  </a:cubicBezTo>
                  <a:cubicBezTo>
                    <a:pt x="94" y="54"/>
                    <a:pt x="94" y="54"/>
                    <a:pt x="94" y="54"/>
                  </a:cubicBezTo>
                  <a:cubicBezTo>
                    <a:pt x="94" y="51"/>
                    <a:pt x="92" y="48"/>
                    <a:pt x="88" y="48"/>
                  </a:cubicBezTo>
                  <a:cubicBezTo>
                    <a:pt x="85" y="48"/>
                    <a:pt x="82" y="51"/>
                    <a:pt x="82" y="54"/>
                  </a:cubicBezTo>
                  <a:cubicBezTo>
                    <a:pt x="82" y="56"/>
                    <a:pt x="82" y="56"/>
                    <a:pt x="82" y="56"/>
                  </a:cubicBezTo>
                  <a:cubicBezTo>
                    <a:pt x="78" y="56"/>
                    <a:pt x="78" y="56"/>
                    <a:pt x="78" y="56"/>
                  </a:cubicBezTo>
                  <a:cubicBezTo>
                    <a:pt x="78" y="46"/>
                    <a:pt x="78" y="46"/>
                    <a:pt x="78" y="46"/>
                  </a:cubicBezTo>
                  <a:cubicBezTo>
                    <a:pt x="78" y="43"/>
                    <a:pt x="76" y="40"/>
                    <a:pt x="72" y="40"/>
                  </a:cubicBezTo>
                  <a:cubicBezTo>
                    <a:pt x="69" y="40"/>
                    <a:pt x="66" y="43"/>
                    <a:pt x="66" y="46"/>
                  </a:cubicBezTo>
                  <a:cubicBezTo>
                    <a:pt x="66" y="52"/>
                    <a:pt x="66" y="52"/>
                    <a:pt x="66" y="52"/>
                  </a:cubicBezTo>
                  <a:cubicBezTo>
                    <a:pt x="62" y="52"/>
                    <a:pt x="62" y="52"/>
                    <a:pt x="62" y="52"/>
                  </a:cubicBezTo>
                  <a:cubicBezTo>
                    <a:pt x="62" y="10"/>
                    <a:pt x="62" y="10"/>
                    <a:pt x="62" y="10"/>
                  </a:cubicBezTo>
                  <a:cubicBezTo>
                    <a:pt x="62" y="7"/>
                    <a:pt x="60" y="4"/>
                    <a:pt x="56" y="4"/>
                  </a:cubicBezTo>
                  <a:cubicBezTo>
                    <a:pt x="53" y="4"/>
                    <a:pt x="50" y="7"/>
                    <a:pt x="50" y="10"/>
                  </a:cubicBezTo>
                  <a:cubicBezTo>
                    <a:pt x="50" y="56"/>
                    <a:pt x="50" y="56"/>
                    <a:pt x="50" y="56"/>
                  </a:cubicBezTo>
                  <a:cubicBezTo>
                    <a:pt x="46" y="56"/>
                    <a:pt x="46" y="56"/>
                    <a:pt x="46" y="56"/>
                  </a:cubicBezTo>
                  <a:cubicBezTo>
                    <a:pt x="46" y="14"/>
                    <a:pt x="46" y="14"/>
                    <a:pt x="46" y="14"/>
                  </a:cubicBezTo>
                  <a:cubicBezTo>
                    <a:pt x="46" y="11"/>
                    <a:pt x="44" y="8"/>
                    <a:pt x="40" y="8"/>
                  </a:cubicBezTo>
                  <a:cubicBezTo>
                    <a:pt x="37" y="8"/>
                    <a:pt x="34" y="11"/>
                    <a:pt x="34" y="14"/>
                  </a:cubicBezTo>
                  <a:cubicBezTo>
                    <a:pt x="34" y="59"/>
                    <a:pt x="34" y="59"/>
                    <a:pt x="34" y="59"/>
                  </a:cubicBezTo>
                  <a:cubicBezTo>
                    <a:pt x="26" y="50"/>
                    <a:pt x="15" y="41"/>
                    <a:pt x="11" y="45"/>
                  </a:cubicBezTo>
                  <a:cubicBezTo>
                    <a:pt x="6" y="50"/>
                    <a:pt x="18" y="62"/>
                    <a:pt x="33" y="88"/>
                  </a:cubicBezTo>
                  <a:cubicBezTo>
                    <a:pt x="39" y="98"/>
                    <a:pt x="47" y="106"/>
                    <a:pt x="58" y="108"/>
                  </a:cubicBezTo>
                  <a:cubicBezTo>
                    <a:pt x="58" y="72"/>
                    <a:pt x="58" y="72"/>
                    <a:pt x="58" y="72"/>
                  </a:cubicBezTo>
                  <a:cubicBezTo>
                    <a:pt x="45" y="85"/>
                    <a:pt x="45" y="85"/>
                    <a:pt x="45" y="85"/>
                  </a:cubicBezTo>
                  <a:cubicBezTo>
                    <a:pt x="42" y="82"/>
                    <a:pt x="42" y="82"/>
                    <a:pt x="42" y="82"/>
                  </a:cubicBezTo>
                  <a:cubicBezTo>
                    <a:pt x="60" y="64"/>
                    <a:pt x="60" y="64"/>
                    <a:pt x="60" y="64"/>
                  </a:cubicBezTo>
                  <a:cubicBezTo>
                    <a:pt x="78" y="82"/>
                    <a:pt x="78" y="82"/>
                    <a:pt x="78" y="82"/>
                  </a:cubicBezTo>
                  <a:cubicBezTo>
                    <a:pt x="75" y="85"/>
                    <a:pt x="75" y="85"/>
                    <a:pt x="75" y="85"/>
                  </a:cubicBezTo>
                  <a:cubicBezTo>
                    <a:pt x="62" y="72"/>
                    <a:pt x="62" y="72"/>
                    <a:pt x="62" y="72"/>
                  </a:cubicBezTo>
                  <a:cubicBezTo>
                    <a:pt x="62" y="108"/>
                    <a:pt x="62" y="108"/>
                    <a:pt x="62" y="108"/>
                  </a:cubicBezTo>
                  <a:close/>
                  <a:moveTo>
                    <a:pt x="98" y="78"/>
                  </a:moveTo>
                  <a:cubicBezTo>
                    <a:pt x="98" y="97"/>
                    <a:pt x="83" y="112"/>
                    <a:pt x="64" y="112"/>
                  </a:cubicBezTo>
                  <a:cubicBezTo>
                    <a:pt x="52" y="112"/>
                    <a:pt x="39" y="106"/>
                    <a:pt x="30" y="90"/>
                  </a:cubicBezTo>
                  <a:cubicBezTo>
                    <a:pt x="17" y="66"/>
                    <a:pt x="0" y="50"/>
                    <a:pt x="8" y="42"/>
                  </a:cubicBezTo>
                  <a:cubicBezTo>
                    <a:pt x="14" y="37"/>
                    <a:pt x="22" y="42"/>
                    <a:pt x="30" y="49"/>
                  </a:cubicBezTo>
                  <a:cubicBezTo>
                    <a:pt x="30" y="49"/>
                    <a:pt x="30" y="49"/>
                    <a:pt x="30" y="49"/>
                  </a:cubicBezTo>
                  <a:cubicBezTo>
                    <a:pt x="30" y="14"/>
                    <a:pt x="30" y="14"/>
                    <a:pt x="30" y="14"/>
                  </a:cubicBezTo>
                  <a:cubicBezTo>
                    <a:pt x="30" y="8"/>
                    <a:pt x="35" y="4"/>
                    <a:pt x="40" y="4"/>
                  </a:cubicBezTo>
                  <a:cubicBezTo>
                    <a:pt x="43" y="4"/>
                    <a:pt x="45" y="5"/>
                    <a:pt x="47" y="7"/>
                  </a:cubicBezTo>
                  <a:cubicBezTo>
                    <a:pt x="48" y="3"/>
                    <a:pt x="52" y="0"/>
                    <a:pt x="56" y="0"/>
                  </a:cubicBezTo>
                  <a:cubicBezTo>
                    <a:pt x="62" y="0"/>
                    <a:pt x="66" y="4"/>
                    <a:pt x="66" y="10"/>
                  </a:cubicBezTo>
                  <a:cubicBezTo>
                    <a:pt x="66" y="38"/>
                    <a:pt x="66" y="38"/>
                    <a:pt x="66" y="38"/>
                  </a:cubicBezTo>
                  <a:cubicBezTo>
                    <a:pt x="68" y="37"/>
                    <a:pt x="70" y="36"/>
                    <a:pt x="72" y="36"/>
                  </a:cubicBezTo>
                  <a:cubicBezTo>
                    <a:pt x="78" y="36"/>
                    <a:pt x="82" y="40"/>
                    <a:pt x="82" y="46"/>
                  </a:cubicBezTo>
                  <a:cubicBezTo>
                    <a:pt x="82" y="46"/>
                    <a:pt x="82" y="46"/>
                    <a:pt x="82" y="46"/>
                  </a:cubicBezTo>
                  <a:cubicBezTo>
                    <a:pt x="84" y="45"/>
                    <a:pt x="86" y="44"/>
                    <a:pt x="88" y="44"/>
                  </a:cubicBezTo>
                  <a:cubicBezTo>
                    <a:pt x="94" y="44"/>
                    <a:pt x="98" y="49"/>
                    <a:pt x="98" y="54"/>
                  </a:cubicBezTo>
                  <a:cubicBezTo>
                    <a:pt x="98" y="78"/>
                    <a:pt x="98" y="78"/>
                    <a:pt x="98" y="7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17"/>
            <p:cNvSpPr>
              <a:spLocks noEditPoints="1"/>
            </p:cNvSpPr>
            <p:nvPr/>
          </p:nvSpPr>
          <p:spPr bwMode="auto">
            <a:xfrm>
              <a:off x="10914920" y="5783450"/>
              <a:ext cx="254000"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6 w 98"/>
                <a:gd name="T13" fmla="*/ 0 h 112"/>
                <a:gd name="T14" fmla="*/ 47 w 98"/>
                <a:gd name="T15" fmla="*/ 7 h 112"/>
                <a:gd name="T16" fmla="*/ 40 w 98"/>
                <a:gd name="T17" fmla="*/ 4 h 112"/>
                <a:gd name="T18" fmla="*/ 30 w 98"/>
                <a:gd name="T19" fmla="*/ 14 h 112"/>
                <a:gd name="T20" fmla="*/ 30 w 98"/>
                <a:gd name="T21" fmla="*/ 49 h 112"/>
                <a:gd name="T22" fmla="*/ 8 w 98"/>
                <a:gd name="T23" fmla="*/ 42 h 112"/>
                <a:gd name="T24" fmla="*/ 30 w 98"/>
                <a:gd name="T25" fmla="*/ 90 h 112"/>
                <a:gd name="T26" fmla="*/ 64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4 w 98"/>
                <a:gd name="T39" fmla="*/ 108 h 112"/>
                <a:gd name="T40" fmla="*/ 33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8 h 112"/>
                <a:gd name="T54" fmla="*/ 50 w 98"/>
                <a:gd name="T55" fmla="*/ 58 h 112"/>
                <a:gd name="T56" fmla="*/ 50 w 98"/>
                <a:gd name="T57" fmla="*/ 10 h 112"/>
                <a:gd name="T58" fmla="*/ 56 w 98"/>
                <a:gd name="T59" fmla="*/ 4 h 112"/>
                <a:gd name="T60" fmla="*/ 62 w 98"/>
                <a:gd name="T61" fmla="*/ 10 h 112"/>
                <a:gd name="T62" fmla="*/ 62 w 98"/>
                <a:gd name="T63" fmla="*/ 52 h 112"/>
                <a:gd name="T64" fmla="*/ 62 w 98"/>
                <a:gd name="T65" fmla="*/ 88 h 112"/>
                <a:gd name="T66" fmla="*/ 49 w 98"/>
                <a:gd name="T67" fmla="*/ 75 h 112"/>
                <a:gd name="T68" fmla="*/ 46 w 98"/>
                <a:gd name="T69" fmla="*/ 78 h 112"/>
                <a:gd name="T70" fmla="*/ 64 w 98"/>
                <a:gd name="T71" fmla="*/ 96 h 112"/>
                <a:gd name="T72" fmla="*/ 82 w 98"/>
                <a:gd name="T73" fmla="*/ 78 h 112"/>
                <a:gd name="T74" fmla="*/ 79 w 98"/>
                <a:gd name="T75" fmla="*/ 75 h 112"/>
                <a:gd name="T76" fmla="*/ 66 w 98"/>
                <a:gd name="T77" fmla="*/ 88 h 112"/>
                <a:gd name="T78" fmla="*/ 66 w 98"/>
                <a:gd name="T79" fmla="*/ 52 h 112"/>
                <a:gd name="T80" fmla="*/ 66 w 98"/>
                <a:gd name="T81" fmla="*/ 46 h 112"/>
                <a:gd name="T82" fmla="*/ 72 w 98"/>
                <a:gd name="T83" fmla="*/ 40 h 112"/>
                <a:gd name="T84" fmla="*/ 78 w 98"/>
                <a:gd name="T85" fmla="*/ 46 h 112"/>
                <a:gd name="T86" fmla="*/ 78 w 98"/>
                <a:gd name="T87" fmla="*/ 58 h 112"/>
                <a:gd name="T88" fmla="*/ 82 w 98"/>
                <a:gd name="T89" fmla="*/ 58 h 112"/>
                <a:gd name="T90" fmla="*/ 82 w 98"/>
                <a:gd name="T91" fmla="*/ 54 h 112"/>
                <a:gd name="T92" fmla="*/ 88 w 98"/>
                <a:gd name="T93" fmla="*/ 48 h 112"/>
                <a:gd name="T94" fmla="*/ 94 w 98"/>
                <a:gd name="T95" fmla="*/ 54 h 112"/>
                <a:gd name="T96" fmla="*/ 94 w 98"/>
                <a:gd name="T97"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12">
                  <a:moveTo>
                    <a:pt x="88" y="44"/>
                  </a:moveTo>
                  <a:cubicBezTo>
                    <a:pt x="86" y="44"/>
                    <a:pt x="82" y="45"/>
                    <a:pt x="82" y="46"/>
                  </a:cubicBezTo>
                  <a:cubicBezTo>
                    <a:pt x="82" y="46"/>
                    <a:pt x="82" y="46"/>
                    <a:pt x="82" y="46"/>
                  </a:cubicBezTo>
                  <a:cubicBezTo>
                    <a:pt x="82" y="40"/>
                    <a:pt x="78" y="36"/>
                    <a:pt x="72" y="36"/>
                  </a:cubicBezTo>
                  <a:cubicBezTo>
                    <a:pt x="70" y="36"/>
                    <a:pt x="66" y="37"/>
                    <a:pt x="66" y="38"/>
                  </a:cubicBezTo>
                  <a:cubicBezTo>
                    <a:pt x="66" y="10"/>
                    <a:pt x="66" y="10"/>
                    <a:pt x="66" y="10"/>
                  </a:cubicBezTo>
                  <a:cubicBezTo>
                    <a:pt x="66" y="4"/>
                    <a:pt x="62" y="0"/>
                    <a:pt x="56" y="0"/>
                  </a:cubicBezTo>
                  <a:cubicBezTo>
                    <a:pt x="52" y="0"/>
                    <a:pt x="48" y="3"/>
                    <a:pt x="47" y="7"/>
                  </a:cubicBezTo>
                  <a:cubicBezTo>
                    <a:pt x="45" y="5"/>
                    <a:pt x="43" y="4"/>
                    <a:pt x="40" y="4"/>
                  </a:cubicBezTo>
                  <a:cubicBezTo>
                    <a:pt x="35" y="4"/>
                    <a:pt x="30" y="8"/>
                    <a:pt x="30" y="14"/>
                  </a:cubicBezTo>
                  <a:cubicBezTo>
                    <a:pt x="30" y="49"/>
                    <a:pt x="30" y="49"/>
                    <a:pt x="30" y="49"/>
                  </a:cubicBezTo>
                  <a:cubicBezTo>
                    <a:pt x="22" y="42"/>
                    <a:pt x="13"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4" y="108"/>
                  </a:cubicBezTo>
                  <a:cubicBezTo>
                    <a:pt x="49" y="108"/>
                    <a:pt x="40" y="100"/>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2"/>
                    <a:pt x="62" y="52"/>
                    <a:pt x="62" y="52"/>
                  </a:cubicBezTo>
                  <a:cubicBezTo>
                    <a:pt x="62" y="88"/>
                    <a:pt x="62" y="88"/>
                    <a:pt x="62" y="88"/>
                  </a:cubicBezTo>
                  <a:cubicBezTo>
                    <a:pt x="49" y="75"/>
                    <a:pt x="49" y="75"/>
                    <a:pt x="49" y="75"/>
                  </a:cubicBezTo>
                  <a:cubicBezTo>
                    <a:pt x="46" y="78"/>
                    <a:pt x="46" y="78"/>
                    <a:pt x="46" y="78"/>
                  </a:cubicBezTo>
                  <a:cubicBezTo>
                    <a:pt x="64" y="96"/>
                    <a:pt x="64" y="96"/>
                    <a:pt x="64" y="96"/>
                  </a:cubicBezTo>
                  <a:cubicBezTo>
                    <a:pt x="82" y="78"/>
                    <a:pt x="82" y="78"/>
                    <a:pt x="82" y="78"/>
                  </a:cubicBezTo>
                  <a:cubicBezTo>
                    <a:pt x="79" y="75"/>
                    <a:pt x="79" y="75"/>
                    <a:pt x="79" y="75"/>
                  </a:cubicBezTo>
                  <a:cubicBezTo>
                    <a:pt x="66" y="88"/>
                    <a:pt x="66" y="88"/>
                    <a:pt x="66" y="88"/>
                  </a:cubicBezTo>
                  <a:cubicBezTo>
                    <a:pt x="66" y="52"/>
                    <a:pt x="66" y="52"/>
                    <a:pt x="66" y="52"/>
                  </a:cubicBezTo>
                  <a:cubicBezTo>
                    <a:pt x="66" y="46"/>
                    <a:pt x="66" y="46"/>
                    <a:pt x="66" y="46"/>
                  </a:cubicBezTo>
                  <a:cubicBezTo>
                    <a:pt x="66" y="43"/>
                    <a:pt x="69" y="40"/>
                    <a:pt x="72" y="40"/>
                  </a:cubicBezTo>
                  <a:cubicBezTo>
                    <a:pt x="75" y="40"/>
                    <a:pt x="78" y="43"/>
                    <a:pt x="78" y="46"/>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18"/>
            <p:cNvSpPr>
              <a:spLocks noEditPoints="1"/>
            </p:cNvSpPr>
            <p:nvPr/>
          </p:nvSpPr>
          <p:spPr bwMode="auto">
            <a:xfrm>
              <a:off x="10591801" y="3550345"/>
              <a:ext cx="255588"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6 w 98"/>
                <a:gd name="T13" fmla="*/ 0 h 112"/>
                <a:gd name="T14" fmla="*/ 47 w 98"/>
                <a:gd name="T15" fmla="*/ 7 h 112"/>
                <a:gd name="T16" fmla="*/ 40 w 98"/>
                <a:gd name="T17" fmla="*/ 4 h 112"/>
                <a:gd name="T18" fmla="*/ 30 w 98"/>
                <a:gd name="T19" fmla="*/ 14 h 112"/>
                <a:gd name="T20" fmla="*/ 30 w 98"/>
                <a:gd name="T21" fmla="*/ 49 h 112"/>
                <a:gd name="T22" fmla="*/ 8 w 98"/>
                <a:gd name="T23" fmla="*/ 42 h 112"/>
                <a:gd name="T24" fmla="*/ 30 w 98"/>
                <a:gd name="T25" fmla="*/ 90 h 112"/>
                <a:gd name="T26" fmla="*/ 64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4 w 98"/>
                <a:gd name="T39" fmla="*/ 108 h 112"/>
                <a:gd name="T40" fmla="*/ 33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8 h 112"/>
                <a:gd name="T54" fmla="*/ 50 w 98"/>
                <a:gd name="T55" fmla="*/ 58 h 112"/>
                <a:gd name="T56" fmla="*/ 50 w 98"/>
                <a:gd name="T57" fmla="*/ 10 h 112"/>
                <a:gd name="T58" fmla="*/ 56 w 98"/>
                <a:gd name="T59" fmla="*/ 4 h 112"/>
                <a:gd name="T60" fmla="*/ 62 w 98"/>
                <a:gd name="T61" fmla="*/ 10 h 112"/>
                <a:gd name="T62" fmla="*/ 62 w 98"/>
                <a:gd name="T63" fmla="*/ 54 h 112"/>
                <a:gd name="T64" fmla="*/ 66 w 98"/>
                <a:gd name="T65" fmla="*/ 54 h 112"/>
                <a:gd name="T66" fmla="*/ 66 w 98"/>
                <a:gd name="T67" fmla="*/ 46 h 112"/>
                <a:gd name="T68" fmla="*/ 72 w 98"/>
                <a:gd name="T69" fmla="*/ 40 h 112"/>
                <a:gd name="T70" fmla="*/ 78 w 98"/>
                <a:gd name="T71" fmla="*/ 46 h 112"/>
                <a:gd name="T72" fmla="*/ 78 w 98"/>
                <a:gd name="T73" fmla="*/ 58 h 112"/>
                <a:gd name="T74" fmla="*/ 82 w 98"/>
                <a:gd name="T75" fmla="*/ 58 h 112"/>
                <a:gd name="T76" fmla="*/ 82 w 98"/>
                <a:gd name="T77" fmla="*/ 54 h 112"/>
                <a:gd name="T78" fmla="*/ 88 w 98"/>
                <a:gd name="T79" fmla="*/ 48 h 112"/>
                <a:gd name="T80" fmla="*/ 94 w 98"/>
                <a:gd name="T81" fmla="*/ 54 h 112"/>
                <a:gd name="T82" fmla="*/ 94 w 98"/>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12">
                  <a:moveTo>
                    <a:pt x="88" y="44"/>
                  </a:moveTo>
                  <a:cubicBezTo>
                    <a:pt x="86" y="44"/>
                    <a:pt x="86" y="45"/>
                    <a:pt x="82" y="46"/>
                  </a:cubicBezTo>
                  <a:cubicBezTo>
                    <a:pt x="82" y="46"/>
                    <a:pt x="82" y="46"/>
                    <a:pt x="82" y="46"/>
                  </a:cubicBezTo>
                  <a:cubicBezTo>
                    <a:pt x="82" y="40"/>
                    <a:pt x="78" y="36"/>
                    <a:pt x="72" y="36"/>
                  </a:cubicBezTo>
                  <a:cubicBezTo>
                    <a:pt x="70" y="36"/>
                    <a:pt x="70" y="37"/>
                    <a:pt x="66" y="38"/>
                  </a:cubicBezTo>
                  <a:cubicBezTo>
                    <a:pt x="66" y="10"/>
                    <a:pt x="66" y="10"/>
                    <a:pt x="66" y="10"/>
                  </a:cubicBezTo>
                  <a:cubicBezTo>
                    <a:pt x="66" y="4"/>
                    <a:pt x="62" y="0"/>
                    <a:pt x="56" y="0"/>
                  </a:cubicBezTo>
                  <a:cubicBezTo>
                    <a:pt x="52" y="0"/>
                    <a:pt x="49" y="3"/>
                    <a:pt x="47" y="7"/>
                  </a:cubicBezTo>
                  <a:cubicBezTo>
                    <a:pt x="45" y="5"/>
                    <a:pt x="43" y="4"/>
                    <a:pt x="40" y="4"/>
                  </a:cubicBezTo>
                  <a:cubicBezTo>
                    <a:pt x="35" y="4"/>
                    <a:pt x="30" y="8"/>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4" y="108"/>
                  </a:cubicBezTo>
                  <a:cubicBezTo>
                    <a:pt x="49" y="108"/>
                    <a:pt x="41" y="100"/>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46"/>
                    <a:pt x="66" y="46"/>
                    <a:pt x="66" y="46"/>
                  </a:cubicBezTo>
                  <a:cubicBezTo>
                    <a:pt x="66" y="43"/>
                    <a:pt x="69" y="40"/>
                    <a:pt x="72" y="40"/>
                  </a:cubicBezTo>
                  <a:cubicBezTo>
                    <a:pt x="75" y="40"/>
                    <a:pt x="78" y="43"/>
                    <a:pt x="78" y="46"/>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65" name="Group 64"/>
            <p:cNvGrpSpPr/>
            <p:nvPr/>
          </p:nvGrpSpPr>
          <p:grpSpPr>
            <a:xfrm>
              <a:off x="11734802" y="4456235"/>
              <a:ext cx="254000" cy="333375"/>
              <a:chOff x="8229600" y="1885950"/>
              <a:chExt cx="254000" cy="333375"/>
            </a:xfrm>
            <a:grpFill/>
          </p:grpSpPr>
          <p:sp>
            <p:nvSpPr>
              <p:cNvPr id="229" name="Freeform 19"/>
              <p:cNvSpPr>
                <a:spLocks/>
              </p:cNvSpPr>
              <p:nvPr/>
            </p:nvSpPr>
            <p:spPr bwMode="auto">
              <a:xfrm>
                <a:off x="8286750" y="1906588"/>
                <a:ext cx="138113" cy="85725"/>
              </a:xfrm>
              <a:custGeom>
                <a:avLst/>
                <a:gdLst>
                  <a:gd name="T0" fmla="*/ 24 w 53"/>
                  <a:gd name="T1" fmla="*/ 9 h 33"/>
                  <a:gd name="T2" fmla="*/ 35 w 53"/>
                  <a:gd name="T3" fmla="*/ 5 h 33"/>
                  <a:gd name="T4" fmla="*/ 45 w 53"/>
                  <a:gd name="T5" fmla="*/ 10 h 33"/>
                  <a:gd name="T6" fmla="*/ 45 w 53"/>
                  <a:gd name="T7" fmla="*/ 10 h 33"/>
                  <a:gd name="T8" fmla="*/ 48 w 53"/>
                  <a:gd name="T9" fmla="*/ 18 h 33"/>
                  <a:gd name="T10" fmla="*/ 48 w 53"/>
                  <a:gd name="T11" fmla="*/ 29 h 33"/>
                  <a:gd name="T12" fmla="*/ 53 w 53"/>
                  <a:gd name="T13" fmla="*/ 18 h 33"/>
                  <a:gd name="T14" fmla="*/ 35 w 53"/>
                  <a:gd name="T15" fmla="*/ 0 h 33"/>
                  <a:gd name="T16" fmla="*/ 23 w 53"/>
                  <a:gd name="T17" fmla="*/ 4 h 33"/>
                  <a:gd name="T18" fmla="*/ 19 w 53"/>
                  <a:gd name="T19" fmla="*/ 4 h 33"/>
                  <a:gd name="T20" fmla="*/ 0 w 53"/>
                  <a:gd name="T21" fmla="*/ 22 h 33"/>
                  <a:gd name="T22" fmla="*/ 4 w 53"/>
                  <a:gd name="T23" fmla="*/ 33 h 33"/>
                  <a:gd name="T24" fmla="*/ 4 w 53"/>
                  <a:gd name="T25" fmla="*/ 22 h 33"/>
                  <a:gd name="T26" fmla="*/ 9 w 53"/>
                  <a:gd name="T27" fmla="*/ 14 h 33"/>
                  <a:gd name="T28" fmla="*/ 9 w 53"/>
                  <a:gd name="T29" fmla="*/ 14 h 33"/>
                  <a:gd name="T30" fmla="*/ 19 w 53"/>
                  <a:gd name="T31" fmla="*/ 9 h 33"/>
                  <a:gd name="T32" fmla="*/ 24 w 53"/>
                  <a:gd name="T33"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33">
                    <a:moveTo>
                      <a:pt x="24" y="9"/>
                    </a:moveTo>
                    <a:cubicBezTo>
                      <a:pt x="27" y="6"/>
                      <a:pt x="31" y="5"/>
                      <a:pt x="35" y="5"/>
                    </a:cubicBezTo>
                    <a:cubicBezTo>
                      <a:pt x="39" y="5"/>
                      <a:pt x="42" y="6"/>
                      <a:pt x="45" y="10"/>
                    </a:cubicBezTo>
                    <a:cubicBezTo>
                      <a:pt x="45" y="10"/>
                      <a:pt x="45" y="10"/>
                      <a:pt x="45" y="10"/>
                    </a:cubicBezTo>
                    <a:cubicBezTo>
                      <a:pt x="47" y="10"/>
                      <a:pt x="48" y="14"/>
                      <a:pt x="48" y="18"/>
                    </a:cubicBezTo>
                    <a:cubicBezTo>
                      <a:pt x="48" y="29"/>
                      <a:pt x="48" y="29"/>
                      <a:pt x="48" y="29"/>
                    </a:cubicBezTo>
                    <a:cubicBezTo>
                      <a:pt x="52" y="26"/>
                      <a:pt x="53" y="22"/>
                      <a:pt x="53" y="18"/>
                    </a:cubicBezTo>
                    <a:cubicBezTo>
                      <a:pt x="53" y="8"/>
                      <a:pt x="45" y="0"/>
                      <a:pt x="35" y="0"/>
                    </a:cubicBezTo>
                    <a:cubicBezTo>
                      <a:pt x="30" y="0"/>
                      <a:pt x="26" y="2"/>
                      <a:pt x="23" y="4"/>
                    </a:cubicBezTo>
                    <a:cubicBezTo>
                      <a:pt x="22" y="4"/>
                      <a:pt x="20" y="4"/>
                      <a:pt x="19" y="4"/>
                    </a:cubicBezTo>
                    <a:cubicBezTo>
                      <a:pt x="9" y="4"/>
                      <a:pt x="0" y="12"/>
                      <a:pt x="0" y="22"/>
                    </a:cubicBezTo>
                    <a:cubicBezTo>
                      <a:pt x="0" y="26"/>
                      <a:pt x="4" y="30"/>
                      <a:pt x="4" y="33"/>
                    </a:cubicBezTo>
                    <a:cubicBezTo>
                      <a:pt x="4" y="22"/>
                      <a:pt x="4" y="22"/>
                      <a:pt x="4" y="22"/>
                    </a:cubicBezTo>
                    <a:cubicBezTo>
                      <a:pt x="4" y="18"/>
                      <a:pt x="6" y="14"/>
                      <a:pt x="9" y="14"/>
                    </a:cubicBezTo>
                    <a:cubicBezTo>
                      <a:pt x="9" y="14"/>
                      <a:pt x="9" y="14"/>
                      <a:pt x="9" y="14"/>
                    </a:cubicBezTo>
                    <a:cubicBezTo>
                      <a:pt x="11" y="10"/>
                      <a:pt x="15" y="9"/>
                      <a:pt x="19" y="9"/>
                    </a:cubicBezTo>
                    <a:cubicBezTo>
                      <a:pt x="21" y="9"/>
                      <a:pt x="23" y="8"/>
                      <a:pt x="2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20"/>
              <p:cNvSpPr>
                <a:spLocks/>
              </p:cNvSpPr>
              <p:nvPr/>
            </p:nvSpPr>
            <p:spPr bwMode="auto">
              <a:xfrm>
                <a:off x="8266113" y="1885950"/>
                <a:ext cx="179388" cy="134938"/>
              </a:xfrm>
              <a:custGeom>
                <a:avLst/>
                <a:gdLst>
                  <a:gd name="T0" fmla="*/ 12 w 69"/>
                  <a:gd name="T1" fmla="*/ 52 h 52"/>
                  <a:gd name="T2" fmla="*/ 12 w 69"/>
                  <a:gd name="T3" fmla="*/ 47 h 52"/>
                  <a:gd name="T4" fmla="*/ 5 w 69"/>
                  <a:gd name="T5" fmla="*/ 30 h 52"/>
                  <a:gd name="T6" fmla="*/ 27 w 69"/>
                  <a:gd name="T7" fmla="*/ 8 h 52"/>
                  <a:gd name="T8" fmla="*/ 30 w 69"/>
                  <a:gd name="T9" fmla="*/ 8 h 52"/>
                  <a:gd name="T10" fmla="*/ 43 w 69"/>
                  <a:gd name="T11" fmla="*/ 4 h 52"/>
                  <a:gd name="T12" fmla="*/ 64 w 69"/>
                  <a:gd name="T13" fmla="*/ 26 h 52"/>
                  <a:gd name="T14" fmla="*/ 56 w 69"/>
                  <a:gd name="T15" fmla="*/ 43 h 52"/>
                  <a:gd name="T16" fmla="*/ 56 w 69"/>
                  <a:gd name="T17" fmla="*/ 48 h 52"/>
                  <a:gd name="T18" fmla="*/ 69 w 69"/>
                  <a:gd name="T19" fmla="*/ 26 h 52"/>
                  <a:gd name="T20" fmla="*/ 43 w 69"/>
                  <a:gd name="T21" fmla="*/ 0 h 52"/>
                  <a:gd name="T22" fmla="*/ 29 w 69"/>
                  <a:gd name="T23" fmla="*/ 4 h 52"/>
                  <a:gd name="T24" fmla="*/ 27 w 69"/>
                  <a:gd name="T25" fmla="*/ 4 h 52"/>
                  <a:gd name="T26" fmla="*/ 0 w 69"/>
                  <a:gd name="T27" fmla="*/ 30 h 52"/>
                  <a:gd name="T28" fmla="*/ 12 w 69"/>
                  <a:gd name="T2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52">
                    <a:moveTo>
                      <a:pt x="12" y="52"/>
                    </a:moveTo>
                    <a:cubicBezTo>
                      <a:pt x="12" y="47"/>
                      <a:pt x="12" y="47"/>
                      <a:pt x="12" y="47"/>
                    </a:cubicBezTo>
                    <a:cubicBezTo>
                      <a:pt x="8" y="43"/>
                      <a:pt x="5" y="37"/>
                      <a:pt x="5" y="30"/>
                    </a:cubicBezTo>
                    <a:cubicBezTo>
                      <a:pt x="5" y="18"/>
                      <a:pt x="15" y="8"/>
                      <a:pt x="27" y="8"/>
                    </a:cubicBezTo>
                    <a:cubicBezTo>
                      <a:pt x="28" y="8"/>
                      <a:pt x="29" y="8"/>
                      <a:pt x="30" y="8"/>
                    </a:cubicBezTo>
                    <a:cubicBezTo>
                      <a:pt x="34" y="6"/>
                      <a:pt x="38" y="4"/>
                      <a:pt x="43" y="4"/>
                    </a:cubicBezTo>
                    <a:cubicBezTo>
                      <a:pt x="55" y="4"/>
                      <a:pt x="64" y="14"/>
                      <a:pt x="64" y="26"/>
                    </a:cubicBezTo>
                    <a:cubicBezTo>
                      <a:pt x="64" y="33"/>
                      <a:pt x="60" y="39"/>
                      <a:pt x="56" y="43"/>
                    </a:cubicBezTo>
                    <a:cubicBezTo>
                      <a:pt x="56" y="48"/>
                      <a:pt x="56" y="48"/>
                      <a:pt x="56" y="48"/>
                    </a:cubicBezTo>
                    <a:cubicBezTo>
                      <a:pt x="64" y="43"/>
                      <a:pt x="69" y="35"/>
                      <a:pt x="69" y="26"/>
                    </a:cubicBezTo>
                    <a:cubicBezTo>
                      <a:pt x="69" y="12"/>
                      <a:pt x="57" y="0"/>
                      <a:pt x="43" y="0"/>
                    </a:cubicBezTo>
                    <a:cubicBezTo>
                      <a:pt x="38" y="0"/>
                      <a:pt x="33" y="1"/>
                      <a:pt x="29" y="4"/>
                    </a:cubicBezTo>
                    <a:cubicBezTo>
                      <a:pt x="28" y="4"/>
                      <a:pt x="28" y="4"/>
                      <a:pt x="27" y="4"/>
                    </a:cubicBezTo>
                    <a:cubicBezTo>
                      <a:pt x="13" y="4"/>
                      <a:pt x="0" y="16"/>
                      <a:pt x="0" y="30"/>
                    </a:cubicBezTo>
                    <a:cubicBezTo>
                      <a:pt x="0" y="39"/>
                      <a:pt x="4" y="47"/>
                      <a:pt x="1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21"/>
              <p:cNvSpPr>
                <a:spLocks noEditPoints="1"/>
              </p:cNvSpPr>
              <p:nvPr/>
            </p:nvSpPr>
            <p:spPr bwMode="auto">
              <a:xfrm>
                <a:off x="8229600" y="1927225"/>
                <a:ext cx="254000"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7 w 98"/>
                  <a:gd name="T13" fmla="*/ 0 h 112"/>
                  <a:gd name="T14" fmla="*/ 47 w 98"/>
                  <a:gd name="T15" fmla="*/ 7 h 112"/>
                  <a:gd name="T16" fmla="*/ 40 w 98"/>
                  <a:gd name="T17" fmla="*/ 4 h 112"/>
                  <a:gd name="T18" fmla="*/ 30 w 98"/>
                  <a:gd name="T19" fmla="*/ 14 h 112"/>
                  <a:gd name="T20" fmla="*/ 30 w 98"/>
                  <a:gd name="T21" fmla="*/ 49 h 112"/>
                  <a:gd name="T22" fmla="*/ 8 w 98"/>
                  <a:gd name="T23" fmla="*/ 42 h 112"/>
                  <a:gd name="T24" fmla="*/ 30 w 98"/>
                  <a:gd name="T25" fmla="*/ 90 h 112"/>
                  <a:gd name="T26" fmla="*/ 64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5 w 98"/>
                  <a:gd name="T39" fmla="*/ 108 h 112"/>
                  <a:gd name="T40" fmla="*/ 34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8 h 112"/>
                  <a:gd name="T54" fmla="*/ 50 w 98"/>
                  <a:gd name="T55" fmla="*/ 58 h 112"/>
                  <a:gd name="T56" fmla="*/ 50 w 98"/>
                  <a:gd name="T57" fmla="*/ 10 h 112"/>
                  <a:gd name="T58" fmla="*/ 56 w 98"/>
                  <a:gd name="T59" fmla="*/ 4 h 112"/>
                  <a:gd name="T60" fmla="*/ 62 w 98"/>
                  <a:gd name="T61" fmla="*/ 10 h 112"/>
                  <a:gd name="T62" fmla="*/ 62 w 98"/>
                  <a:gd name="T63" fmla="*/ 54 h 112"/>
                  <a:gd name="T64" fmla="*/ 66 w 98"/>
                  <a:gd name="T65" fmla="*/ 54 h 112"/>
                  <a:gd name="T66" fmla="*/ 66 w 98"/>
                  <a:gd name="T67" fmla="*/ 46 h 112"/>
                  <a:gd name="T68" fmla="*/ 72 w 98"/>
                  <a:gd name="T69" fmla="*/ 40 h 112"/>
                  <a:gd name="T70" fmla="*/ 78 w 98"/>
                  <a:gd name="T71" fmla="*/ 46 h 112"/>
                  <a:gd name="T72" fmla="*/ 78 w 98"/>
                  <a:gd name="T73" fmla="*/ 58 h 112"/>
                  <a:gd name="T74" fmla="*/ 82 w 98"/>
                  <a:gd name="T75" fmla="*/ 58 h 112"/>
                  <a:gd name="T76" fmla="*/ 82 w 98"/>
                  <a:gd name="T77" fmla="*/ 54 h 112"/>
                  <a:gd name="T78" fmla="*/ 88 w 98"/>
                  <a:gd name="T79" fmla="*/ 48 h 112"/>
                  <a:gd name="T80" fmla="*/ 94 w 98"/>
                  <a:gd name="T81" fmla="*/ 54 h 112"/>
                  <a:gd name="T82" fmla="*/ 94 w 98"/>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12">
                    <a:moveTo>
                      <a:pt x="88" y="44"/>
                    </a:moveTo>
                    <a:cubicBezTo>
                      <a:pt x="86" y="44"/>
                      <a:pt x="86" y="45"/>
                      <a:pt x="82" y="46"/>
                    </a:cubicBezTo>
                    <a:cubicBezTo>
                      <a:pt x="82" y="46"/>
                      <a:pt x="82" y="46"/>
                      <a:pt x="82" y="46"/>
                    </a:cubicBezTo>
                    <a:cubicBezTo>
                      <a:pt x="82" y="40"/>
                      <a:pt x="78" y="36"/>
                      <a:pt x="72" y="36"/>
                    </a:cubicBezTo>
                    <a:cubicBezTo>
                      <a:pt x="70" y="36"/>
                      <a:pt x="70" y="37"/>
                      <a:pt x="66" y="38"/>
                    </a:cubicBezTo>
                    <a:cubicBezTo>
                      <a:pt x="66" y="10"/>
                      <a:pt x="66" y="10"/>
                      <a:pt x="66" y="10"/>
                    </a:cubicBezTo>
                    <a:cubicBezTo>
                      <a:pt x="66" y="4"/>
                      <a:pt x="62" y="0"/>
                      <a:pt x="57" y="0"/>
                    </a:cubicBezTo>
                    <a:cubicBezTo>
                      <a:pt x="52" y="0"/>
                      <a:pt x="49" y="3"/>
                      <a:pt x="47" y="7"/>
                    </a:cubicBezTo>
                    <a:cubicBezTo>
                      <a:pt x="46" y="5"/>
                      <a:pt x="43" y="4"/>
                      <a:pt x="40" y="4"/>
                    </a:cubicBezTo>
                    <a:cubicBezTo>
                      <a:pt x="35" y="4"/>
                      <a:pt x="30" y="8"/>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5" y="108"/>
                    </a:cubicBezTo>
                    <a:cubicBezTo>
                      <a:pt x="49" y="108"/>
                      <a:pt x="41" y="100"/>
                      <a:pt x="34" y="88"/>
                    </a:cubicBezTo>
                    <a:cubicBezTo>
                      <a:pt x="18" y="62"/>
                      <a:pt x="7"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46"/>
                      <a:pt x="66" y="46"/>
                      <a:pt x="66" y="46"/>
                    </a:cubicBezTo>
                    <a:cubicBezTo>
                      <a:pt x="66" y="43"/>
                      <a:pt x="69" y="40"/>
                      <a:pt x="72" y="40"/>
                    </a:cubicBezTo>
                    <a:cubicBezTo>
                      <a:pt x="75" y="40"/>
                      <a:pt x="78" y="43"/>
                      <a:pt x="78" y="46"/>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6" name="Group 65"/>
            <p:cNvGrpSpPr/>
            <p:nvPr/>
          </p:nvGrpSpPr>
          <p:grpSpPr>
            <a:xfrm>
              <a:off x="2458028" y="1802029"/>
              <a:ext cx="254000" cy="312737"/>
              <a:chOff x="615950" y="2532063"/>
              <a:chExt cx="254000" cy="312737"/>
            </a:xfrm>
            <a:grpFill/>
          </p:grpSpPr>
          <p:sp>
            <p:nvSpPr>
              <p:cNvPr id="227" name="Freeform 22"/>
              <p:cNvSpPr>
                <a:spLocks/>
              </p:cNvSpPr>
              <p:nvPr/>
            </p:nvSpPr>
            <p:spPr bwMode="auto">
              <a:xfrm>
                <a:off x="673100" y="2532063"/>
                <a:ext cx="134938" cy="85725"/>
              </a:xfrm>
              <a:custGeom>
                <a:avLst/>
                <a:gdLst>
                  <a:gd name="T0" fmla="*/ 4 w 52"/>
                  <a:gd name="T1" fmla="*/ 22 h 33"/>
                  <a:gd name="T2" fmla="*/ 8 w 52"/>
                  <a:gd name="T3" fmla="*/ 14 h 33"/>
                  <a:gd name="T4" fmla="*/ 9 w 52"/>
                  <a:gd name="T5" fmla="*/ 14 h 33"/>
                  <a:gd name="T6" fmla="*/ 19 w 52"/>
                  <a:gd name="T7" fmla="*/ 9 h 33"/>
                  <a:gd name="T8" fmla="*/ 24 w 52"/>
                  <a:gd name="T9" fmla="*/ 9 h 33"/>
                  <a:gd name="T10" fmla="*/ 35 w 52"/>
                  <a:gd name="T11" fmla="*/ 4 h 33"/>
                  <a:gd name="T12" fmla="*/ 44 w 52"/>
                  <a:gd name="T13" fmla="*/ 8 h 33"/>
                  <a:gd name="T14" fmla="*/ 48 w 52"/>
                  <a:gd name="T15" fmla="*/ 18 h 33"/>
                  <a:gd name="T16" fmla="*/ 48 w 52"/>
                  <a:gd name="T17" fmla="*/ 29 h 33"/>
                  <a:gd name="T18" fmla="*/ 52 w 52"/>
                  <a:gd name="T19" fmla="*/ 18 h 33"/>
                  <a:gd name="T20" fmla="*/ 34 w 52"/>
                  <a:gd name="T21" fmla="*/ 0 h 33"/>
                  <a:gd name="T22" fmla="*/ 23 w 52"/>
                  <a:gd name="T23" fmla="*/ 4 h 33"/>
                  <a:gd name="T24" fmla="*/ 19 w 52"/>
                  <a:gd name="T25" fmla="*/ 4 h 33"/>
                  <a:gd name="T26" fmla="*/ 0 w 52"/>
                  <a:gd name="T27" fmla="*/ 22 h 33"/>
                  <a:gd name="T28" fmla="*/ 4 w 52"/>
                  <a:gd name="T29" fmla="*/ 33 h 33"/>
                  <a:gd name="T30" fmla="*/ 4 w 52"/>
                  <a:gd name="T31"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33">
                    <a:moveTo>
                      <a:pt x="4" y="22"/>
                    </a:moveTo>
                    <a:cubicBezTo>
                      <a:pt x="4" y="18"/>
                      <a:pt x="6" y="14"/>
                      <a:pt x="8" y="14"/>
                    </a:cubicBezTo>
                    <a:cubicBezTo>
                      <a:pt x="9" y="14"/>
                      <a:pt x="9" y="14"/>
                      <a:pt x="9" y="14"/>
                    </a:cubicBezTo>
                    <a:cubicBezTo>
                      <a:pt x="11" y="10"/>
                      <a:pt x="15" y="9"/>
                      <a:pt x="19" y="9"/>
                    </a:cubicBezTo>
                    <a:cubicBezTo>
                      <a:pt x="20" y="9"/>
                      <a:pt x="22" y="9"/>
                      <a:pt x="24" y="9"/>
                    </a:cubicBezTo>
                    <a:cubicBezTo>
                      <a:pt x="26" y="6"/>
                      <a:pt x="30" y="4"/>
                      <a:pt x="35" y="4"/>
                    </a:cubicBezTo>
                    <a:cubicBezTo>
                      <a:pt x="38" y="4"/>
                      <a:pt x="42" y="6"/>
                      <a:pt x="44" y="8"/>
                    </a:cubicBezTo>
                    <a:cubicBezTo>
                      <a:pt x="47" y="11"/>
                      <a:pt x="48" y="14"/>
                      <a:pt x="48" y="18"/>
                    </a:cubicBezTo>
                    <a:cubicBezTo>
                      <a:pt x="48" y="29"/>
                      <a:pt x="48" y="29"/>
                      <a:pt x="48" y="29"/>
                    </a:cubicBezTo>
                    <a:cubicBezTo>
                      <a:pt x="52" y="26"/>
                      <a:pt x="52" y="22"/>
                      <a:pt x="52" y="18"/>
                    </a:cubicBezTo>
                    <a:cubicBezTo>
                      <a:pt x="52" y="8"/>
                      <a:pt x="44" y="0"/>
                      <a:pt x="34" y="0"/>
                    </a:cubicBezTo>
                    <a:cubicBezTo>
                      <a:pt x="30" y="0"/>
                      <a:pt x="26" y="2"/>
                      <a:pt x="23" y="4"/>
                    </a:cubicBezTo>
                    <a:cubicBezTo>
                      <a:pt x="21" y="4"/>
                      <a:pt x="20" y="4"/>
                      <a:pt x="19" y="4"/>
                    </a:cubicBezTo>
                    <a:cubicBezTo>
                      <a:pt x="9" y="4"/>
                      <a:pt x="0" y="12"/>
                      <a:pt x="0" y="22"/>
                    </a:cubicBezTo>
                    <a:cubicBezTo>
                      <a:pt x="0" y="26"/>
                      <a:pt x="4" y="30"/>
                      <a:pt x="4" y="33"/>
                    </a:cubicBezTo>
                    <a:lnTo>
                      <a:pt x="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23"/>
              <p:cNvSpPr>
                <a:spLocks noEditPoints="1"/>
              </p:cNvSpPr>
              <p:nvPr/>
            </p:nvSpPr>
            <p:spPr bwMode="auto">
              <a:xfrm>
                <a:off x="615950" y="2552700"/>
                <a:ext cx="254000"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6 w 98"/>
                  <a:gd name="T13" fmla="*/ 0 h 112"/>
                  <a:gd name="T14" fmla="*/ 47 w 98"/>
                  <a:gd name="T15" fmla="*/ 7 h 112"/>
                  <a:gd name="T16" fmla="*/ 40 w 98"/>
                  <a:gd name="T17" fmla="*/ 4 h 112"/>
                  <a:gd name="T18" fmla="*/ 30 w 98"/>
                  <a:gd name="T19" fmla="*/ 14 h 112"/>
                  <a:gd name="T20" fmla="*/ 30 w 98"/>
                  <a:gd name="T21" fmla="*/ 49 h 112"/>
                  <a:gd name="T22" fmla="*/ 8 w 98"/>
                  <a:gd name="T23" fmla="*/ 42 h 112"/>
                  <a:gd name="T24" fmla="*/ 30 w 98"/>
                  <a:gd name="T25" fmla="*/ 90 h 112"/>
                  <a:gd name="T26" fmla="*/ 64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4 w 98"/>
                  <a:gd name="T39" fmla="*/ 108 h 112"/>
                  <a:gd name="T40" fmla="*/ 33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8 h 112"/>
                  <a:gd name="T54" fmla="*/ 50 w 98"/>
                  <a:gd name="T55" fmla="*/ 58 h 112"/>
                  <a:gd name="T56" fmla="*/ 50 w 98"/>
                  <a:gd name="T57" fmla="*/ 10 h 112"/>
                  <a:gd name="T58" fmla="*/ 56 w 98"/>
                  <a:gd name="T59" fmla="*/ 4 h 112"/>
                  <a:gd name="T60" fmla="*/ 62 w 98"/>
                  <a:gd name="T61" fmla="*/ 10 h 112"/>
                  <a:gd name="T62" fmla="*/ 62 w 98"/>
                  <a:gd name="T63" fmla="*/ 54 h 112"/>
                  <a:gd name="T64" fmla="*/ 66 w 98"/>
                  <a:gd name="T65" fmla="*/ 54 h 112"/>
                  <a:gd name="T66" fmla="*/ 66 w 98"/>
                  <a:gd name="T67" fmla="*/ 46 h 112"/>
                  <a:gd name="T68" fmla="*/ 72 w 98"/>
                  <a:gd name="T69" fmla="*/ 40 h 112"/>
                  <a:gd name="T70" fmla="*/ 78 w 98"/>
                  <a:gd name="T71" fmla="*/ 46 h 112"/>
                  <a:gd name="T72" fmla="*/ 78 w 98"/>
                  <a:gd name="T73" fmla="*/ 58 h 112"/>
                  <a:gd name="T74" fmla="*/ 82 w 98"/>
                  <a:gd name="T75" fmla="*/ 58 h 112"/>
                  <a:gd name="T76" fmla="*/ 82 w 98"/>
                  <a:gd name="T77" fmla="*/ 54 h 112"/>
                  <a:gd name="T78" fmla="*/ 88 w 98"/>
                  <a:gd name="T79" fmla="*/ 48 h 112"/>
                  <a:gd name="T80" fmla="*/ 94 w 98"/>
                  <a:gd name="T81" fmla="*/ 54 h 112"/>
                  <a:gd name="T82" fmla="*/ 94 w 98"/>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12">
                    <a:moveTo>
                      <a:pt x="88" y="44"/>
                    </a:moveTo>
                    <a:cubicBezTo>
                      <a:pt x="86" y="44"/>
                      <a:pt x="86" y="45"/>
                      <a:pt x="82" y="46"/>
                    </a:cubicBezTo>
                    <a:cubicBezTo>
                      <a:pt x="82" y="46"/>
                      <a:pt x="82" y="46"/>
                      <a:pt x="82" y="46"/>
                    </a:cubicBezTo>
                    <a:cubicBezTo>
                      <a:pt x="82" y="40"/>
                      <a:pt x="78" y="36"/>
                      <a:pt x="72" y="36"/>
                    </a:cubicBezTo>
                    <a:cubicBezTo>
                      <a:pt x="70" y="36"/>
                      <a:pt x="70" y="37"/>
                      <a:pt x="66" y="38"/>
                    </a:cubicBezTo>
                    <a:cubicBezTo>
                      <a:pt x="66" y="10"/>
                      <a:pt x="66" y="10"/>
                      <a:pt x="66" y="10"/>
                    </a:cubicBezTo>
                    <a:cubicBezTo>
                      <a:pt x="66" y="4"/>
                      <a:pt x="62" y="0"/>
                      <a:pt x="56" y="0"/>
                    </a:cubicBezTo>
                    <a:cubicBezTo>
                      <a:pt x="52" y="0"/>
                      <a:pt x="49" y="3"/>
                      <a:pt x="47" y="7"/>
                    </a:cubicBezTo>
                    <a:cubicBezTo>
                      <a:pt x="45" y="5"/>
                      <a:pt x="43" y="4"/>
                      <a:pt x="40" y="4"/>
                    </a:cubicBezTo>
                    <a:cubicBezTo>
                      <a:pt x="35" y="4"/>
                      <a:pt x="30" y="8"/>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4" y="108"/>
                    </a:cubicBezTo>
                    <a:cubicBezTo>
                      <a:pt x="49" y="108"/>
                      <a:pt x="41" y="100"/>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46"/>
                      <a:pt x="66" y="46"/>
                      <a:pt x="66" y="46"/>
                    </a:cubicBezTo>
                    <a:cubicBezTo>
                      <a:pt x="66" y="43"/>
                      <a:pt x="69" y="40"/>
                      <a:pt x="72" y="40"/>
                    </a:cubicBezTo>
                    <a:cubicBezTo>
                      <a:pt x="75" y="40"/>
                      <a:pt x="78" y="43"/>
                      <a:pt x="78" y="46"/>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7" name="Group 66"/>
            <p:cNvGrpSpPr/>
            <p:nvPr/>
          </p:nvGrpSpPr>
          <p:grpSpPr>
            <a:xfrm>
              <a:off x="4221164" y="4171057"/>
              <a:ext cx="312738" cy="322263"/>
              <a:chOff x="1223963" y="2527300"/>
              <a:chExt cx="312738" cy="322263"/>
            </a:xfrm>
            <a:grpFill/>
          </p:grpSpPr>
          <p:sp>
            <p:nvSpPr>
              <p:cNvPr id="224" name="Freeform 24"/>
              <p:cNvSpPr>
                <a:spLocks/>
              </p:cNvSpPr>
              <p:nvPr/>
            </p:nvSpPr>
            <p:spPr bwMode="auto">
              <a:xfrm>
                <a:off x="1223963" y="2592388"/>
                <a:ext cx="65088" cy="58738"/>
              </a:xfrm>
              <a:custGeom>
                <a:avLst/>
                <a:gdLst>
                  <a:gd name="T0" fmla="*/ 36 w 41"/>
                  <a:gd name="T1" fmla="*/ 0 h 37"/>
                  <a:gd name="T2" fmla="*/ 7 w 41"/>
                  <a:gd name="T3" fmla="*/ 26 h 37"/>
                  <a:gd name="T4" fmla="*/ 7 w 41"/>
                  <a:gd name="T5" fmla="*/ 5 h 37"/>
                  <a:gd name="T6" fmla="*/ 0 w 41"/>
                  <a:gd name="T7" fmla="*/ 5 h 37"/>
                  <a:gd name="T8" fmla="*/ 0 w 41"/>
                  <a:gd name="T9" fmla="*/ 37 h 37"/>
                  <a:gd name="T10" fmla="*/ 33 w 41"/>
                  <a:gd name="T11" fmla="*/ 37 h 37"/>
                  <a:gd name="T12" fmla="*/ 33 w 41"/>
                  <a:gd name="T13" fmla="*/ 31 h 37"/>
                  <a:gd name="T14" fmla="*/ 15 w 41"/>
                  <a:gd name="T15" fmla="*/ 31 h 37"/>
                  <a:gd name="T16" fmla="*/ 41 w 41"/>
                  <a:gd name="T17" fmla="*/ 5 h 37"/>
                  <a:gd name="T18" fmla="*/ 36 w 41"/>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7">
                    <a:moveTo>
                      <a:pt x="36" y="0"/>
                    </a:moveTo>
                    <a:lnTo>
                      <a:pt x="7" y="26"/>
                    </a:lnTo>
                    <a:lnTo>
                      <a:pt x="7" y="5"/>
                    </a:lnTo>
                    <a:lnTo>
                      <a:pt x="0" y="5"/>
                    </a:lnTo>
                    <a:lnTo>
                      <a:pt x="0" y="37"/>
                    </a:lnTo>
                    <a:lnTo>
                      <a:pt x="33" y="37"/>
                    </a:lnTo>
                    <a:lnTo>
                      <a:pt x="33" y="31"/>
                    </a:lnTo>
                    <a:lnTo>
                      <a:pt x="15" y="31"/>
                    </a:lnTo>
                    <a:lnTo>
                      <a:pt x="41" y="5"/>
                    </a:lnTo>
                    <a:lnTo>
                      <a:pt x="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25"/>
              <p:cNvSpPr>
                <a:spLocks/>
              </p:cNvSpPr>
              <p:nvPr/>
            </p:nvSpPr>
            <p:spPr bwMode="auto">
              <a:xfrm>
                <a:off x="1292225" y="2527300"/>
                <a:ext cx="57150" cy="58738"/>
              </a:xfrm>
              <a:custGeom>
                <a:avLst/>
                <a:gdLst>
                  <a:gd name="T0" fmla="*/ 29 w 36"/>
                  <a:gd name="T1" fmla="*/ 32 h 37"/>
                  <a:gd name="T2" fmla="*/ 36 w 36"/>
                  <a:gd name="T3" fmla="*/ 32 h 37"/>
                  <a:gd name="T4" fmla="*/ 36 w 36"/>
                  <a:gd name="T5" fmla="*/ 0 h 37"/>
                  <a:gd name="T6" fmla="*/ 3 w 36"/>
                  <a:gd name="T7" fmla="*/ 0 h 37"/>
                  <a:gd name="T8" fmla="*/ 3 w 36"/>
                  <a:gd name="T9" fmla="*/ 6 h 37"/>
                  <a:gd name="T10" fmla="*/ 28 w 36"/>
                  <a:gd name="T11" fmla="*/ 6 h 37"/>
                  <a:gd name="T12" fmla="*/ 0 w 36"/>
                  <a:gd name="T13" fmla="*/ 32 h 37"/>
                  <a:gd name="T14" fmla="*/ 3 w 36"/>
                  <a:gd name="T15" fmla="*/ 37 h 37"/>
                  <a:gd name="T16" fmla="*/ 29 w 36"/>
                  <a:gd name="T17" fmla="*/ 11 h 37"/>
                  <a:gd name="T18" fmla="*/ 29 w 36"/>
                  <a:gd name="T19" fmla="*/ 3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7">
                    <a:moveTo>
                      <a:pt x="29" y="32"/>
                    </a:moveTo>
                    <a:lnTo>
                      <a:pt x="36" y="32"/>
                    </a:lnTo>
                    <a:lnTo>
                      <a:pt x="36" y="0"/>
                    </a:lnTo>
                    <a:lnTo>
                      <a:pt x="3" y="0"/>
                    </a:lnTo>
                    <a:lnTo>
                      <a:pt x="3" y="6"/>
                    </a:lnTo>
                    <a:lnTo>
                      <a:pt x="28" y="6"/>
                    </a:lnTo>
                    <a:lnTo>
                      <a:pt x="0" y="32"/>
                    </a:lnTo>
                    <a:lnTo>
                      <a:pt x="3" y="37"/>
                    </a:lnTo>
                    <a:lnTo>
                      <a:pt x="29" y="11"/>
                    </a:lnTo>
                    <a:lnTo>
                      <a:pt x="29"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26"/>
              <p:cNvSpPr>
                <a:spLocks noEditPoints="1"/>
              </p:cNvSpPr>
              <p:nvPr/>
            </p:nvSpPr>
            <p:spPr bwMode="auto">
              <a:xfrm>
                <a:off x="1284288" y="2557463"/>
                <a:ext cx="252413" cy="292100"/>
              </a:xfrm>
              <a:custGeom>
                <a:avLst/>
                <a:gdLst>
                  <a:gd name="T0" fmla="*/ 87 w 97"/>
                  <a:gd name="T1" fmla="*/ 44 h 112"/>
                  <a:gd name="T2" fmla="*/ 81 w 97"/>
                  <a:gd name="T3" fmla="*/ 46 h 112"/>
                  <a:gd name="T4" fmla="*/ 81 w 97"/>
                  <a:gd name="T5" fmla="*/ 46 h 112"/>
                  <a:gd name="T6" fmla="*/ 71 w 97"/>
                  <a:gd name="T7" fmla="*/ 36 h 112"/>
                  <a:gd name="T8" fmla="*/ 65 w 97"/>
                  <a:gd name="T9" fmla="*/ 38 h 112"/>
                  <a:gd name="T10" fmla="*/ 65 w 97"/>
                  <a:gd name="T11" fmla="*/ 10 h 112"/>
                  <a:gd name="T12" fmla="*/ 56 w 97"/>
                  <a:gd name="T13" fmla="*/ 0 h 112"/>
                  <a:gd name="T14" fmla="*/ 47 w 97"/>
                  <a:gd name="T15" fmla="*/ 7 h 112"/>
                  <a:gd name="T16" fmla="*/ 40 w 97"/>
                  <a:gd name="T17" fmla="*/ 4 h 112"/>
                  <a:gd name="T18" fmla="*/ 29 w 97"/>
                  <a:gd name="T19" fmla="*/ 14 h 112"/>
                  <a:gd name="T20" fmla="*/ 29 w 97"/>
                  <a:gd name="T21" fmla="*/ 49 h 112"/>
                  <a:gd name="T22" fmla="*/ 8 w 97"/>
                  <a:gd name="T23" fmla="*/ 42 h 112"/>
                  <a:gd name="T24" fmla="*/ 30 w 97"/>
                  <a:gd name="T25" fmla="*/ 90 h 112"/>
                  <a:gd name="T26" fmla="*/ 64 w 97"/>
                  <a:gd name="T27" fmla="*/ 112 h 112"/>
                  <a:gd name="T28" fmla="*/ 97 w 97"/>
                  <a:gd name="T29" fmla="*/ 78 h 112"/>
                  <a:gd name="T30" fmla="*/ 97 w 97"/>
                  <a:gd name="T31" fmla="*/ 54 h 112"/>
                  <a:gd name="T32" fmla="*/ 87 w 97"/>
                  <a:gd name="T33" fmla="*/ 44 h 112"/>
                  <a:gd name="T34" fmla="*/ 93 w 97"/>
                  <a:gd name="T35" fmla="*/ 63 h 112"/>
                  <a:gd name="T36" fmla="*/ 93 w 97"/>
                  <a:gd name="T37" fmla="*/ 78 h 112"/>
                  <a:gd name="T38" fmla="*/ 64 w 97"/>
                  <a:gd name="T39" fmla="*/ 108 h 112"/>
                  <a:gd name="T40" fmla="*/ 33 w 97"/>
                  <a:gd name="T41" fmla="*/ 88 h 112"/>
                  <a:gd name="T42" fmla="*/ 10 w 97"/>
                  <a:gd name="T43" fmla="*/ 45 h 112"/>
                  <a:gd name="T44" fmla="*/ 33 w 97"/>
                  <a:gd name="T45" fmla="*/ 59 h 112"/>
                  <a:gd name="T46" fmla="*/ 33 w 97"/>
                  <a:gd name="T47" fmla="*/ 14 h 112"/>
                  <a:gd name="T48" fmla="*/ 39 w 97"/>
                  <a:gd name="T49" fmla="*/ 8 h 112"/>
                  <a:gd name="T50" fmla="*/ 45 w 97"/>
                  <a:gd name="T51" fmla="*/ 14 h 112"/>
                  <a:gd name="T52" fmla="*/ 45 w 97"/>
                  <a:gd name="T53" fmla="*/ 56 h 112"/>
                  <a:gd name="T54" fmla="*/ 49 w 97"/>
                  <a:gd name="T55" fmla="*/ 56 h 112"/>
                  <a:gd name="T56" fmla="*/ 49 w 97"/>
                  <a:gd name="T57" fmla="*/ 10 h 112"/>
                  <a:gd name="T58" fmla="*/ 55 w 97"/>
                  <a:gd name="T59" fmla="*/ 4 h 112"/>
                  <a:gd name="T60" fmla="*/ 61 w 97"/>
                  <a:gd name="T61" fmla="*/ 10 h 112"/>
                  <a:gd name="T62" fmla="*/ 61 w 97"/>
                  <a:gd name="T63" fmla="*/ 52 h 112"/>
                  <a:gd name="T64" fmla="*/ 65 w 97"/>
                  <a:gd name="T65" fmla="*/ 52 h 112"/>
                  <a:gd name="T66" fmla="*/ 65 w 97"/>
                  <a:gd name="T67" fmla="*/ 46 h 112"/>
                  <a:gd name="T68" fmla="*/ 71 w 97"/>
                  <a:gd name="T69" fmla="*/ 40 h 112"/>
                  <a:gd name="T70" fmla="*/ 77 w 97"/>
                  <a:gd name="T71" fmla="*/ 46 h 112"/>
                  <a:gd name="T72" fmla="*/ 77 w 97"/>
                  <a:gd name="T73" fmla="*/ 56 h 112"/>
                  <a:gd name="T74" fmla="*/ 81 w 97"/>
                  <a:gd name="T75" fmla="*/ 56 h 112"/>
                  <a:gd name="T76" fmla="*/ 81 w 97"/>
                  <a:gd name="T77" fmla="*/ 54 h 112"/>
                  <a:gd name="T78" fmla="*/ 87 w 97"/>
                  <a:gd name="T79" fmla="*/ 48 h 112"/>
                  <a:gd name="T80" fmla="*/ 93 w 97"/>
                  <a:gd name="T81" fmla="*/ 54 h 112"/>
                  <a:gd name="T82" fmla="*/ 93 w 97"/>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 h="112">
                    <a:moveTo>
                      <a:pt x="87" y="44"/>
                    </a:moveTo>
                    <a:cubicBezTo>
                      <a:pt x="85" y="44"/>
                      <a:pt x="85" y="45"/>
                      <a:pt x="81" y="46"/>
                    </a:cubicBezTo>
                    <a:cubicBezTo>
                      <a:pt x="81" y="46"/>
                      <a:pt x="81" y="46"/>
                      <a:pt x="81" y="46"/>
                    </a:cubicBezTo>
                    <a:cubicBezTo>
                      <a:pt x="81" y="40"/>
                      <a:pt x="77" y="36"/>
                      <a:pt x="71" y="36"/>
                    </a:cubicBezTo>
                    <a:cubicBezTo>
                      <a:pt x="69" y="36"/>
                      <a:pt x="69" y="37"/>
                      <a:pt x="65" y="38"/>
                    </a:cubicBezTo>
                    <a:cubicBezTo>
                      <a:pt x="65" y="10"/>
                      <a:pt x="65" y="10"/>
                      <a:pt x="65" y="10"/>
                    </a:cubicBezTo>
                    <a:cubicBezTo>
                      <a:pt x="65" y="4"/>
                      <a:pt x="62" y="0"/>
                      <a:pt x="56" y="0"/>
                    </a:cubicBezTo>
                    <a:cubicBezTo>
                      <a:pt x="52" y="0"/>
                      <a:pt x="49" y="3"/>
                      <a:pt x="47" y="7"/>
                    </a:cubicBezTo>
                    <a:cubicBezTo>
                      <a:pt x="45" y="5"/>
                      <a:pt x="42" y="4"/>
                      <a:pt x="40" y="4"/>
                    </a:cubicBezTo>
                    <a:cubicBezTo>
                      <a:pt x="34" y="4"/>
                      <a:pt x="29" y="8"/>
                      <a:pt x="29" y="14"/>
                    </a:cubicBezTo>
                    <a:cubicBezTo>
                      <a:pt x="29" y="49"/>
                      <a:pt x="29" y="49"/>
                      <a:pt x="29" y="49"/>
                    </a:cubicBezTo>
                    <a:cubicBezTo>
                      <a:pt x="25" y="42"/>
                      <a:pt x="13" y="37"/>
                      <a:pt x="8" y="42"/>
                    </a:cubicBezTo>
                    <a:cubicBezTo>
                      <a:pt x="0" y="50"/>
                      <a:pt x="17" y="66"/>
                      <a:pt x="30" y="90"/>
                    </a:cubicBezTo>
                    <a:cubicBezTo>
                      <a:pt x="39" y="106"/>
                      <a:pt x="51" y="112"/>
                      <a:pt x="64" y="112"/>
                    </a:cubicBezTo>
                    <a:cubicBezTo>
                      <a:pt x="83" y="112"/>
                      <a:pt x="97" y="97"/>
                      <a:pt x="97" y="78"/>
                    </a:cubicBezTo>
                    <a:cubicBezTo>
                      <a:pt x="97" y="54"/>
                      <a:pt x="97" y="54"/>
                      <a:pt x="97" y="54"/>
                    </a:cubicBezTo>
                    <a:cubicBezTo>
                      <a:pt x="97" y="49"/>
                      <a:pt x="93" y="44"/>
                      <a:pt x="87" y="44"/>
                    </a:cubicBezTo>
                    <a:close/>
                    <a:moveTo>
                      <a:pt x="93" y="63"/>
                    </a:moveTo>
                    <a:cubicBezTo>
                      <a:pt x="93" y="78"/>
                      <a:pt x="93" y="78"/>
                      <a:pt x="93" y="78"/>
                    </a:cubicBezTo>
                    <a:cubicBezTo>
                      <a:pt x="93" y="95"/>
                      <a:pt x="81" y="108"/>
                      <a:pt x="64" y="108"/>
                    </a:cubicBezTo>
                    <a:cubicBezTo>
                      <a:pt x="49" y="108"/>
                      <a:pt x="41" y="100"/>
                      <a:pt x="33" y="88"/>
                    </a:cubicBezTo>
                    <a:cubicBezTo>
                      <a:pt x="18" y="62"/>
                      <a:pt x="6" y="50"/>
                      <a:pt x="10" y="45"/>
                    </a:cubicBezTo>
                    <a:cubicBezTo>
                      <a:pt x="15" y="41"/>
                      <a:pt x="25" y="50"/>
                      <a:pt x="33" y="59"/>
                    </a:cubicBezTo>
                    <a:cubicBezTo>
                      <a:pt x="33" y="14"/>
                      <a:pt x="33" y="14"/>
                      <a:pt x="33" y="14"/>
                    </a:cubicBezTo>
                    <a:cubicBezTo>
                      <a:pt x="33" y="11"/>
                      <a:pt x="36" y="8"/>
                      <a:pt x="39" y="8"/>
                    </a:cubicBezTo>
                    <a:cubicBezTo>
                      <a:pt x="42" y="8"/>
                      <a:pt x="45" y="11"/>
                      <a:pt x="45" y="14"/>
                    </a:cubicBezTo>
                    <a:cubicBezTo>
                      <a:pt x="45" y="56"/>
                      <a:pt x="45" y="56"/>
                      <a:pt x="45" y="56"/>
                    </a:cubicBezTo>
                    <a:cubicBezTo>
                      <a:pt x="49" y="56"/>
                      <a:pt x="49" y="56"/>
                      <a:pt x="49" y="56"/>
                    </a:cubicBezTo>
                    <a:cubicBezTo>
                      <a:pt x="49" y="10"/>
                      <a:pt x="49" y="10"/>
                      <a:pt x="49" y="10"/>
                    </a:cubicBezTo>
                    <a:cubicBezTo>
                      <a:pt x="49" y="7"/>
                      <a:pt x="52" y="4"/>
                      <a:pt x="55" y="4"/>
                    </a:cubicBezTo>
                    <a:cubicBezTo>
                      <a:pt x="58" y="4"/>
                      <a:pt x="61" y="7"/>
                      <a:pt x="61" y="10"/>
                    </a:cubicBezTo>
                    <a:cubicBezTo>
                      <a:pt x="61" y="52"/>
                      <a:pt x="61" y="52"/>
                      <a:pt x="61" y="52"/>
                    </a:cubicBezTo>
                    <a:cubicBezTo>
                      <a:pt x="65" y="52"/>
                      <a:pt x="65" y="52"/>
                      <a:pt x="65" y="52"/>
                    </a:cubicBezTo>
                    <a:cubicBezTo>
                      <a:pt x="65" y="46"/>
                      <a:pt x="65" y="46"/>
                      <a:pt x="65" y="46"/>
                    </a:cubicBezTo>
                    <a:cubicBezTo>
                      <a:pt x="65" y="43"/>
                      <a:pt x="68" y="40"/>
                      <a:pt x="71" y="40"/>
                    </a:cubicBezTo>
                    <a:cubicBezTo>
                      <a:pt x="74" y="40"/>
                      <a:pt x="77" y="43"/>
                      <a:pt x="77" y="46"/>
                    </a:cubicBezTo>
                    <a:cubicBezTo>
                      <a:pt x="77" y="56"/>
                      <a:pt x="77" y="56"/>
                      <a:pt x="77" y="56"/>
                    </a:cubicBezTo>
                    <a:cubicBezTo>
                      <a:pt x="81" y="56"/>
                      <a:pt x="81" y="56"/>
                      <a:pt x="81" y="56"/>
                    </a:cubicBezTo>
                    <a:cubicBezTo>
                      <a:pt x="81" y="54"/>
                      <a:pt x="81" y="54"/>
                      <a:pt x="81" y="54"/>
                    </a:cubicBezTo>
                    <a:cubicBezTo>
                      <a:pt x="81" y="51"/>
                      <a:pt x="84" y="48"/>
                      <a:pt x="87" y="48"/>
                    </a:cubicBezTo>
                    <a:cubicBezTo>
                      <a:pt x="90" y="48"/>
                      <a:pt x="93" y="51"/>
                      <a:pt x="93" y="54"/>
                    </a:cubicBezTo>
                    <a:lnTo>
                      <a:pt x="93"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8" name="Group 67"/>
            <p:cNvGrpSpPr/>
            <p:nvPr/>
          </p:nvGrpSpPr>
          <p:grpSpPr>
            <a:xfrm>
              <a:off x="5562028" y="629976"/>
              <a:ext cx="317500" cy="322263"/>
              <a:chOff x="1863725" y="2527300"/>
              <a:chExt cx="317500" cy="322263"/>
            </a:xfrm>
            <a:grpFill/>
          </p:grpSpPr>
          <p:sp>
            <p:nvSpPr>
              <p:cNvPr id="221" name="Freeform 27"/>
              <p:cNvSpPr>
                <a:spLocks/>
              </p:cNvSpPr>
              <p:nvPr/>
            </p:nvSpPr>
            <p:spPr bwMode="auto">
              <a:xfrm>
                <a:off x="1941513" y="2527300"/>
                <a:ext cx="55563" cy="61913"/>
              </a:xfrm>
              <a:custGeom>
                <a:avLst/>
                <a:gdLst>
                  <a:gd name="T0" fmla="*/ 33 w 35"/>
                  <a:gd name="T1" fmla="*/ 32 h 39"/>
                  <a:gd name="T2" fmla="*/ 7 w 35"/>
                  <a:gd name="T3" fmla="*/ 32 h 39"/>
                  <a:gd name="T4" fmla="*/ 35 w 35"/>
                  <a:gd name="T5" fmla="*/ 5 h 39"/>
                  <a:gd name="T6" fmla="*/ 31 w 35"/>
                  <a:gd name="T7" fmla="*/ 0 h 39"/>
                  <a:gd name="T8" fmla="*/ 7 w 35"/>
                  <a:gd name="T9" fmla="*/ 28 h 39"/>
                  <a:gd name="T10" fmla="*/ 7 w 35"/>
                  <a:gd name="T11" fmla="*/ 6 h 39"/>
                  <a:gd name="T12" fmla="*/ 0 w 35"/>
                  <a:gd name="T13" fmla="*/ 6 h 39"/>
                  <a:gd name="T14" fmla="*/ 0 w 35"/>
                  <a:gd name="T15" fmla="*/ 39 h 39"/>
                  <a:gd name="T16" fmla="*/ 33 w 35"/>
                  <a:gd name="T17" fmla="*/ 39 h 39"/>
                  <a:gd name="T18" fmla="*/ 33 w 35"/>
                  <a:gd name="T19" fmla="*/ 3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9">
                    <a:moveTo>
                      <a:pt x="33" y="32"/>
                    </a:moveTo>
                    <a:lnTo>
                      <a:pt x="7" y="32"/>
                    </a:lnTo>
                    <a:lnTo>
                      <a:pt x="35" y="5"/>
                    </a:lnTo>
                    <a:lnTo>
                      <a:pt x="31" y="0"/>
                    </a:lnTo>
                    <a:lnTo>
                      <a:pt x="7" y="28"/>
                    </a:lnTo>
                    <a:lnTo>
                      <a:pt x="7" y="6"/>
                    </a:lnTo>
                    <a:lnTo>
                      <a:pt x="0" y="6"/>
                    </a:lnTo>
                    <a:lnTo>
                      <a:pt x="0" y="39"/>
                    </a:lnTo>
                    <a:lnTo>
                      <a:pt x="33" y="39"/>
                    </a:lnTo>
                    <a:lnTo>
                      <a:pt x="33"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28"/>
              <p:cNvSpPr>
                <a:spLocks/>
              </p:cNvSpPr>
              <p:nvPr/>
            </p:nvSpPr>
            <p:spPr bwMode="auto">
              <a:xfrm>
                <a:off x="1863725" y="2600325"/>
                <a:ext cx="68263" cy="58738"/>
              </a:xfrm>
              <a:custGeom>
                <a:avLst/>
                <a:gdLst>
                  <a:gd name="T0" fmla="*/ 10 w 43"/>
                  <a:gd name="T1" fmla="*/ 6 h 37"/>
                  <a:gd name="T2" fmla="*/ 26 w 43"/>
                  <a:gd name="T3" fmla="*/ 6 h 37"/>
                  <a:gd name="T4" fmla="*/ 0 w 43"/>
                  <a:gd name="T5" fmla="*/ 32 h 37"/>
                  <a:gd name="T6" fmla="*/ 7 w 43"/>
                  <a:gd name="T7" fmla="*/ 37 h 37"/>
                  <a:gd name="T8" fmla="*/ 36 w 43"/>
                  <a:gd name="T9" fmla="*/ 9 h 37"/>
                  <a:gd name="T10" fmla="*/ 36 w 43"/>
                  <a:gd name="T11" fmla="*/ 32 h 37"/>
                  <a:gd name="T12" fmla="*/ 43 w 43"/>
                  <a:gd name="T13" fmla="*/ 32 h 37"/>
                  <a:gd name="T14" fmla="*/ 43 w 43"/>
                  <a:gd name="T15" fmla="*/ 0 h 37"/>
                  <a:gd name="T16" fmla="*/ 10 w 43"/>
                  <a:gd name="T17" fmla="*/ 0 h 37"/>
                  <a:gd name="T18" fmla="*/ 10 w 43"/>
                  <a:gd name="T19"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37">
                    <a:moveTo>
                      <a:pt x="10" y="6"/>
                    </a:moveTo>
                    <a:lnTo>
                      <a:pt x="26" y="6"/>
                    </a:lnTo>
                    <a:lnTo>
                      <a:pt x="0" y="32"/>
                    </a:lnTo>
                    <a:lnTo>
                      <a:pt x="7" y="37"/>
                    </a:lnTo>
                    <a:lnTo>
                      <a:pt x="36" y="9"/>
                    </a:lnTo>
                    <a:lnTo>
                      <a:pt x="36" y="32"/>
                    </a:lnTo>
                    <a:lnTo>
                      <a:pt x="43" y="32"/>
                    </a:lnTo>
                    <a:lnTo>
                      <a:pt x="43" y="0"/>
                    </a:lnTo>
                    <a:lnTo>
                      <a:pt x="10" y="0"/>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29"/>
              <p:cNvSpPr>
                <a:spLocks noEditPoints="1"/>
              </p:cNvSpPr>
              <p:nvPr/>
            </p:nvSpPr>
            <p:spPr bwMode="auto">
              <a:xfrm>
                <a:off x="1920875" y="2557463"/>
                <a:ext cx="260350" cy="292100"/>
              </a:xfrm>
              <a:custGeom>
                <a:avLst/>
                <a:gdLst>
                  <a:gd name="T0" fmla="*/ 90 w 100"/>
                  <a:gd name="T1" fmla="*/ 44 h 112"/>
                  <a:gd name="T2" fmla="*/ 84 w 100"/>
                  <a:gd name="T3" fmla="*/ 46 h 112"/>
                  <a:gd name="T4" fmla="*/ 84 w 100"/>
                  <a:gd name="T5" fmla="*/ 46 h 112"/>
                  <a:gd name="T6" fmla="*/ 74 w 100"/>
                  <a:gd name="T7" fmla="*/ 36 h 112"/>
                  <a:gd name="T8" fmla="*/ 68 w 100"/>
                  <a:gd name="T9" fmla="*/ 38 h 112"/>
                  <a:gd name="T10" fmla="*/ 68 w 100"/>
                  <a:gd name="T11" fmla="*/ 10 h 112"/>
                  <a:gd name="T12" fmla="*/ 57 w 100"/>
                  <a:gd name="T13" fmla="*/ 0 h 112"/>
                  <a:gd name="T14" fmla="*/ 47 w 100"/>
                  <a:gd name="T15" fmla="*/ 6 h 112"/>
                  <a:gd name="T16" fmla="*/ 41 w 100"/>
                  <a:gd name="T17" fmla="*/ 4 h 112"/>
                  <a:gd name="T18" fmla="*/ 32 w 100"/>
                  <a:gd name="T19" fmla="*/ 14 h 112"/>
                  <a:gd name="T20" fmla="*/ 32 w 100"/>
                  <a:gd name="T21" fmla="*/ 49 h 112"/>
                  <a:gd name="T22" fmla="*/ 8 w 100"/>
                  <a:gd name="T23" fmla="*/ 42 h 112"/>
                  <a:gd name="T24" fmla="*/ 29 w 100"/>
                  <a:gd name="T25" fmla="*/ 89 h 112"/>
                  <a:gd name="T26" fmla="*/ 65 w 100"/>
                  <a:gd name="T27" fmla="*/ 112 h 112"/>
                  <a:gd name="T28" fmla="*/ 100 w 100"/>
                  <a:gd name="T29" fmla="*/ 78 h 112"/>
                  <a:gd name="T30" fmla="*/ 100 w 100"/>
                  <a:gd name="T31" fmla="*/ 54 h 112"/>
                  <a:gd name="T32" fmla="*/ 90 w 100"/>
                  <a:gd name="T33" fmla="*/ 44 h 112"/>
                  <a:gd name="T34" fmla="*/ 96 w 100"/>
                  <a:gd name="T35" fmla="*/ 63 h 112"/>
                  <a:gd name="T36" fmla="*/ 96 w 100"/>
                  <a:gd name="T37" fmla="*/ 78 h 112"/>
                  <a:gd name="T38" fmla="*/ 65 w 100"/>
                  <a:gd name="T39" fmla="*/ 108 h 112"/>
                  <a:gd name="T40" fmla="*/ 33 w 100"/>
                  <a:gd name="T41" fmla="*/ 88 h 112"/>
                  <a:gd name="T42" fmla="*/ 11 w 100"/>
                  <a:gd name="T43" fmla="*/ 45 h 112"/>
                  <a:gd name="T44" fmla="*/ 36 w 100"/>
                  <a:gd name="T45" fmla="*/ 59 h 112"/>
                  <a:gd name="T46" fmla="*/ 36 w 100"/>
                  <a:gd name="T47" fmla="*/ 14 h 112"/>
                  <a:gd name="T48" fmla="*/ 42 w 100"/>
                  <a:gd name="T49" fmla="*/ 8 h 112"/>
                  <a:gd name="T50" fmla="*/ 48 w 100"/>
                  <a:gd name="T51" fmla="*/ 14 h 112"/>
                  <a:gd name="T52" fmla="*/ 48 w 100"/>
                  <a:gd name="T53" fmla="*/ 56 h 112"/>
                  <a:gd name="T54" fmla="*/ 52 w 100"/>
                  <a:gd name="T55" fmla="*/ 56 h 112"/>
                  <a:gd name="T56" fmla="*/ 52 w 100"/>
                  <a:gd name="T57" fmla="*/ 10 h 112"/>
                  <a:gd name="T58" fmla="*/ 58 w 100"/>
                  <a:gd name="T59" fmla="*/ 4 h 112"/>
                  <a:gd name="T60" fmla="*/ 64 w 100"/>
                  <a:gd name="T61" fmla="*/ 10 h 112"/>
                  <a:gd name="T62" fmla="*/ 64 w 100"/>
                  <a:gd name="T63" fmla="*/ 52 h 112"/>
                  <a:gd name="T64" fmla="*/ 68 w 100"/>
                  <a:gd name="T65" fmla="*/ 52 h 112"/>
                  <a:gd name="T66" fmla="*/ 68 w 100"/>
                  <a:gd name="T67" fmla="*/ 46 h 112"/>
                  <a:gd name="T68" fmla="*/ 74 w 100"/>
                  <a:gd name="T69" fmla="*/ 40 h 112"/>
                  <a:gd name="T70" fmla="*/ 80 w 100"/>
                  <a:gd name="T71" fmla="*/ 46 h 112"/>
                  <a:gd name="T72" fmla="*/ 80 w 100"/>
                  <a:gd name="T73" fmla="*/ 56 h 112"/>
                  <a:gd name="T74" fmla="*/ 84 w 100"/>
                  <a:gd name="T75" fmla="*/ 56 h 112"/>
                  <a:gd name="T76" fmla="*/ 84 w 100"/>
                  <a:gd name="T77" fmla="*/ 54 h 112"/>
                  <a:gd name="T78" fmla="*/ 90 w 100"/>
                  <a:gd name="T79" fmla="*/ 48 h 112"/>
                  <a:gd name="T80" fmla="*/ 96 w 100"/>
                  <a:gd name="T81" fmla="*/ 54 h 112"/>
                  <a:gd name="T82" fmla="*/ 96 w 100"/>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 h="112">
                    <a:moveTo>
                      <a:pt x="90" y="44"/>
                    </a:moveTo>
                    <a:cubicBezTo>
                      <a:pt x="88" y="44"/>
                      <a:pt x="84" y="44"/>
                      <a:pt x="84" y="46"/>
                    </a:cubicBezTo>
                    <a:cubicBezTo>
                      <a:pt x="84" y="46"/>
                      <a:pt x="84" y="46"/>
                      <a:pt x="84" y="46"/>
                    </a:cubicBezTo>
                    <a:cubicBezTo>
                      <a:pt x="84" y="40"/>
                      <a:pt x="80" y="36"/>
                      <a:pt x="74" y="36"/>
                    </a:cubicBezTo>
                    <a:cubicBezTo>
                      <a:pt x="72" y="36"/>
                      <a:pt x="68" y="36"/>
                      <a:pt x="68" y="38"/>
                    </a:cubicBezTo>
                    <a:cubicBezTo>
                      <a:pt x="68" y="10"/>
                      <a:pt x="68" y="10"/>
                      <a:pt x="68" y="10"/>
                    </a:cubicBezTo>
                    <a:cubicBezTo>
                      <a:pt x="68" y="4"/>
                      <a:pt x="62" y="0"/>
                      <a:pt x="57" y="0"/>
                    </a:cubicBezTo>
                    <a:cubicBezTo>
                      <a:pt x="52" y="0"/>
                      <a:pt x="48" y="2"/>
                      <a:pt x="47" y="6"/>
                    </a:cubicBezTo>
                    <a:cubicBezTo>
                      <a:pt x="45" y="5"/>
                      <a:pt x="44" y="4"/>
                      <a:pt x="41" y="4"/>
                    </a:cubicBezTo>
                    <a:cubicBezTo>
                      <a:pt x="35" y="4"/>
                      <a:pt x="32" y="8"/>
                      <a:pt x="32" y="14"/>
                    </a:cubicBezTo>
                    <a:cubicBezTo>
                      <a:pt x="32" y="49"/>
                      <a:pt x="32" y="49"/>
                      <a:pt x="32" y="49"/>
                    </a:cubicBezTo>
                    <a:cubicBezTo>
                      <a:pt x="24" y="42"/>
                      <a:pt x="14" y="36"/>
                      <a:pt x="8" y="42"/>
                    </a:cubicBezTo>
                    <a:cubicBezTo>
                      <a:pt x="0" y="50"/>
                      <a:pt x="16" y="66"/>
                      <a:pt x="29" y="89"/>
                    </a:cubicBezTo>
                    <a:cubicBezTo>
                      <a:pt x="38" y="106"/>
                      <a:pt x="53" y="112"/>
                      <a:pt x="65" y="112"/>
                    </a:cubicBezTo>
                    <a:cubicBezTo>
                      <a:pt x="84" y="112"/>
                      <a:pt x="100" y="96"/>
                      <a:pt x="100" y="78"/>
                    </a:cubicBezTo>
                    <a:cubicBezTo>
                      <a:pt x="100" y="54"/>
                      <a:pt x="100" y="54"/>
                      <a:pt x="100" y="54"/>
                    </a:cubicBezTo>
                    <a:cubicBezTo>
                      <a:pt x="100" y="48"/>
                      <a:pt x="96" y="44"/>
                      <a:pt x="90" y="44"/>
                    </a:cubicBezTo>
                    <a:close/>
                    <a:moveTo>
                      <a:pt x="96" y="63"/>
                    </a:moveTo>
                    <a:cubicBezTo>
                      <a:pt x="96" y="78"/>
                      <a:pt x="96" y="78"/>
                      <a:pt x="96" y="78"/>
                    </a:cubicBezTo>
                    <a:cubicBezTo>
                      <a:pt x="96" y="94"/>
                      <a:pt x="81" y="108"/>
                      <a:pt x="65" y="108"/>
                    </a:cubicBezTo>
                    <a:cubicBezTo>
                      <a:pt x="50" y="108"/>
                      <a:pt x="40" y="100"/>
                      <a:pt x="33" y="88"/>
                    </a:cubicBezTo>
                    <a:cubicBezTo>
                      <a:pt x="17" y="61"/>
                      <a:pt x="7" y="49"/>
                      <a:pt x="11" y="45"/>
                    </a:cubicBezTo>
                    <a:cubicBezTo>
                      <a:pt x="16" y="40"/>
                      <a:pt x="28" y="50"/>
                      <a:pt x="36" y="59"/>
                    </a:cubicBezTo>
                    <a:cubicBezTo>
                      <a:pt x="36" y="14"/>
                      <a:pt x="36" y="14"/>
                      <a:pt x="36" y="14"/>
                    </a:cubicBezTo>
                    <a:cubicBezTo>
                      <a:pt x="36" y="10"/>
                      <a:pt x="39" y="8"/>
                      <a:pt x="42" y="8"/>
                    </a:cubicBezTo>
                    <a:cubicBezTo>
                      <a:pt x="45" y="8"/>
                      <a:pt x="48" y="10"/>
                      <a:pt x="48" y="14"/>
                    </a:cubicBezTo>
                    <a:cubicBezTo>
                      <a:pt x="48" y="56"/>
                      <a:pt x="48" y="56"/>
                      <a:pt x="48" y="56"/>
                    </a:cubicBezTo>
                    <a:cubicBezTo>
                      <a:pt x="52" y="56"/>
                      <a:pt x="52" y="56"/>
                      <a:pt x="52" y="56"/>
                    </a:cubicBezTo>
                    <a:cubicBezTo>
                      <a:pt x="52" y="10"/>
                      <a:pt x="52" y="10"/>
                      <a:pt x="52" y="10"/>
                    </a:cubicBezTo>
                    <a:cubicBezTo>
                      <a:pt x="52" y="6"/>
                      <a:pt x="55" y="4"/>
                      <a:pt x="58" y="4"/>
                    </a:cubicBezTo>
                    <a:cubicBezTo>
                      <a:pt x="61" y="4"/>
                      <a:pt x="64" y="6"/>
                      <a:pt x="64" y="10"/>
                    </a:cubicBezTo>
                    <a:cubicBezTo>
                      <a:pt x="64" y="52"/>
                      <a:pt x="64" y="52"/>
                      <a:pt x="64" y="52"/>
                    </a:cubicBezTo>
                    <a:cubicBezTo>
                      <a:pt x="68" y="52"/>
                      <a:pt x="68" y="52"/>
                      <a:pt x="68" y="52"/>
                    </a:cubicBezTo>
                    <a:cubicBezTo>
                      <a:pt x="68" y="46"/>
                      <a:pt x="68" y="46"/>
                      <a:pt x="68" y="46"/>
                    </a:cubicBezTo>
                    <a:cubicBezTo>
                      <a:pt x="68" y="42"/>
                      <a:pt x="71" y="40"/>
                      <a:pt x="74" y="40"/>
                    </a:cubicBezTo>
                    <a:cubicBezTo>
                      <a:pt x="77" y="40"/>
                      <a:pt x="80" y="42"/>
                      <a:pt x="80" y="46"/>
                    </a:cubicBezTo>
                    <a:cubicBezTo>
                      <a:pt x="80" y="56"/>
                      <a:pt x="80" y="56"/>
                      <a:pt x="80" y="56"/>
                    </a:cubicBezTo>
                    <a:cubicBezTo>
                      <a:pt x="84" y="56"/>
                      <a:pt x="84" y="56"/>
                      <a:pt x="84" y="56"/>
                    </a:cubicBezTo>
                    <a:cubicBezTo>
                      <a:pt x="84" y="54"/>
                      <a:pt x="84" y="54"/>
                      <a:pt x="84" y="54"/>
                    </a:cubicBezTo>
                    <a:cubicBezTo>
                      <a:pt x="84" y="50"/>
                      <a:pt x="87" y="48"/>
                      <a:pt x="90" y="48"/>
                    </a:cubicBezTo>
                    <a:cubicBezTo>
                      <a:pt x="93" y="48"/>
                      <a:pt x="96" y="50"/>
                      <a:pt x="96" y="54"/>
                    </a:cubicBezTo>
                    <a:lnTo>
                      <a:pt x="96"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9" name="Group 68"/>
            <p:cNvGrpSpPr/>
            <p:nvPr/>
          </p:nvGrpSpPr>
          <p:grpSpPr>
            <a:xfrm>
              <a:off x="1319274" y="6295418"/>
              <a:ext cx="309563" cy="322263"/>
              <a:chOff x="2495550" y="2527300"/>
              <a:chExt cx="309563" cy="322263"/>
            </a:xfrm>
            <a:grpFill/>
          </p:grpSpPr>
          <p:sp>
            <p:nvSpPr>
              <p:cNvPr id="219" name="Freeform 30"/>
              <p:cNvSpPr>
                <a:spLocks/>
              </p:cNvSpPr>
              <p:nvPr/>
            </p:nvSpPr>
            <p:spPr bwMode="auto">
              <a:xfrm>
                <a:off x="2495550" y="2527300"/>
                <a:ext cx="134938" cy="134938"/>
              </a:xfrm>
              <a:custGeom>
                <a:avLst/>
                <a:gdLst>
                  <a:gd name="T0" fmla="*/ 29 w 52"/>
                  <a:gd name="T1" fmla="*/ 38 h 52"/>
                  <a:gd name="T2" fmla="*/ 26 w 52"/>
                  <a:gd name="T3" fmla="*/ 35 h 52"/>
                  <a:gd name="T4" fmla="*/ 17 w 52"/>
                  <a:gd name="T5" fmla="*/ 44 h 52"/>
                  <a:gd name="T6" fmla="*/ 17 w 52"/>
                  <a:gd name="T7" fmla="*/ 38 h 52"/>
                  <a:gd name="T8" fmla="*/ 39 w 52"/>
                  <a:gd name="T9" fmla="*/ 16 h 52"/>
                  <a:gd name="T10" fmla="*/ 44 w 52"/>
                  <a:gd name="T11" fmla="*/ 17 h 52"/>
                  <a:gd name="T12" fmla="*/ 36 w 52"/>
                  <a:gd name="T13" fmla="*/ 25 h 52"/>
                  <a:gd name="T14" fmla="*/ 39 w 52"/>
                  <a:gd name="T15" fmla="*/ 28 h 52"/>
                  <a:gd name="T16" fmla="*/ 48 w 52"/>
                  <a:gd name="T17" fmla="*/ 18 h 52"/>
                  <a:gd name="T18" fmla="*/ 47 w 52"/>
                  <a:gd name="T19" fmla="*/ 18 h 52"/>
                  <a:gd name="T20" fmla="*/ 47 w 52"/>
                  <a:gd name="T21" fmla="*/ 18 h 52"/>
                  <a:gd name="T22" fmla="*/ 49 w 52"/>
                  <a:gd name="T23" fmla="*/ 17 h 52"/>
                  <a:gd name="T24" fmla="*/ 52 w 52"/>
                  <a:gd name="T25" fmla="*/ 14 h 52"/>
                  <a:gd name="T26" fmla="*/ 38 w 52"/>
                  <a:gd name="T27" fmla="*/ 0 h 52"/>
                  <a:gd name="T28" fmla="*/ 36 w 52"/>
                  <a:gd name="T29" fmla="*/ 3 h 52"/>
                  <a:gd name="T30" fmla="*/ 46 w 52"/>
                  <a:gd name="T31" fmla="*/ 13 h 52"/>
                  <a:gd name="T32" fmla="*/ 39 w 52"/>
                  <a:gd name="T33" fmla="*/ 12 h 52"/>
                  <a:gd name="T34" fmla="*/ 13 w 52"/>
                  <a:gd name="T35" fmla="*/ 38 h 52"/>
                  <a:gd name="T36" fmla="*/ 14 w 52"/>
                  <a:gd name="T37" fmla="*/ 46 h 52"/>
                  <a:gd name="T38" fmla="*/ 3 w 52"/>
                  <a:gd name="T39" fmla="*/ 35 h 52"/>
                  <a:gd name="T40" fmla="*/ 0 w 52"/>
                  <a:gd name="T41" fmla="*/ 38 h 52"/>
                  <a:gd name="T42" fmla="*/ 12 w 52"/>
                  <a:gd name="T43" fmla="*/ 49 h 52"/>
                  <a:gd name="T44" fmla="*/ 15 w 52"/>
                  <a:gd name="T45" fmla="*/ 52 h 52"/>
                  <a:gd name="T46" fmla="*/ 19 w 52"/>
                  <a:gd name="T47" fmla="*/ 48 h 52"/>
                  <a:gd name="T48" fmla="*/ 19 w 52"/>
                  <a:gd name="T49" fmla="*/ 48 h 52"/>
                  <a:gd name="T50" fmla="*/ 19 w 52"/>
                  <a:gd name="T51" fmla="*/ 48 h 52"/>
                  <a:gd name="T52" fmla="*/ 29 w 52"/>
                  <a:gd name="T53" fmla="*/ 3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52">
                    <a:moveTo>
                      <a:pt x="29" y="38"/>
                    </a:moveTo>
                    <a:cubicBezTo>
                      <a:pt x="26" y="35"/>
                      <a:pt x="26" y="35"/>
                      <a:pt x="26" y="35"/>
                    </a:cubicBezTo>
                    <a:cubicBezTo>
                      <a:pt x="17" y="44"/>
                      <a:pt x="17" y="44"/>
                      <a:pt x="17" y="44"/>
                    </a:cubicBezTo>
                    <a:cubicBezTo>
                      <a:pt x="17" y="42"/>
                      <a:pt x="17" y="40"/>
                      <a:pt x="17" y="38"/>
                    </a:cubicBezTo>
                    <a:cubicBezTo>
                      <a:pt x="17" y="26"/>
                      <a:pt x="26" y="16"/>
                      <a:pt x="39" y="16"/>
                    </a:cubicBezTo>
                    <a:cubicBezTo>
                      <a:pt x="41" y="16"/>
                      <a:pt x="42" y="16"/>
                      <a:pt x="44" y="17"/>
                    </a:cubicBezTo>
                    <a:cubicBezTo>
                      <a:pt x="36" y="25"/>
                      <a:pt x="36" y="25"/>
                      <a:pt x="36" y="25"/>
                    </a:cubicBezTo>
                    <a:cubicBezTo>
                      <a:pt x="39" y="28"/>
                      <a:pt x="39" y="28"/>
                      <a:pt x="39" y="28"/>
                    </a:cubicBezTo>
                    <a:cubicBezTo>
                      <a:pt x="48" y="18"/>
                      <a:pt x="48" y="18"/>
                      <a:pt x="48" y="18"/>
                    </a:cubicBezTo>
                    <a:cubicBezTo>
                      <a:pt x="48" y="18"/>
                      <a:pt x="47" y="18"/>
                      <a:pt x="47" y="18"/>
                    </a:cubicBezTo>
                    <a:cubicBezTo>
                      <a:pt x="47" y="18"/>
                      <a:pt x="47" y="18"/>
                      <a:pt x="47" y="18"/>
                    </a:cubicBezTo>
                    <a:cubicBezTo>
                      <a:pt x="49" y="17"/>
                      <a:pt x="49" y="17"/>
                      <a:pt x="49" y="17"/>
                    </a:cubicBezTo>
                    <a:cubicBezTo>
                      <a:pt x="52" y="14"/>
                      <a:pt x="52" y="14"/>
                      <a:pt x="52" y="14"/>
                    </a:cubicBezTo>
                    <a:cubicBezTo>
                      <a:pt x="38" y="0"/>
                      <a:pt x="38" y="0"/>
                      <a:pt x="38" y="0"/>
                    </a:cubicBezTo>
                    <a:cubicBezTo>
                      <a:pt x="36" y="3"/>
                      <a:pt x="36" y="3"/>
                      <a:pt x="36" y="3"/>
                    </a:cubicBezTo>
                    <a:cubicBezTo>
                      <a:pt x="46" y="13"/>
                      <a:pt x="46" y="13"/>
                      <a:pt x="46" y="13"/>
                    </a:cubicBezTo>
                    <a:cubicBezTo>
                      <a:pt x="44" y="12"/>
                      <a:pt x="41" y="12"/>
                      <a:pt x="39" y="12"/>
                    </a:cubicBezTo>
                    <a:cubicBezTo>
                      <a:pt x="24" y="12"/>
                      <a:pt x="13" y="24"/>
                      <a:pt x="13" y="38"/>
                    </a:cubicBezTo>
                    <a:cubicBezTo>
                      <a:pt x="13" y="41"/>
                      <a:pt x="13" y="43"/>
                      <a:pt x="14" y="46"/>
                    </a:cubicBezTo>
                    <a:cubicBezTo>
                      <a:pt x="3" y="35"/>
                      <a:pt x="3" y="35"/>
                      <a:pt x="3" y="35"/>
                    </a:cubicBezTo>
                    <a:cubicBezTo>
                      <a:pt x="0" y="38"/>
                      <a:pt x="0" y="38"/>
                      <a:pt x="0" y="38"/>
                    </a:cubicBezTo>
                    <a:cubicBezTo>
                      <a:pt x="12" y="49"/>
                      <a:pt x="12" y="49"/>
                      <a:pt x="12" y="49"/>
                    </a:cubicBezTo>
                    <a:cubicBezTo>
                      <a:pt x="15" y="52"/>
                      <a:pt x="15" y="52"/>
                      <a:pt x="15" y="52"/>
                    </a:cubicBezTo>
                    <a:cubicBezTo>
                      <a:pt x="19" y="48"/>
                      <a:pt x="19" y="48"/>
                      <a:pt x="19" y="48"/>
                    </a:cubicBezTo>
                    <a:cubicBezTo>
                      <a:pt x="19" y="48"/>
                      <a:pt x="19" y="48"/>
                      <a:pt x="19" y="48"/>
                    </a:cubicBezTo>
                    <a:cubicBezTo>
                      <a:pt x="19" y="48"/>
                      <a:pt x="19" y="48"/>
                      <a:pt x="19" y="48"/>
                    </a:cubicBezTo>
                    <a:lnTo>
                      <a:pt x="29"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31"/>
              <p:cNvSpPr>
                <a:spLocks noEditPoints="1"/>
              </p:cNvSpPr>
              <p:nvPr/>
            </p:nvSpPr>
            <p:spPr bwMode="auto">
              <a:xfrm>
                <a:off x="2551113" y="2557463"/>
                <a:ext cx="254000"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7 w 98"/>
                  <a:gd name="T13" fmla="*/ 0 h 112"/>
                  <a:gd name="T14" fmla="*/ 48 w 98"/>
                  <a:gd name="T15" fmla="*/ 7 h 112"/>
                  <a:gd name="T16" fmla="*/ 41 w 98"/>
                  <a:gd name="T17" fmla="*/ 4 h 112"/>
                  <a:gd name="T18" fmla="*/ 30 w 98"/>
                  <a:gd name="T19" fmla="*/ 14 h 112"/>
                  <a:gd name="T20" fmla="*/ 30 w 98"/>
                  <a:gd name="T21" fmla="*/ 50 h 112"/>
                  <a:gd name="T22" fmla="*/ 8 w 98"/>
                  <a:gd name="T23" fmla="*/ 42 h 112"/>
                  <a:gd name="T24" fmla="*/ 31 w 98"/>
                  <a:gd name="T25" fmla="*/ 90 h 112"/>
                  <a:gd name="T26" fmla="*/ 65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5 w 98"/>
                  <a:gd name="T39" fmla="*/ 108 h 112"/>
                  <a:gd name="T40" fmla="*/ 34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6 h 112"/>
                  <a:gd name="T54" fmla="*/ 50 w 98"/>
                  <a:gd name="T55" fmla="*/ 56 h 112"/>
                  <a:gd name="T56" fmla="*/ 50 w 98"/>
                  <a:gd name="T57" fmla="*/ 10 h 112"/>
                  <a:gd name="T58" fmla="*/ 56 w 98"/>
                  <a:gd name="T59" fmla="*/ 4 h 112"/>
                  <a:gd name="T60" fmla="*/ 62 w 98"/>
                  <a:gd name="T61" fmla="*/ 10 h 112"/>
                  <a:gd name="T62" fmla="*/ 62 w 98"/>
                  <a:gd name="T63" fmla="*/ 52 h 112"/>
                  <a:gd name="T64" fmla="*/ 66 w 98"/>
                  <a:gd name="T65" fmla="*/ 52 h 112"/>
                  <a:gd name="T66" fmla="*/ 66 w 98"/>
                  <a:gd name="T67" fmla="*/ 46 h 112"/>
                  <a:gd name="T68" fmla="*/ 72 w 98"/>
                  <a:gd name="T69" fmla="*/ 40 h 112"/>
                  <a:gd name="T70" fmla="*/ 78 w 98"/>
                  <a:gd name="T71" fmla="*/ 46 h 112"/>
                  <a:gd name="T72" fmla="*/ 78 w 98"/>
                  <a:gd name="T73" fmla="*/ 56 h 112"/>
                  <a:gd name="T74" fmla="*/ 82 w 98"/>
                  <a:gd name="T75" fmla="*/ 56 h 112"/>
                  <a:gd name="T76" fmla="*/ 82 w 98"/>
                  <a:gd name="T77" fmla="*/ 54 h 112"/>
                  <a:gd name="T78" fmla="*/ 88 w 98"/>
                  <a:gd name="T79" fmla="*/ 48 h 112"/>
                  <a:gd name="T80" fmla="*/ 94 w 98"/>
                  <a:gd name="T81" fmla="*/ 54 h 112"/>
                  <a:gd name="T82" fmla="*/ 94 w 98"/>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12">
                    <a:moveTo>
                      <a:pt x="88" y="44"/>
                    </a:moveTo>
                    <a:cubicBezTo>
                      <a:pt x="86" y="44"/>
                      <a:pt x="86" y="45"/>
                      <a:pt x="82" y="46"/>
                    </a:cubicBezTo>
                    <a:cubicBezTo>
                      <a:pt x="82" y="46"/>
                      <a:pt x="82" y="46"/>
                      <a:pt x="82" y="46"/>
                    </a:cubicBezTo>
                    <a:cubicBezTo>
                      <a:pt x="82" y="41"/>
                      <a:pt x="78" y="36"/>
                      <a:pt x="72" y="36"/>
                    </a:cubicBezTo>
                    <a:cubicBezTo>
                      <a:pt x="70" y="36"/>
                      <a:pt x="70" y="37"/>
                      <a:pt x="66" y="38"/>
                    </a:cubicBezTo>
                    <a:cubicBezTo>
                      <a:pt x="66" y="10"/>
                      <a:pt x="66" y="10"/>
                      <a:pt x="66" y="10"/>
                    </a:cubicBezTo>
                    <a:cubicBezTo>
                      <a:pt x="66" y="5"/>
                      <a:pt x="62" y="0"/>
                      <a:pt x="57" y="0"/>
                    </a:cubicBezTo>
                    <a:cubicBezTo>
                      <a:pt x="53" y="0"/>
                      <a:pt x="49" y="3"/>
                      <a:pt x="48" y="7"/>
                    </a:cubicBezTo>
                    <a:cubicBezTo>
                      <a:pt x="46" y="5"/>
                      <a:pt x="43" y="4"/>
                      <a:pt x="41" y="4"/>
                    </a:cubicBezTo>
                    <a:cubicBezTo>
                      <a:pt x="35" y="4"/>
                      <a:pt x="30" y="9"/>
                      <a:pt x="30" y="14"/>
                    </a:cubicBezTo>
                    <a:cubicBezTo>
                      <a:pt x="30" y="50"/>
                      <a:pt x="30" y="50"/>
                      <a:pt x="30" y="50"/>
                    </a:cubicBezTo>
                    <a:cubicBezTo>
                      <a:pt x="22" y="42"/>
                      <a:pt x="14" y="37"/>
                      <a:pt x="8" y="42"/>
                    </a:cubicBezTo>
                    <a:cubicBezTo>
                      <a:pt x="0" y="50"/>
                      <a:pt x="18" y="66"/>
                      <a:pt x="31" y="90"/>
                    </a:cubicBezTo>
                    <a:cubicBezTo>
                      <a:pt x="40" y="106"/>
                      <a:pt x="52" y="112"/>
                      <a:pt x="65"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5" y="108"/>
                    </a:cubicBezTo>
                    <a:cubicBezTo>
                      <a:pt x="50" y="108"/>
                      <a:pt x="41" y="100"/>
                      <a:pt x="34" y="88"/>
                    </a:cubicBezTo>
                    <a:cubicBezTo>
                      <a:pt x="19" y="62"/>
                      <a:pt x="7" y="50"/>
                      <a:pt x="11" y="45"/>
                    </a:cubicBezTo>
                    <a:cubicBezTo>
                      <a:pt x="16" y="41"/>
                      <a:pt x="26" y="50"/>
                      <a:pt x="34" y="59"/>
                    </a:cubicBezTo>
                    <a:cubicBezTo>
                      <a:pt x="34" y="14"/>
                      <a:pt x="34" y="14"/>
                      <a:pt x="34" y="14"/>
                    </a:cubicBezTo>
                    <a:cubicBezTo>
                      <a:pt x="34" y="11"/>
                      <a:pt x="37" y="8"/>
                      <a:pt x="40" y="8"/>
                    </a:cubicBezTo>
                    <a:cubicBezTo>
                      <a:pt x="43" y="8"/>
                      <a:pt x="46" y="11"/>
                      <a:pt x="46" y="14"/>
                    </a:cubicBezTo>
                    <a:cubicBezTo>
                      <a:pt x="46" y="56"/>
                      <a:pt x="46" y="56"/>
                      <a:pt x="46" y="56"/>
                    </a:cubicBezTo>
                    <a:cubicBezTo>
                      <a:pt x="50" y="56"/>
                      <a:pt x="50" y="56"/>
                      <a:pt x="50" y="56"/>
                    </a:cubicBezTo>
                    <a:cubicBezTo>
                      <a:pt x="50" y="10"/>
                      <a:pt x="50" y="10"/>
                      <a:pt x="50" y="10"/>
                    </a:cubicBezTo>
                    <a:cubicBezTo>
                      <a:pt x="50" y="7"/>
                      <a:pt x="53" y="4"/>
                      <a:pt x="56" y="4"/>
                    </a:cubicBezTo>
                    <a:cubicBezTo>
                      <a:pt x="59" y="4"/>
                      <a:pt x="62" y="7"/>
                      <a:pt x="62" y="10"/>
                    </a:cubicBezTo>
                    <a:cubicBezTo>
                      <a:pt x="62" y="52"/>
                      <a:pt x="62" y="52"/>
                      <a:pt x="62" y="52"/>
                    </a:cubicBezTo>
                    <a:cubicBezTo>
                      <a:pt x="66" y="52"/>
                      <a:pt x="66" y="52"/>
                      <a:pt x="66" y="52"/>
                    </a:cubicBezTo>
                    <a:cubicBezTo>
                      <a:pt x="66" y="46"/>
                      <a:pt x="66" y="46"/>
                      <a:pt x="66" y="46"/>
                    </a:cubicBezTo>
                    <a:cubicBezTo>
                      <a:pt x="66" y="43"/>
                      <a:pt x="69" y="40"/>
                      <a:pt x="72" y="40"/>
                    </a:cubicBezTo>
                    <a:cubicBezTo>
                      <a:pt x="75" y="40"/>
                      <a:pt x="78" y="43"/>
                      <a:pt x="78" y="46"/>
                    </a:cubicBezTo>
                    <a:cubicBezTo>
                      <a:pt x="78" y="56"/>
                      <a:pt x="78" y="56"/>
                      <a:pt x="78" y="56"/>
                    </a:cubicBezTo>
                    <a:cubicBezTo>
                      <a:pt x="82" y="56"/>
                      <a:pt x="82" y="56"/>
                      <a:pt x="82" y="56"/>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0" name="Freeform 32"/>
            <p:cNvSpPr>
              <a:spLocks noEditPoints="1"/>
            </p:cNvSpPr>
            <p:nvPr/>
          </p:nvSpPr>
          <p:spPr bwMode="auto">
            <a:xfrm>
              <a:off x="1649861" y="3039669"/>
              <a:ext cx="269875" cy="303213"/>
            </a:xfrm>
            <a:custGeom>
              <a:avLst/>
              <a:gdLst>
                <a:gd name="T0" fmla="*/ 36 w 104"/>
                <a:gd name="T1" fmla="*/ 20 h 116"/>
                <a:gd name="T2" fmla="*/ 8 w 104"/>
                <a:gd name="T3" fmla="*/ 20 h 116"/>
                <a:gd name="T4" fmla="*/ 21 w 104"/>
                <a:gd name="T5" fmla="*/ 33 h 116"/>
                <a:gd name="T6" fmla="*/ 18 w 104"/>
                <a:gd name="T7" fmla="*/ 36 h 116"/>
                <a:gd name="T8" fmla="*/ 0 w 104"/>
                <a:gd name="T9" fmla="*/ 18 h 116"/>
                <a:gd name="T10" fmla="*/ 18 w 104"/>
                <a:gd name="T11" fmla="*/ 0 h 116"/>
                <a:gd name="T12" fmla="*/ 21 w 104"/>
                <a:gd name="T13" fmla="*/ 3 h 116"/>
                <a:gd name="T14" fmla="*/ 8 w 104"/>
                <a:gd name="T15" fmla="*/ 16 h 116"/>
                <a:gd name="T16" fmla="*/ 36 w 104"/>
                <a:gd name="T17" fmla="*/ 16 h 116"/>
                <a:gd name="T18" fmla="*/ 46 w 104"/>
                <a:gd name="T19" fmla="*/ 8 h 116"/>
                <a:gd name="T20" fmla="*/ 56 w 104"/>
                <a:gd name="T21" fmla="*/ 18 h 116"/>
                <a:gd name="T22" fmla="*/ 56 w 104"/>
                <a:gd name="T23" fmla="*/ 38 h 116"/>
                <a:gd name="T24" fmla="*/ 62 w 104"/>
                <a:gd name="T25" fmla="*/ 36 h 116"/>
                <a:gd name="T26" fmla="*/ 71 w 104"/>
                <a:gd name="T27" fmla="*/ 43 h 116"/>
                <a:gd name="T28" fmla="*/ 78 w 104"/>
                <a:gd name="T29" fmla="*/ 40 h 116"/>
                <a:gd name="T30" fmla="*/ 88 w 104"/>
                <a:gd name="T31" fmla="*/ 50 h 116"/>
                <a:gd name="T32" fmla="*/ 88 w 104"/>
                <a:gd name="T33" fmla="*/ 50 h 116"/>
                <a:gd name="T34" fmla="*/ 94 w 104"/>
                <a:gd name="T35" fmla="*/ 48 h 116"/>
                <a:gd name="T36" fmla="*/ 104 w 104"/>
                <a:gd name="T37" fmla="*/ 58 h 116"/>
                <a:gd name="T38" fmla="*/ 104 w 104"/>
                <a:gd name="T39" fmla="*/ 82 h 116"/>
                <a:gd name="T40" fmla="*/ 70 w 104"/>
                <a:gd name="T41" fmla="*/ 116 h 116"/>
                <a:gd name="T42" fmla="*/ 35 w 104"/>
                <a:gd name="T43" fmla="*/ 94 h 116"/>
                <a:gd name="T44" fmla="*/ 14 w 104"/>
                <a:gd name="T45" fmla="*/ 46 h 116"/>
                <a:gd name="T46" fmla="*/ 36 w 104"/>
                <a:gd name="T47" fmla="*/ 53 h 116"/>
                <a:gd name="T48" fmla="*/ 36 w 104"/>
                <a:gd name="T49" fmla="*/ 53 h 116"/>
                <a:gd name="T50" fmla="*/ 36 w 104"/>
                <a:gd name="T51" fmla="*/ 20 h 116"/>
                <a:gd name="T52" fmla="*/ 70 w 104"/>
                <a:gd name="T53" fmla="*/ 112 h 116"/>
                <a:gd name="T54" fmla="*/ 100 w 104"/>
                <a:gd name="T55" fmla="*/ 82 h 116"/>
                <a:gd name="T56" fmla="*/ 100 w 104"/>
                <a:gd name="T57" fmla="*/ 82 h 116"/>
                <a:gd name="T58" fmla="*/ 100 w 104"/>
                <a:gd name="T59" fmla="*/ 67 h 116"/>
                <a:gd name="T60" fmla="*/ 100 w 104"/>
                <a:gd name="T61" fmla="*/ 58 h 116"/>
                <a:gd name="T62" fmla="*/ 94 w 104"/>
                <a:gd name="T63" fmla="*/ 52 h 116"/>
                <a:gd name="T64" fmla="*/ 88 w 104"/>
                <a:gd name="T65" fmla="*/ 58 h 116"/>
                <a:gd name="T66" fmla="*/ 88 w 104"/>
                <a:gd name="T67" fmla="*/ 60 h 116"/>
                <a:gd name="T68" fmla="*/ 84 w 104"/>
                <a:gd name="T69" fmla="*/ 60 h 116"/>
                <a:gd name="T70" fmla="*/ 84 w 104"/>
                <a:gd name="T71" fmla="*/ 50 h 116"/>
                <a:gd name="T72" fmla="*/ 78 w 104"/>
                <a:gd name="T73" fmla="*/ 44 h 116"/>
                <a:gd name="T74" fmla="*/ 72 w 104"/>
                <a:gd name="T75" fmla="*/ 50 h 116"/>
                <a:gd name="T76" fmla="*/ 72 w 104"/>
                <a:gd name="T77" fmla="*/ 56 h 116"/>
                <a:gd name="T78" fmla="*/ 68 w 104"/>
                <a:gd name="T79" fmla="*/ 56 h 116"/>
                <a:gd name="T80" fmla="*/ 68 w 104"/>
                <a:gd name="T81" fmla="*/ 46 h 116"/>
                <a:gd name="T82" fmla="*/ 62 w 104"/>
                <a:gd name="T83" fmla="*/ 40 h 116"/>
                <a:gd name="T84" fmla="*/ 56 w 104"/>
                <a:gd name="T85" fmla="*/ 46 h 116"/>
                <a:gd name="T86" fmla="*/ 56 w 104"/>
                <a:gd name="T87" fmla="*/ 60 h 116"/>
                <a:gd name="T88" fmla="*/ 52 w 104"/>
                <a:gd name="T89" fmla="*/ 60 h 116"/>
                <a:gd name="T90" fmla="*/ 52 w 104"/>
                <a:gd name="T91" fmla="*/ 18 h 116"/>
                <a:gd name="T92" fmla="*/ 46 w 104"/>
                <a:gd name="T93" fmla="*/ 12 h 116"/>
                <a:gd name="T94" fmla="*/ 40 w 104"/>
                <a:gd name="T95" fmla="*/ 18 h 116"/>
                <a:gd name="T96" fmla="*/ 40 w 104"/>
                <a:gd name="T97" fmla="*/ 63 h 116"/>
                <a:gd name="T98" fmla="*/ 17 w 104"/>
                <a:gd name="T99" fmla="*/ 49 h 116"/>
                <a:gd name="T100" fmla="*/ 39 w 104"/>
                <a:gd name="T101" fmla="*/ 92 h 116"/>
                <a:gd name="T102" fmla="*/ 70 w 104"/>
                <a:gd name="T103"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 h="116">
                  <a:moveTo>
                    <a:pt x="36" y="20"/>
                  </a:moveTo>
                  <a:cubicBezTo>
                    <a:pt x="8" y="20"/>
                    <a:pt x="8" y="20"/>
                    <a:pt x="8" y="20"/>
                  </a:cubicBezTo>
                  <a:cubicBezTo>
                    <a:pt x="21" y="33"/>
                    <a:pt x="21" y="33"/>
                    <a:pt x="21" y="33"/>
                  </a:cubicBezTo>
                  <a:cubicBezTo>
                    <a:pt x="18" y="36"/>
                    <a:pt x="18" y="36"/>
                    <a:pt x="18" y="36"/>
                  </a:cubicBezTo>
                  <a:cubicBezTo>
                    <a:pt x="0" y="18"/>
                    <a:pt x="0" y="18"/>
                    <a:pt x="0" y="18"/>
                  </a:cubicBezTo>
                  <a:cubicBezTo>
                    <a:pt x="18" y="0"/>
                    <a:pt x="18" y="0"/>
                    <a:pt x="18" y="0"/>
                  </a:cubicBezTo>
                  <a:cubicBezTo>
                    <a:pt x="21" y="3"/>
                    <a:pt x="21" y="3"/>
                    <a:pt x="21" y="3"/>
                  </a:cubicBezTo>
                  <a:cubicBezTo>
                    <a:pt x="8" y="16"/>
                    <a:pt x="8" y="16"/>
                    <a:pt x="8" y="16"/>
                  </a:cubicBezTo>
                  <a:cubicBezTo>
                    <a:pt x="36" y="16"/>
                    <a:pt x="36" y="16"/>
                    <a:pt x="36" y="16"/>
                  </a:cubicBezTo>
                  <a:cubicBezTo>
                    <a:pt x="37" y="11"/>
                    <a:pt x="41" y="8"/>
                    <a:pt x="46" y="8"/>
                  </a:cubicBezTo>
                  <a:cubicBezTo>
                    <a:pt x="52" y="8"/>
                    <a:pt x="56" y="12"/>
                    <a:pt x="56" y="18"/>
                  </a:cubicBezTo>
                  <a:cubicBezTo>
                    <a:pt x="56" y="38"/>
                    <a:pt x="56" y="38"/>
                    <a:pt x="56" y="38"/>
                  </a:cubicBezTo>
                  <a:cubicBezTo>
                    <a:pt x="58" y="37"/>
                    <a:pt x="60" y="36"/>
                    <a:pt x="62" y="36"/>
                  </a:cubicBezTo>
                  <a:cubicBezTo>
                    <a:pt x="66" y="36"/>
                    <a:pt x="70" y="39"/>
                    <a:pt x="71" y="43"/>
                  </a:cubicBezTo>
                  <a:cubicBezTo>
                    <a:pt x="73" y="41"/>
                    <a:pt x="76" y="40"/>
                    <a:pt x="78" y="40"/>
                  </a:cubicBezTo>
                  <a:cubicBezTo>
                    <a:pt x="84" y="40"/>
                    <a:pt x="88" y="44"/>
                    <a:pt x="88" y="50"/>
                  </a:cubicBezTo>
                  <a:cubicBezTo>
                    <a:pt x="88" y="50"/>
                    <a:pt x="88" y="50"/>
                    <a:pt x="88" y="50"/>
                  </a:cubicBezTo>
                  <a:cubicBezTo>
                    <a:pt x="90" y="49"/>
                    <a:pt x="92" y="48"/>
                    <a:pt x="94" y="48"/>
                  </a:cubicBezTo>
                  <a:cubicBezTo>
                    <a:pt x="100" y="48"/>
                    <a:pt x="104" y="53"/>
                    <a:pt x="104" y="58"/>
                  </a:cubicBezTo>
                  <a:cubicBezTo>
                    <a:pt x="104" y="82"/>
                    <a:pt x="104" y="82"/>
                    <a:pt x="104" y="82"/>
                  </a:cubicBezTo>
                  <a:cubicBezTo>
                    <a:pt x="104" y="101"/>
                    <a:pt x="89" y="116"/>
                    <a:pt x="70" y="116"/>
                  </a:cubicBezTo>
                  <a:cubicBezTo>
                    <a:pt x="58" y="116"/>
                    <a:pt x="45" y="110"/>
                    <a:pt x="35" y="94"/>
                  </a:cubicBezTo>
                  <a:cubicBezTo>
                    <a:pt x="22" y="70"/>
                    <a:pt x="6" y="54"/>
                    <a:pt x="14" y="46"/>
                  </a:cubicBezTo>
                  <a:cubicBezTo>
                    <a:pt x="19" y="41"/>
                    <a:pt x="28" y="46"/>
                    <a:pt x="36" y="53"/>
                  </a:cubicBezTo>
                  <a:cubicBezTo>
                    <a:pt x="36" y="53"/>
                    <a:pt x="36" y="53"/>
                    <a:pt x="36" y="53"/>
                  </a:cubicBezTo>
                  <a:cubicBezTo>
                    <a:pt x="36" y="20"/>
                    <a:pt x="36" y="20"/>
                    <a:pt x="36" y="20"/>
                  </a:cubicBezTo>
                  <a:close/>
                  <a:moveTo>
                    <a:pt x="70" y="112"/>
                  </a:moveTo>
                  <a:cubicBezTo>
                    <a:pt x="87" y="112"/>
                    <a:pt x="100" y="98"/>
                    <a:pt x="100" y="82"/>
                  </a:cubicBezTo>
                  <a:cubicBezTo>
                    <a:pt x="100" y="82"/>
                    <a:pt x="100" y="91"/>
                    <a:pt x="100" y="82"/>
                  </a:cubicBezTo>
                  <a:cubicBezTo>
                    <a:pt x="100" y="67"/>
                    <a:pt x="100" y="67"/>
                    <a:pt x="100" y="67"/>
                  </a:cubicBezTo>
                  <a:cubicBezTo>
                    <a:pt x="100" y="58"/>
                    <a:pt x="100" y="58"/>
                    <a:pt x="100" y="58"/>
                  </a:cubicBezTo>
                  <a:cubicBezTo>
                    <a:pt x="100" y="55"/>
                    <a:pt x="97" y="52"/>
                    <a:pt x="94" y="52"/>
                  </a:cubicBezTo>
                  <a:cubicBezTo>
                    <a:pt x="91" y="52"/>
                    <a:pt x="88" y="55"/>
                    <a:pt x="88" y="58"/>
                  </a:cubicBezTo>
                  <a:cubicBezTo>
                    <a:pt x="88" y="60"/>
                    <a:pt x="88" y="60"/>
                    <a:pt x="88" y="60"/>
                  </a:cubicBezTo>
                  <a:cubicBezTo>
                    <a:pt x="84" y="60"/>
                    <a:pt x="84" y="60"/>
                    <a:pt x="84" y="60"/>
                  </a:cubicBezTo>
                  <a:cubicBezTo>
                    <a:pt x="84" y="50"/>
                    <a:pt x="84" y="50"/>
                    <a:pt x="84" y="50"/>
                  </a:cubicBezTo>
                  <a:cubicBezTo>
                    <a:pt x="84" y="47"/>
                    <a:pt x="81" y="44"/>
                    <a:pt x="78" y="44"/>
                  </a:cubicBezTo>
                  <a:cubicBezTo>
                    <a:pt x="75" y="44"/>
                    <a:pt x="72" y="47"/>
                    <a:pt x="72" y="50"/>
                  </a:cubicBezTo>
                  <a:cubicBezTo>
                    <a:pt x="72" y="56"/>
                    <a:pt x="72" y="56"/>
                    <a:pt x="72" y="56"/>
                  </a:cubicBezTo>
                  <a:cubicBezTo>
                    <a:pt x="68" y="56"/>
                    <a:pt x="68" y="56"/>
                    <a:pt x="68" y="56"/>
                  </a:cubicBezTo>
                  <a:cubicBezTo>
                    <a:pt x="68" y="46"/>
                    <a:pt x="68" y="46"/>
                    <a:pt x="68" y="46"/>
                  </a:cubicBezTo>
                  <a:cubicBezTo>
                    <a:pt x="68" y="43"/>
                    <a:pt x="65" y="40"/>
                    <a:pt x="62" y="40"/>
                  </a:cubicBezTo>
                  <a:cubicBezTo>
                    <a:pt x="59" y="40"/>
                    <a:pt x="56" y="43"/>
                    <a:pt x="56" y="46"/>
                  </a:cubicBezTo>
                  <a:cubicBezTo>
                    <a:pt x="56" y="60"/>
                    <a:pt x="56" y="60"/>
                    <a:pt x="56" y="60"/>
                  </a:cubicBezTo>
                  <a:cubicBezTo>
                    <a:pt x="52" y="60"/>
                    <a:pt x="52" y="60"/>
                    <a:pt x="52" y="60"/>
                  </a:cubicBezTo>
                  <a:cubicBezTo>
                    <a:pt x="52" y="18"/>
                    <a:pt x="52" y="18"/>
                    <a:pt x="52" y="18"/>
                  </a:cubicBezTo>
                  <a:cubicBezTo>
                    <a:pt x="52" y="15"/>
                    <a:pt x="49" y="12"/>
                    <a:pt x="46" y="12"/>
                  </a:cubicBezTo>
                  <a:cubicBezTo>
                    <a:pt x="43" y="12"/>
                    <a:pt x="40" y="15"/>
                    <a:pt x="40" y="18"/>
                  </a:cubicBezTo>
                  <a:cubicBezTo>
                    <a:pt x="40" y="63"/>
                    <a:pt x="40" y="63"/>
                    <a:pt x="40" y="63"/>
                  </a:cubicBezTo>
                  <a:cubicBezTo>
                    <a:pt x="32" y="54"/>
                    <a:pt x="21" y="45"/>
                    <a:pt x="17" y="49"/>
                  </a:cubicBezTo>
                  <a:cubicBezTo>
                    <a:pt x="12" y="54"/>
                    <a:pt x="23" y="66"/>
                    <a:pt x="39" y="92"/>
                  </a:cubicBezTo>
                  <a:cubicBezTo>
                    <a:pt x="46" y="104"/>
                    <a:pt x="55" y="112"/>
                    <a:pt x="70"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33"/>
            <p:cNvSpPr>
              <a:spLocks noEditPoints="1"/>
            </p:cNvSpPr>
            <p:nvPr/>
          </p:nvSpPr>
          <p:spPr bwMode="auto">
            <a:xfrm>
              <a:off x="3737053" y="2107975"/>
              <a:ext cx="255588" cy="303213"/>
            </a:xfrm>
            <a:custGeom>
              <a:avLst/>
              <a:gdLst>
                <a:gd name="T0" fmla="*/ 88 w 98"/>
                <a:gd name="T1" fmla="*/ 48 h 116"/>
                <a:gd name="T2" fmla="*/ 82 w 98"/>
                <a:gd name="T3" fmla="*/ 50 h 116"/>
                <a:gd name="T4" fmla="*/ 82 w 98"/>
                <a:gd name="T5" fmla="*/ 50 h 116"/>
                <a:gd name="T6" fmla="*/ 72 w 98"/>
                <a:gd name="T7" fmla="*/ 40 h 116"/>
                <a:gd name="T8" fmla="*/ 66 w 98"/>
                <a:gd name="T9" fmla="*/ 43 h 116"/>
                <a:gd name="T10" fmla="*/ 56 w 98"/>
                <a:gd name="T11" fmla="*/ 36 h 116"/>
                <a:gd name="T12" fmla="*/ 50 w 98"/>
                <a:gd name="T13" fmla="*/ 38 h 116"/>
                <a:gd name="T14" fmla="*/ 50 w 98"/>
                <a:gd name="T15" fmla="*/ 20 h 116"/>
                <a:gd name="T16" fmla="*/ 79 w 98"/>
                <a:gd name="T17" fmla="*/ 20 h 116"/>
                <a:gd name="T18" fmla="*/ 66 w 98"/>
                <a:gd name="T19" fmla="*/ 33 h 116"/>
                <a:gd name="T20" fmla="*/ 69 w 98"/>
                <a:gd name="T21" fmla="*/ 36 h 116"/>
                <a:gd name="T22" fmla="*/ 87 w 98"/>
                <a:gd name="T23" fmla="*/ 18 h 116"/>
                <a:gd name="T24" fmla="*/ 69 w 98"/>
                <a:gd name="T25" fmla="*/ 0 h 116"/>
                <a:gd name="T26" fmla="*/ 66 w 98"/>
                <a:gd name="T27" fmla="*/ 3 h 116"/>
                <a:gd name="T28" fmla="*/ 79 w 98"/>
                <a:gd name="T29" fmla="*/ 16 h 116"/>
                <a:gd name="T30" fmla="*/ 50 w 98"/>
                <a:gd name="T31" fmla="*/ 16 h 116"/>
                <a:gd name="T32" fmla="*/ 40 w 98"/>
                <a:gd name="T33" fmla="*/ 8 h 116"/>
                <a:gd name="T34" fmla="*/ 30 w 98"/>
                <a:gd name="T35" fmla="*/ 18 h 116"/>
                <a:gd name="T36" fmla="*/ 30 w 98"/>
                <a:gd name="T37" fmla="*/ 53 h 116"/>
                <a:gd name="T38" fmla="*/ 8 w 98"/>
                <a:gd name="T39" fmla="*/ 46 h 116"/>
                <a:gd name="T40" fmla="*/ 30 w 98"/>
                <a:gd name="T41" fmla="*/ 94 h 116"/>
                <a:gd name="T42" fmla="*/ 64 w 98"/>
                <a:gd name="T43" fmla="*/ 116 h 116"/>
                <a:gd name="T44" fmla="*/ 98 w 98"/>
                <a:gd name="T45" fmla="*/ 82 h 116"/>
                <a:gd name="T46" fmla="*/ 98 w 98"/>
                <a:gd name="T47" fmla="*/ 58 h 116"/>
                <a:gd name="T48" fmla="*/ 88 w 98"/>
                <a:gd name="T49" fmla="*/ 48 h 116"/>
                <a:gd name="T50" fmla="*/ 94 w 98"/>
                <a:gd name="T51" fmla="*/ 67 h 116"/>
                <a:gd name="T52" fmla="*/ 94 w 98"/>
                <a:gd name="T53" fmla="*/ 82 h 116"/>
                <a:gd name="T54" fmla="*/ 94 w 98"/>
                <a:gd name="T55" fmla="*/ 86 h 116"/>
                <a:gd name="T56" fmla="*/ 94 w 98"/>
                <a:gd name="T57" fmla="*/ 82 h 116"/>
                <a:gd name="T58" fmla="*/ 64 w 98"/>
                <a:gd name="T59" fmla="*/ 112 h 116"/>
                <a:gd name="T60" fmla="*/ 33 w 98"/>
                <a:gd name="T61" fmla="*/ 92 h 116"/>
                <a:gd name="T62" fmla="*/ 11 w 98"/>
                <a:gd name="T63" fmla="*/ 49 h 116"/>
                <a:gd name="T64" fmla="*/ 34 w 98"/>
                <a:gd name="T65" fmla="*/ 63 h 116"/>
                <a:gd name="T66" fmla="*/ 34 w 98"/>
                <a:gd name="T67" fmla="*/ 18 h 116"/>
                <a:gd name="T68" fmla="*/ 40 w 98"/>
                <a:gd name="T69" fmla="*/ 12 h 116"/>
                <a:gd name="T70" fmla="*/ 46 w 98"/>
                <a:gd name="T71" fmla="*/ 18 h 116"/>
                <a:gd name="T72" fmla="*/ 46 w 98"/>
                <a:gd name="T73" fmla="*/ 60 h 116"/>
                <a:gd name="T74" fmla="*/ 50 w 98"/>
                <a:gd name="T75" fmla="*/ 60 h 116"/>
                <a:gd name="T76" fmla="*/ 50 w 98"/>
                <a:gd name="T77" fmla="*/ 46 h 116"/>
                <a:gd name="T78" fmla="*/ 56 w 98"/>
                <a:gd name="T79" fmla="*/ 40 h 116"/>
                <a:gd name="T80" fmla="*/ 62 w 98"/>
                <a:gd name="T81" fmla="*/ 46 h 116"/>
                <a:gd name="T82" fmla="*/ 62 w 98"/>
                <a:gd name="T83" fmla="*/ 56 h 116"/>
                <a:gd name="T84" fmla="*/ 66 w 98"/>
                <a:gd name="T85" fmla="*/ 56 h 116"/>
                <a:gd name="T86" fmla="*/ 66 w 98"/>
                <a:gd name="T87" fmla="*/ 50 h 116"/>
                <a:gd name="T88" fmla="*/ 72 w 98"/>
                <a:gd name="T89" fmla="*/ 44 h 116"/>
                <a:gd name="T90" fmla="*/ 78 w 98"/>
                <a:gd name="T91" fmla="*/ 50 h 116"/>
                <a:gd name="T92" fmla="*/ 78 w 98"/>
                <a:gd name="T93" fmla="*/ 60 h 116"/>
                <a:gd name="T94" fmla="*/ 82 w 98"/>
                <a:gd name="T95" fmla="*/ 60 h 116"/>
                <a:gd name="T96" fmla="*/ 82 w 98"/>
                <a:gd name="T97" fmla="*/ 58 h 116"/>
                <a:gd name="T98" fmla="*/ 88 w 98"/>
                <a:gd name="T99" fmla="*/ 52 h 116"/>
                <a:gd name="T100" fmla="*/ 94 w 98"/>
                <a:gd name="T101" fmla="*/ 58 h 116"/>
                <a:gd name="T102" fmla="*/ 94 w 98"/>
                <a:gd name="T103" fmla="*/ 6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116">
                  <a:moveTo>
                    <a:pt x="88" y="48"/>
                  </a:moveTo>
                  <a:cubicBezTo>
                    <a:pt x="86" y="48"/>
                    <a:pt x="86" y="49"/>
                    <a:pt x="82" y="50"/>
                  </a:cubicBezTo>
                  <a:cubicBezTo>
                    <a:pt x="82" y="50"/>
                    <a:pt x="82" y="50"/>
                    <a:pt x="82" y="50"/>
                  </a:cubicBezTo>
                  <a:cubicBezTo>
                    <a:pt x="82" y="44"/>
                    <a:pt x="78" y="40"/>
                    <a:pt x="72" y="40"/>
                  </a:cubicBezTo>
                  <a:cubicBezTo>
                    <a:pt x="70" y="40"/>
                    <a:pt x="68" y="41"/>
                    <a:pt x="66" y="43"/>
                  </a:cubicBezTo>
                  <a:cubicBezTo>
                    <a:pt x="64" y="39"/>
                    <a:pt x="61" y="36"/>
                    <a:pt x="56" y="36"/>
                  </a:cubicBezTo>
                  <a:cubicBezTo>
                    <a:pt x="54" y="36"/>
                    <a:pt x="54" y="37"/>
                    <a:pt x="50" y="38"/>
                  </a:cubicBezTo>
                  <a:cubicBezTo>
                    <a:pt x="50" y="20"/>
                    <a:pt x="50" y="20"/>
                    <a:pt x="50" y="20"/>
                  </a:cubicBezTo>
                  <a:cubicBezTo>
                    <a:pt x="79" y="20"/>
                    <a:pt x="79" y="20"/>
                    <a:pt x="79" y="20"/>
                  </a:cubicBezTo>
                  <a:cubicBezTo>
                    <a:pt x="66" y="33"/>
                    <a:pt x="66" y="33"/>
                    <a:pt x="66" y="33"/>
                  </a:cubicBezTo>
                  <a:cubicBezTo>
                    <a:pt x="69" y="36"/>
                    <a:pt x="69" y="36"/>
                    <a:pt x="69" y="36"/>
                  </a:cubicBezTo>
                  <a:cubicBezTo>
                    <a:pt x="87" y="18"/>
                    <a:pt x="87" y="18"/>
                    <a:pt x="87" y="18"/>
                  </a:cubicBezTo>
                  <a:cubicBezTo>
                    <a:pt x="69" y="0"/>
                    <a:pt x="69" y="0"/>
                    <a:pt x="69" y="0"/>
                  </a:cubicBezTo>
                  <a:cubicBezTo>
                    <a:pt x="66" y="3"/>
                    <a:pt x="66" y="3"/>
                    <a:pt x="66" y="3"/>
                  </a:cubicBezTo>
                  <a:cubicBezTo>
                    <a:pt x="79" y="16"/>
                    <a:pt x="79" y="16"/>
                    <a:pt x="79" y="16"/>
                  </a:cubicBezTo>
                  <a:cubicBezTo>
                    <a:pt x="50" y="16"/>
                    <a:pt x="50" y="16"/>
                    <a:pt x="50" y="16"/>
                  </a:cubicBezTo>
                  <a:cubicBezTo>
                    <a:pt x="49" y="12"/>
                    <a:pt x="45" y="8"/>
                    <a:pt x="40" y="8"/>
                  </a:cubicBezTo>
                  <a:cubicBezTo>
                    <a:pt x="35" y="8"/>
                    <a:pt x="30" y="12"/>
                    <a:pt x="30" y="18"/>
                  </a:cubicBezTo>
                  <a:cubicBezTo>
                    <a:pt x="30" y="53"/>
                    <a:pt x="30" y="53"/>
                    <a:pt x="30" y="53"/>
                  </a:cubicBezTo>
                  <a:cubicBezTo>
                    <a:pt x="22" y="46"/>
                    <a:pt x="14" y="41"/>
                    <a:pt x="8" y="46"/>
                  </a:cubicBezTo>
                  <a:cubicBezTo>
                    <a:pt x="0" y="54"/>
                    <a:pt x="17" y="70"/>
                    <a:pt x="30" y="94"/>
                  </a:cubicBezTo>
                  <a:cubicBezTo>
                    <a:pt x="39" y="110"/>
                    <a:pt x="52" y="116"/>
                    <a:pt x="64" y="116"/>
                  </a:cubicBezTo>
                  <a:cubicBezTo>
                    <a:pt x="83" y="116"/>
                    <a:pt x="98" y="101"/>
                    <a:pt x="98" y="82"/>
                  </a:cubicBezTo>
                  <a:cubicBezTo>
                    <a:pt x="98" y="58"/>
                    <a:pt x="98" y="58"/>
                    <a:pt x="98" y="58"/>
                  </a:cubicBezTo>
                  <a:cubicBezTo>
                    <a:pt x="98" y="53"/>
                    <a:pt x="94" y="48"/>
                    <a:pt x="88" y="48"/>
                  </a:cubicBezTo>
                  <a:close/>
                  <a:moveTo>
                    <a:pt x="94" y="67"/>
                  </a:moveTo>
                  <a:cubicBezTo>
                    <a:pt x="94" y="82"/>
                    <a:pt x="94" y="82"/>
                    <a:pt x="94" y="82"/>
                  </a:cubicBezTo>
                  <a:cubicBezTo>
                    <a:pt x="94" y="82"/>
                    <a:pt x="94" y="86"/>
                    <a:pt x="94" y="86"/>
                  </a:cubicBezTo>
                  <a:cubicBezTo>
                    <a:pt x="94" y="86"/>
                    <a:pt x="94" y="82"/>
                    <a:pt x="94" y="82"/>
                  </a:cubicBezTo>
                  <a:cubicBezTo>
                    <a:pt x="94" y="98"/>
                    <a:pt x="81" y="112"/>
                    <a:pt x="64" y="112"/>
                  </a:cubicBezTo>
                  <a:cubicBezTo>
                    <a:pt x="49" y="112"/>
                    <a:pt x="41" y="104"/>
                    <a:pt x="33" y="92"/>
                  </a:cubicBezTo>
                  <a:cubicBezTo>
                    <a:pt x="18" y="66"/>
                    <a:pt x="6" y="54"/>
                    <a:pt x="11" y="49"/>
                  </a:cubicBezTo>
                  <a:cubicBezTo>
                    <a:pt x="15" y="45"/>
                    <a:pt x="26" y="54"/>
                    <a:pt x="34" y="63"/>
                  </a:cubicBezTo>
                  <a:cubicBezTo>
                    <a:pt x="34" y="18"/>
                    <a:pt x="34" y="18"/>
                    <a:pt x="34" y="18"/>
                  </a:cubicBezTo>
                  <a:cubicBezTo>
                    <a:pt x="34" y="15"/>
                    <a:pt x="37" y="12"/>
                    <a:pt x="40" y="12"/>
                  </a:cubicBezTo>
                  <a:cubicBezTo>
                    <a:pt x="43" y="12"/>
                    <a:pt x="46" y="15"/>
                    <a:pt x="46" y="18"/>
                  </a:cubicBezTo>
                  <a:cubicBezTo>
                    <a:pt x="46" y="60"/>
                    <a:pt x="46" y="60"/>
                    <a:pt x="46" y="60"/>
                  </a:cubicBezTo>
                  <a:cubicBezTo>
                    <a:pt x="50" y="60"/>
                    <a:pt x="50" y="60"/>
                    <a:pt x="50" y="60"/>
                  </a:cubicBezTo>
                  <a:cubicBezTo>
                    <a:pt x="50" y="46"/>
                    <a:pt x="50" y="46"/>
                    <a:pt x="50" y="46"/>
                  </a:cubicBezTo>
                  <a:cubicBezTo>
                    <a:pt x="50" y="43"/>
                    <a:pt x="53" y="40"/>
                    <a:pt x="56" y="40"/>
                  </a:cubicBezTo>
                  <a:cubicBezTo>
                    <a:pt x="59" y="40"/>
                    <a:pt x="62" y="43"/>
                    <a:pt x="62" y="46"/>
                  </a:cubicBezTo>
                  <a:cubicBezTo>
                    <a:pt x="62" y="56"/>
                    <a:pt x="62" y="56"/>
                    <a:pt x="62" y="56"/>
                  </a:cubicBezTo>
                  <a:cubicBezTo>
                    <a:pt x="66" y="56"/>
                    <a:pt x="66" y="56"/>
                    <a:pt x="66" y="56"/>
                  </a:cubicBezTo>
                  <a:cubicBezTo>
                    <a:pt x="66" y="50"/>
                    <a:pt x="66" y="50"/>
                    <a:pt x="66" y="50"/>
                  </a:cubicBezTo>
                  <a:cubicBezTo>
                    <a:pt x="66" y="47"/>
                    <a:pt x="69" y="44"/>
                    <a:pt x="72" y="44"/>
                  </a:cubicBezTo>
                  <a:cubicBezTo>
                    <a:pt x="75" y="44"/>
                    <a:pt x="78" y="47"/>
                    <a:pt x="78" y="50"/>
                  </a:cubicBezTo>
                  <a:cubicBezTo>
                    <a:pt x="78" y="60"/>
                    <a:pt x="78" y="60"/>
                    <a:pt x="78" y="60"/>
                  </a:cubicBezTo>
                  <a:cubicBezTo>
                    <a:pt x="82" y="60"/>
                    <a:pt x="82" y="60"/>
                    <a:pt x="82" y="60"/>
                  </a:cubicBezTo>
                  <a:cubicBezTo>
                    <a:pt x="82" y="58"/>
                    <a:pt x="82" y="58"/>
                    <a:pt x="82" y="58"/>
                  </a:cubicBezTo>
                  <a:cubicBezTo>
                    <a:pt x="82" y="55"/>
                    <a:pt x="85" y="52"/>
                    <a:pt x="88" y="52"/>
                  </a:cubicBezTo>
                  <a:cubicBezTo>
                    <a:pt x="91" y="52"/>
                    <a:pt x="94" y="55"/>
                    <a:pt x="94" y="58"/>
                  </a:cubicBezTo>
                  <a:lnTo>
                    <a:pt x="94" y="6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34"/>
            <p:cNvSpPr>
              <a:spLocks noEditPoints="1"/>
            </p:cNvSpPr>
            <p:nvPr/>
          </p:nvSpPr>
          <p:spPr bwMode="auto">
            <a:xfrm>
              <a:off x="7419976" y="4191695"/>
              <a:ext cx="254000" cy="280988"/>
            </a:xfrm>
            <a:custGeom>
              <a:avLst/>
              <a:gdLst>
                <a:gd name="T0" fmla="*/ 66 w 98"/>
                <a:gd name="T1" fmla="*/ 104 h 108"/>
                <a:gd name="T2" fmla="*/ 94 w 98"/>
                <a:gd name="T3" fmla="*/ 74 h 108"/>
                <a:gd name="T4" fmla="*/ 94 w 98"/>
                <a:gd name="T5" fmla="*/ 74 h 108"/>
                <a:gd name="T6" fmla="*/ 94 w 98"/>
                <a:gd name="T7" fmla="*/ 59 h 108"/>
                <a:gd name="T8" fmla="*/ 94 w 98"/>
                <a:gd name="T9" fmla="*/ 50 h 108"/>
                <a:gd name="T10" fmla="*/ 88 w 98"/>
                <a:gd name="T11" fmla="*/ 44 h 108"/>
                <a:gd name="T12" fmla="*/ 82 w 98"/>
                <a:gd name="T13" fmla="*/ 50 h 108"/>
                <a:gd name="T14" fmla="*/ 82 w 98"/>
                <a:gd name="T15" fmla="*/ 52 h 108"/>
                <a:gd name="T16" fmla="*/ 78 w 98"/>
                <a:gd name="T17" fmla="*/ 52 h 108"/>
                <a:gd name="T18" fmla="*/ 78 w 98"/>
                <a:gd name="T19" fmla="*/ 42 h 108"/>
                <a:gd name="T20" fmla="*/ 72 w 98"/>
                <a:gd name="T21" fmla="*/ 36 h 108"/>
                <a:gd name="T22" fmla="*/ 66 w 98"/>
                <a:gd name="T23" fmla="*/ 42 h 108"/>
                <a:gd name="T24" fmla="*/ 66 w 98"/>
                <a:gd name="T25" fmla="*/ 48 h 108"/>
                <a:gd name="T26" fmla="*/ 62 w 98"/>
                <a:gd name="T27" fmla="*/ 48 h 108"/>
                <a:gd name="T28" fmla="*/ 62 w 98"/>
                <a:gd name="T29" fmla="*/ 38 h 108"/>
                <a:gd name="T30" fmla="*/ 56 w 98"/>
                <a:gd name="T31" fmla="*/ 32 h 108"/>
                <a:gd name="T32" fmla="*/ 50 w 98"/>
                <a:gd name="T33" fmla="*/ 38 h 108"/>
                <a:gd name="T34" fmla="*/ 50 w 98"/>
                <a:gd name="T35" fmla="*/ 52 h 108"/>
                <a:gd name="T36" fmla="*/ 46 w 98"/>
                <a:gd name="T37" fmla="*/ 52 h 108"/>
                <a:gd name="T38" fmla="*/ 46 w 98"/>
                <a:gd name="T39" fmla="*/ 10 h 108"/>
                <a:gd name="T40" fmla="*/ 40 w 98"/>
                <a:gd name="T41" fmla="*/ 4 h 108"/>
                <a:gd name="T42" fmla="*/ 34 w 98"/>
                <a:gd name="T43" fmla="*/ 10 h 108"/>
                <a:gd name="T44" fmla="*/ 34 w 98"/>
                <a:gd name="T45" fmla="*/ 55 h 108"/>
                <a:gd name="T46" fmla="*/ 11 w 98"/>
                <a:gd name="T47" fmla="*/ 41 h 108"/>
                <a:gd name="T48" fmla="*/ 33 w 98"/>
                <a:gd name="T49" fmla="*/ 84 h 108"/>
                <a:gd name="T50" fmla="*/ 62 w 98"/>
                <a:gd name="T51" fmla="*/ 104 h 108"/>
                <a:gd name="T52" fmla="*/ 62 w 98"/>
                <a:gd name="T53" fmla="*/ 68 h 108"/>
                <a:gd name="T54" fmla="*/ 49 w 98"/>
                <a:gd name="T55" fmla="*/ 81 h 108"/>
                <a:gd name="T56" fmla="*/ 46 w 98"/>
                <a:gd name="T57" fmla="*/ 78 h 108"/>
                <a:gd name="T58" fmla="*/ 64 w 98"/>
                <a:gd name="T59" fmla="*/ 60 h 108"/>
                <a:gd name="T60" fmla="*/ 82 w 98"/>
                <a:gd name="T61" fmla="*/ 78 h 108"/>
                <a:gd name="T62" fmla="*/ 79 w 98"/>
                <a:gd name="T63" fmla="*/ 81 h 108"/>
                <a:gd name="T64" fmla="*/ 66 w 98"/>
                <a:gd name="T65" fmla="*/ 68 h 108"/>
                <a:gd name="T66" fmla="*/ 66 w 98"/>
                <a:gd name="T67" fmla="*/ 104 h 108"/>
                <a:gd name="T68" fmla="*/ 98 w 98"/>
                <a:gd name="T69" fmla="*/ 74 h 108"/>
                <a:gd name="T70" fmla="*/ 64 w 98"/>
                <a:gd name="T71" fmla="*/ 108 h 108"/>
                <a:gd name="T72" fmla="*/ 30 w 98"/>
                <a:gd name="T73" fmla="*/ 86 h 108"/>
                <a:gd name="T74" fmla="*/ 8 w 98"/>
                <a:gd name="T75" fmla="*/ 38 h 108"/>
                <a:gd name="T76" fmla="*/ 30 w 98"/>
                <a:gd name="T77" fmla="*/ 45 h 108"/>
                <a:gd name="T78" fmla="*/ 30 w 98"/>
                <a:gd name="T79" fmla="*/ 45 h 108"/>
                <a:gd name="T80" fmla="*/ 30 w 98"/>
                <a:gd name="T81" fmla="*/ 10 h 108"/>
                <a:gd name="T82" fmla="*/ 40 w 98"/>
                <a:gd name="T83" fmla="*/ 0 h 108"/>
                <a:gd name="T84" fmla="*/ 50 w 98"/>
                <a:gd name="T85" fmla="*/ 10 h 108"/>
                <a:gd name="T86" fmla="*/ 50 w 98"/>
                <a:gd name="T87" fmla="*/ 30 h 108"/>
                <a:gd name="T88" fmla="*/ 56 w 98"/>
                <a:gd name="T89" fmla="*/ 28 h 108"/>
                <a:gd name="T90" fmla="*/ 66 w 98"/>
                <a:gd name="T91" fmla="*/ 35 h 108"/>
                <a:gd name="T92" fmla="*/ 72 w 98"/>
                <a:gd name="T93" fmla="*/ 32 h 108"/>
                <a:gd name="T94" fmla="*/ 82 w 98"/>
                <a:gd name="T95" fmla="*/ 42 h 108"/>
                <a:gd name="T96" fmla="*/ 82 w 98"/>
                <a:gd name="T97" fmla="*/ 42 h 108"/>
                <a:gd name="T98" fmla="*/ 88 w 98"/>
                <a:gd name="T99" fmla="*/ 40 h 108"/>
                <a:gd name="T100" fmla="*/ 98 w 98"/>
                <a:gd name="T101" fmla="*/ 50 h 108"/>
                <a:gd name="T102" fmla="*/ 98 w 98"/>
                <a:gd name="T103" fmla="*/ 7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108">
                  <a:moveTo>
                    <a:pt x="66" y="104"/>
                  </a:moveTo>
                  <a:cubicBezTo>
                    <a:pt x="82" y="103"/>
                    <a:pt x="94" y="89"/>
                    <a:pt x="94" y="74"/>
                  </a:cubicBezTo>
                  <a:cubicBezTo>
                    <a:pt x="94" y="74"/>
                    <a:pt x="94" y="83"/>
                    <a:pt x="94" y="74"/>
                  </a:cubicBezTo>
                  <a:cubicBezTo>
                    <a:pt x="94" y="59"/>
                    <a:pt x="94" y="59"/>
                    <a:pt x="94" y="59"/>
                  </a:cubicBezTo>
                  <a:cubicBezTo>
                    <a:pt x="94" y="50"/>
                    <a:pt x="94" y="50"/>
                    <a:pt x="94" y="50"/>
                  </a:cubicBezTo>
                  <a:cubicBezTo>
                    <a:pt x="94" y="47"/>
                    <a:pt x="92" y="44"/>
                    <a:pt x="88" y="44"/>
                  </a:cubicBezTo>
                  <a:cubicBezTo>
                    <a:pt x="85" y="44"/>
                    <a:pt x="82" y="47"/>
                    <a:pt x="82" y="50"/>
                  </a:cubicBezTo>
                  <a:cubicBezTo>
                    <a:pt x="82" y="52"/>
                    <a:pt x="82" y="52"/>
                    <a:pt x="82" y="52"/>
                  </a:cubicBezTo>
                  <a:cubicBezTo>
                    <a:pt x="78" y="52"/>
                    <a:pt x="78" y="52"/>
                    <a:pt x="78" y="52"/>
                  </a:cubicBezTo>
                  <a:cubicBezTo>
                    <a:pt x="78" y="42"/>
                    <a:pt x="78" y="42"/>
                    <a:pt x="78" y="42"/>
                  </a:cubicBezTo>
                  <a:cubicBezTo>
                    <a:pt x="78" y="39"/>
                    <a:pt x="76" y="36"/>
                    <a:pt x="72" y="36"/>
                  </a:cubicBezTo>
                  <a:cubicBezTo>
                    <a:pt x="69" y="36"/>
                    <a:pt x="66" y="39"/>
                    <a:pt x="66" y="42"/>
                  </a:cubicBezTo>
                  <a:cubicBezTo>
                    <a:pt x="66" y="48"/>
                    <a:pt x="66" y="48"/>
                    <a:pt x="66" y="48"/>
                  </a:cubicBezTo>
                  <a:cubicBezTo>
                    <a:pt x="62" y="48"/>
                    <a:pt x="62" y="48"/>
                    <a:pt x="62" y="48"/>
                  </a:cubicBezTo>
                  <a:cubicBezTo>
                    <a:pt x="62" y="38"/>
                    <a:pt x="62" y="38"/>
                    <a:pt x="62" y="38"/>
                  </a:cubicBezTo>
                  <a:cubicBezTo>
                    <a:pt x="62" y="35"/>
                    <a:pt x="60" y="32"/>
                    <a:pt x="56" y="32"/>
                  </a:cubicBezTo>
                  <a:cubicBezTo>
                    <a:pt x="53" y="32"/>
                    <a:pt x="50" y="35"/>
                    <a:pt x="50" y="38"/>
                  </a:cubicBezTo>
                  <a:cubicBezTo>
                    <a:pt x="50" y="52"/>
                    <a:pt x="50" y="52"/>
                    <a:pt x="50" y="52"/>
                  </a:cubicBezTo>
                  <a:cubicBezTo>
                    <a:pt x="46" y="52"/>
                    <a:pt x="46" y="52"/>
                    <a:pt x="46" y="52"/>
                  </a:cubicBezTo>
                  <a:cubicBezTo>
                    <a:pt x="46" y="10"/>
                    <a:pt x="46" y="10"/>
                    <a:pt x="46" y="10"/>
                  </a:cubicBezTo>
                  <a:cubicBezTo>
                    <a:pt x="46" y="7"/>
                    <a:pt x="44" y="4"/>
                    <a:pt x="40" y="4"/>
                  </a:cubicBezTo>
                  <a:cubicBezTo>
                    <a:pt x="37" y="4"/>
                    <a:pt x="34" y="7"/>
                    <a:pt x="34" y="10"/>
                  </a:cubicBezTo>
                  <a:cubicBezTo>
                    <a:pt x="34" y="55"/>
                    <a:pt x="34" y="55"/>
                    <a:pt x="34" y="55"/>
                  </a:cubicBezTo>
                  <a:cubicBezTo>
                    <a:pt x="26" y="46"/>
                    <a:pt x="15" y="37"/>
                    <a:pt x="11" y="41"/>
                  </a:cubicBezTo>
                  <a:cubicBezTo>
                    <a:pt x="6" y="46"/>
                    <a:pt x="18" y="58"/>
                    <a:pt x="33" y="84"/>
                  </a:cubicBezTo>
                  <a:cubicBezTo>
                    <a:pt x="40" y="95"/>
                    <a:pt x="48" y="103"/>
                    <a:pt x="62" y="104"/>
                  </a:cubicBezTo>
                  <a:cubicBezTo>
                    <a:pt x="62" y="68"/>
                    <a:pt x="62" y="68"/>
                    <a:pt x="62" y="68"/>
                  </a:cubicBezTo>
                  <a:cubicBezTo>
                    <a:pt x="49" y="81"/>
                    <a:pt x="49" y="81"/>
                    <a:pt x="49" y="81"/>
                  </a:cubicBezTo>
                  <a:cubicBezTo>
                    <a:pt x="46" y="78"/>
                    <a:pt x="46" y="78"/>
                    <a:pt x="46" y="78"/>
                  </a:cubicBezTo>
                  <a:cubicBezTo>
                    <a:pt x="64" y="60"/>
                    <a:pt x="64" y="60"/>
                    <a:pt x="64" y="60"/>
                  </a:cubicBezTo>
                  <a:cubicBezTo>
                    <a:pt x="82" y="78"/>
                    <a:pt x="82" y="78"/>
                    <a:pt x="82" y="78"/>
                  </a:cubicBezTo>
                  <a:cubicBezTo>
                    <a:pt x="79" y="81"/>
                    <a:pt x="79" y="81"/>
                    <a:pt x="79" y="81"/>
                  </a:cubicBezTo>
                  <a:cubicBezTo>
                    <a:pt x="66" y="68"/>
                    <a:pt x="66" y="68"/>
                    <a:pt x="66" y="68"/>
                  </a:cubicBezTo>
                  <a:cubicBezTo>
                    <a:pt x="66" y="104"/>
                    <a:pt x="66" y="104"/>
                    <a:pt x="66" y="104"/>
                  </a:cubicBezTo>
                  <a:close/>
                  <a:moveTo>
                    <a:pt x="98" y="74"/>
                  </a:moveTo>
                  <a:cubicBezTo>
                    <a:pt x="98" y="93"/>
                    <a:pt x="83" y="108"/>
                    <a:pt x="64" y="108"/>
                  </a:cubicBezTo>
                  <a:cubicBezTo>
                    <a:pt x="52" y="108"/>
                    <a:pt x="39" y="102"/>
                    <a:pt x="30" y="86"/>
                  </a:cubicBezTo>
                  <a:cubicBezTo>
                    <a:pt x="17" y="62"/>
                    <a:pt x="0" y="46"/>
                    <a:pt x="8" y="38"/>
                  </a:cubicBezTo>
                  <a:cubicBezTo>
                    <a:pt x="14" y="33"/>
                    <a:pt x="22" y="38"/>
                    <a:pt x="30" y="45"/>
                  </a:cubicBezTo>
                  <a:cubicBezTo>
                    <a:pt x="30" y="45"/>
                    <a:pt x="30" y="45"/>
                    <a:pt x="30" y="45"/>
                  </a:cubicBezTo>
                  <a:cubicBezTo>
                    <a:pt x="30" y="10"/>
                    <a:pt x="30" y="10"/>
                    <a:pt x="30" y="10"/>
                  </a:cubicBezTo>
                  <a:cubicBezTo>
                    <a:pt x="30" y="4"/>
                    <a:pt x="35" y="0"/>
                    <a:pt x="40" y="0"/>
                  </a:cubicBezTo>
                  <a:cubicBezTo>
                    <a:pt x="46" y="0"/>
                    <a:pt x="50" y="4"/>
                    <a:pt x="50" y="10"/>
                  </a:cubicBezTo>
                  <a:cubicBezTo>
                    <a:pt x="50" y="30"/>
                    <a:pt x="50" y="30"/>
                    <a:pt x="50" y="30"/>
                  </a:cubicBezTo>
                  <a:cubicBezTo>
                    <a:pt x="52" y="29"/>
                    <a:pt x="54" y="28"/>
                    <a:pt x="56" y="28"/>
                  </a:cubicBezTo>
                  <a:cubicBezTo>
                    <a:pt x="61" y="28"/>
                    <a:pt x="64" y="31"/>
                    <a:pt x="66" y="35"/>
                  </a:cubicBezTo>
                  <a:cubicBezTo>
                    <a:pt x="67" y="33"/>
                    <a:pt x="70" y="32"/>
                    <a:pt x="72" y="32"/>
                  </a:cubicBezTo>
                  <a:cubicBezTo>
                    <a:pt x="78" y="32"/>
                    <a:pt x="82" y="36"/>
                    <a:pt x="82" y="42"/>
                  </a:cubicBezTo>
                  <a:cubicBezTo>
                    <a:pt x="82" y="42"/>
                    <a:pt x="82" y="42"/>
                    <a:pt x="82" y="42"/>
                  </a:cubicBezTo>
                  <a:cubicBezTo>
                    <a:pt x="84" y="41"/>
                    <a:pt x="86" y="40"/>
                    <a:pt x="88" y="40"/>
                  </a:cubicBezTo>
                  <a:cubicBezTo>
                    <a:pt x="94" y="40"/>
                    <a:pt x="98" y="45"/>
                    <a:pt x="98" y="50"/>
                  </a:cubicBezTo>
                  <a:cubicBezTo>
                    <a:pt x="98" y="74"/>
                    <a:pt x="98" y="74"/>
                    <a:pt x="98" y="7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35"/>
            <p:cNvSpPr>
              <a:spLocks noEditPoints="1"/>
            </p:cNvSpPr>
            <p:nvPr/>
          </p:nvSpPr>
          <p:spPr bwMode="auto">
            <a:xfrm>
              <a:off x="3619622" y="592634"/>
              <a:ext cx="254000" cy="280988"/>
            </a:xfrm>
            <a:custGeom>
              <a:avLst/>
              <a:gdLst>
                <a:gd name="T0" fmla="*/ 88 w 98"/>
                <a:gd name="T1" fmla="*/ 40 h 108"/>
                <a:gd name="T2" fmla="*/ 82 w 98"/>
                <a:gd name="T3" fmla="*/ 42 h 108"/>
                <a:gd name="T4" fmla="*/ 82 w 98"/>
                <a:gd name="T5" fmla="*/ 42 h 108"/>
                <a:gd name="T6" fmla="*/ 72 w 98"/>
                <a:gd name="T7" fmla="*/ 32 h 108"/>
                <a:gd name="T8" fmla="*/ 65 w 98"/>
                <a:gd name="T9" fmla="*/ 35 h 108"/>
                <a:gd name="T10" fmla="*/ 56 w 98"/>
                <a:gd name="T11" fmla="*/ 28 h 108"/>
                <a:gd name="T12" fmla="*/ 50 w 98"/>
                <a:gd name="T13" fmla="*/ 30 h 108"/>
                <a:gd name="T14" fmla="*/ 50 w 98"/>
                <a:gd name="T15" fmla="*/ 10 h 108"/>
                <a:gd name="T16" fmla="*/ 40 w 98"/>
                <a:gd name="T17" fmla="*/ 0 h 108"/>
                <a:gd name="T18" fmla="*/ 30 w 98"/>
                <a:gd name="T19" fmla="*/ 10 h 108"/>
                <a:gd name="T20" fmla="*/ 30 w 98"/>
                <a:gd name="T21" fmla="*/ 45 h 108"/>
                <a:gd name="T22" fmla="*/ 8 w 98"/>
                <a:gd name="T23" fmla="*/ 38 h 108"/>
                <a:gd name="T24" fmla="*/ 29 w 98"/>
                <a:gd name="T25" fmla="*/ 86 h 108"/>
                <a:gd name="T26" fmla="*/ 64 w 98"/>
                <a:gd name="T27" fmla="*/ 108 h 108"/>
                <a:gd name="T28" fmla="*/ 98 w 98"/>
                <a:gd name="T29" fmla="*/ 74 h 108"/>
                <a:gd name="T30" fmla="*/ 98 w 98"/>
                <a:gd name="T31" fmla="*/ 50 h 108"/>
                <a:gd name="T32" fmla="*/ 88 w 98"/>
                <a:gd name="T33" fmla="*/ 40 h 108"/>
                <a:gd name="T34" fmla="*/ 94 w 98"/>
                <a:gd name="T35" fmla="*/ 59 h 108"/>
                <a:gd name="T36" fmla="*/ 94 w 98"/>
                <a:gd name="T37" fmla="*/ 74 h 108"/>
                <a:gd name="T38" fmla="*/ 64 w 98"/>
                <a:gd name="T39" fmla="*/ 104 h 108"/>
                <a:gd name="T40" fmla="*/ 33 w 98"/>
                <a:gd name="T41" fmla="*/ 84 h 108"/>
                <a:gd name="T42" fmla="*/ 11 w 98"/>
                <a:gd name="T43" fmla="*/ 41 h 108"/>
                <a:gd name="T44" fmla="*/ 34 w 98"/>
                <a:gd name="T45" fmla="*/ 55 h 108"/>
                <a:gd name="T46" fmla="*/ 34 w 98"/>
                <a:gd name="T47" fmla="*/ 10 h 108"/>
                <a:gd name="T48" fmla="*/ 40 w 98"/>
                <a:gd name="T49" fmla="*/ 4 h 108"/>
                <a:gd name="T50" fmla="*/ 46 w 98"/>
                <a:gd name="T51" fmla="*/ 10 h 108"/>
                <a:gd name="T52" fmla="*/ 46 w 98"/>
                <a:gd name="T53" fmla="*/ 52 h 108"/>
                <a:gd name="T54" fmla="*/ 50 w 98"/>
                <a:gd name="T55" fmla="*/ 52 h 108"/>
                <a:gd name="T56" fmla="*/ 50 w 98"/>
                <a:gd name="T57" fmla="*/ 38 h 108"/>
                <a:gd name="T58" fmla="*/ 56 w 98"/>
                <a:gd name="T59" fmla="*/ 32 h 108"/>
                <a:gd name="T60" fmla="*/ 62 w 98"/>
                <a:gd name="T61" fmla="*/ 38 h 108"/>
                <a:gd name="T62" fmla="*/ 62 w 98"/>
                <a:gd name="T63" fmla="*/ 48 h 108"/>
                <a:gd name="T64" fmla="*/ 62 w 98"/>
                <a:gd name="T65" fmla="*/ 84 h 108"/>
                <a:gd name="T66" fmla="*/ 49 w 98"/>
                <a:gd name="T67" fmla="*/ 71 h 108"/>
                <a:gd name="T68" fmla="*/ 46 w 98"/>
                <a:gd name="T69" fmla="*/ 74 h 108"/>
                <a:gd name="T70" fmla="*/ 64 w 98"/>
                <a:gd name="T71" fmla="*/ 92 h 108"/>
                <a:gd name="T72" fmla="*/ 82 w 98"/>
                <a:gd name="T73" fmla="*/ 74 h 108"/>
                <a:gd name="T74" fmla="*/ 79 w 98"/>
                <a:gd name="T75" fmla="*/ 71 h 108"/>
                <a:gd name="T76" fmla="*/ 66 w 98"/>
                <a:gd name="T77" fmla="*/ 84 h 108"/>
                <a:gd name="T78" fmla="*/ 66 w 98"/>
                <a:gd name="T79" fmla="*/ 48 h 108"/>
                <a:gd name="T80" fmla="*/ 66 w 98"/>
                <a:gd name="T81" fmla="*/ 42 h 108"/>
                <a:gd name="T82" fmla="*/ 72 w 98"/>
                <a:gd name="T83" fmla="*/ 36 h 108"/>
                <a:gd name="T84" fmla="*/ 78 w 98"/>
                <a:gd name="T85" fmla="*/ 42 h 108"/>
                <a:gd name="T86" fmla="*/ 78 w 98"/>
                <a:gd name="T87" fmla="*/ 52 h 108"/>
                <a:gd name="T88" fmla="*/ 82 w 98"/>
                <a:gd name="T89" fmla="*/ 52 h 108"/>
                <a:gd name="T90" fmla="*/ 82 w 98"/>
                <a:gd name="T91" fmla="*/ 50 h 108"/>
                <a:gd name="T92" fmla="*/ 88 w 98"/>
                <a:gd name="T93" fmla="*/ 44 h 108"/>
                <a:gd name="T94" fmla="*/ 94 w 98"/>
                <a:gd name="T95" fmla="*/ 50 h 108"/>
                <a:gd name="T96" fmla="*/ 94 w 98"/>
                <a:gd name="T97" fmla="*/ 5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08">
                  <a:moveTo>
                    <a:pt x="88" y="40"/>
                  </a:moveTo>
                  <a:cubicBezTo>
                    <a:pt x="86" y="40"/>
                    <a:pt x="82" y="41"/>
                    <a:pt x="82" y="42"/>
                  </a:cubicBezTo>
                  <a:cubicBezTo>
                    <a:pt x="82" y="42"/>
                    <a:pt x="82" y="42"/>
                    <a:pt x="82" y="42"/>
                  </a:cubicBezTo>
                  <a:cubicBezTo>
                    <a:pt x="82" y="36"/>
                    <a:pt x="78" y="32"/>
                    <a:pt x="72" y="32"/>
                  </a:cubicBezTo>
                  <a:cubicBezTo>
                    <a:pt x="70" y="32"/>
                    <a:pt x="67" y="33"/>
                    <a:pt x="65" y="35"/>
                  </a:cubicBezTo>
                  <a:cubicBezTo>
                    <a:pt x="64" y="31"/>
                    <a:pt x="60" y="28"/>
                    <a:pt x="56" y="28"/>
                  </a:cubicBezTo>
                  <a:cubicBezTo>
                    <a:pt x="54" y="28"/>
                    <a:pt x="50" y="29"/>
                    <a:pt x="50" y="30"/>
                  </a:cubicBezTo>
                  <a:cubicBezTo>
                    <a:pt x="50" y="10"/>
                    <a:pt x="50" y="10"/>
                    <a:pt x="50" y="10"/>
                  </a:cubicBezTo>
                  <a:cubicBezTo>
                    <a:pt x="50" y="4"/>
                    <a:pt x="46" y="0"/>
                    <a:pt x="40" y="0"/>
                  </a:cubicBezTo>
                  <a:cubicBezTo>
                    <a:pt x="34" y="0"/>
                    <a:pt x="30" y="4"/>
                    <a:pt x="30" y="10"/>
                  </a:cubicBezTo>
                  <a:cubicBezTo>
                    <a:pt x="30" y="45"/>
                    <a:pt x="30" y="45"/>
                    <a:pt x="30" y="45"/>
                  </a:cubicBezTo>
                  <a:cubicBezTo>
                    <a:pt x="22" y="38"/>
                    <a:pt x="13" y="33"/>
                    <a:pt x="8" y="38"/>
                  </a:cubicBezTo>
                  <a:cubicBezTo>
                    <a:pt x="0" y="46"/>
                    <a:pt x="16" y="62"/>
                    <a:pt x="29" y="86"/>
                  </a:cubicBezTo>
                  <a:cubicBezTo>
                    <a:pt x="39" y="102"/>
                    <a:pt x="52" y="108"/>
                    <a:pt x="64" y="108"/>
                  </a:cubicBezTo>
                  <a:cubicBezTo>
                    <a:pt x="83" y="108"/>
                    <a:pt x="98" y="93"/>
                    <a:pt x="98" y="74"/>
                  </a:cubicBezTo>
                  <a:cubicBezTo>
                    <a:pt x="98" y="50"/>
                    <a:pt x="98" y="50"/>
                    <a:pt x="98" y="50"/>
                  </a:cubicBezTo>
                  <a:cubicBezTo>
                    <a:pt x="98" y="45"/>
                    <a:pt x="94" y="40"/>
                    <a:pt x="88" y="40"/>
                  </a:cubicBezTo>
                  <a:close/>
                  <a:moveTo>
                    <a:pt x="94" y="59"/>
                  </a:moveTo>
                  <a:cubicBezTo>
                    <a:pt x="94" y="74"/>
                    <a:pt x="94" y="74"/>
                    <a:pt x="94" y="74"/>
                  </a:cubicBezTo>
                  <a:cubicBezTo>
                    <a:pt x="94" y="90"/>
                    <a:pt x="81" y="104"/>
                    <a:pt x="64" y="104"/>
                  </a:cubicBezTo>
                  <a:cubicBezTo>
                    <a:pt x="49" y="104"/>
                    <a:pt x="40" y="96"/>
                    <a:pt x="33" y="84"/>
                  </a:cubicBezTo>
                  <a:cubicBezTo>
                    <a:pt x="17" y="58"/>
                    <a:pt x="6" y="46"/>
                    <a:pt x="11" y="41"/>
                  </a:cubicBezTo>
                  <a:cubicBezTo>
                    <a:pt x="15" y="37"/>
                    <a:pt x="26" y="46"/>
                    <a:pt x="34" y="55"/>
                  </a:cubicBezTo>
                  <a:cubicBezTo>
                    <a:pt x="34" y="10"/>
                    <a:pt x="34" y="10"/>
                    <a:pt x="34" y="10"/>
                  </a:cubicBezTo>
                  <a:cubicBezTo>
                    <a:pt x="34" y="7"/>
                    <a:pt x="37" y="4"/>
                    <a:pt x="40" y="4"/>
                  </a:cubicBezTo>
                  <a:cubicBezTo>
                    <a:pt x="43" y="4"/>
                    <a:pt x="46" y="7"/>
                    <a:pt x="46" y="10"/>
                  </a:cubicBezTo>
                  <a:cubicBezTo>
                    <a:pt x="46" y="52"/>
                    <a:pt x="46" y="52"/>
                    <a:pt x="46" y="52"/>
                  </a:cubicBezTo>
                  <a:cubicBezTo>
                    <a:pt x="50" y="52"/>
                    <a:pt x="50" y="52"/>
                    <a:pt x="50" y="52"/>
                  </a:cubicBezTo>
                  <a:cubicBezTo>
                    <a:pt x="50" y="38"/>
                    <a:pt x="50" y="38"/>
                    <a:pt x="50" y="38"/>
                  </a:cubicBezTo>
                  <a:cubicBezTo>
                    <a:pt x="50" y="35"/>
                    <a:pt x="53" y="32"/>
                    <a:pt x="56" y="32"/>
                  </a:cubicBezTo>
                  <a:cubicBezTo>
                    <a:pt x="59" y="32"/>
                    <a:pt x="62" y="35"/>
                    <a:pt x="62" y="38"/>
                  </a:cubicBezTo>
                  <a:cubicBezTo>
                    <a:pt x="62" y="48"/>
                    <a:pt x="62" y="48"/>
                    <a:pt x="62" y="48"/>
                  </a:cubicBezTo>
                  <a:cubicBezTo>
                    <a:pt x="62" y="84"/>
                    <a:pt x="62" y="84"/>
                    <a:pt x="62" y="84"/>
                  </a:cubicBezTo>
                  <a:cubicBezTo>
                    <a:pt x="49" y="71"/>
                    <a:pt x="49" y="71"/>
                    <a:pt x="49" y="71"/>
                  </a:cubicBezTo>
                  <a:cubicBezTo>
                    <a:pt x="46" y="74"/>
                    <a:pt x="46" y="74"/>
                    <a:pt x="46" y="74"/>
                  </a:cubicBezTo>
                  <a:cubicBezTo>
                    <a:pt x="64" y="92"/>
                    <a:pt x="64" y="92"/>
                    <a:pt x="64" y="92"/>
                  </a:cubicBezTo>
                  <a:cubicBezTo>
                    <a:pt x="82" y="74"/>
                    <a:pt x="82" y="74"/>
                    <a:pt x="82" y="74"/>
                  </a:cubicBezTo>
                  <a:cubicBezTo>
                    <a:pt x="79" y="71"/>
                    <a:pt x="79" y="71"/>
                    <a:pt x="79" y="71"/>
                  </a:cubicBezTo>
                  <a:cubicBezTo>
                    <a:pt x="66" y="84"/>
                    <a:pt x="66" y="84"/>
                    <a:pt x="66" y="84"/>
                  </a:cubicBezTo>
                  <a:cubicBezTo>
                    <a:pt x="66" y="48"/>
                    <a:pt x="66" y="48"/>
                    <a:pt x="66" y="48"/>
                  </a:cubicBezTo>
                  <a:cubicBezTo>
                    <a:pt x="66" y="42"/>
                    <a:pt x="66" y="42"/>
                    <a:pt x="66" y="42"/>
                  </a:cubicBezTo>
                  <a:cubicBezTo>
                    <a:pt x="66" y="39"/>
                    <a:pt x="69" y="36"/>
                    <a:pt x="72" y="36"/>
                  </a:cubicBezTo>
                  <a:cubicBezTo>
                    <a:pt x="75" y="36"/>
                    <a:pt x="78" y="39"/>
                    <a:pt x="78" y="42"/>
                  </a:cubicBezTo>
                  <a:cubicBezTo>
                    <a:pt x="78" y="52"/>
                    <a:pt x="78" y="52"/>
                    <a:pt x="78" y="52"/>
                  </a:cubicBezTo>
                  <a:cubicBezTo>
                    <a:pt x="82" y="52"/>
                    <a:pt x="82" y="52"/>
                    <a:pt x="82" y="52"/>
                  </a:cubicBezTo>
                  <a:cubicBezTo>
                    <a:pt x="82" y="50"/>
                    <a:pt x="82" y="50"/>
                    <a:pt x="82" y="50"/>
                  </a:cubicBezTo>
                  <a:cubicBezTo>
                    <a:pt x="82" y="47"/>
                    <a:pt x="85" y="44"/>
                    <a:pt x="88" y="44"/>
                  </a:cubicBezTo>
                  <a:cubicBezTo>
                    <a:pt x="91" y="44"/>
                    <a:pt x="94" y="47"/>
                    <a:pt x="94" y="50"/>
                  </a:cubicBezTo>
                  <a:lnTo>
                    <a:pt x="94" y="5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36"/>
            <p:cNvSpPr>
              <a:spLocks noEditPoints="1"/>
            </p:cNvSpPr>
            <p:nvPr/>
          </p:nvSpPr>
          <p:spPr bwMode="auto">
            <a:xfrm>
              <a:off x="9288155" y="3676336"/>
              <a:ext cx="255588" cy="280988"/>
            </a:xfrm>
            <a:custGeom>
              <a:avLst/>
              <a:gdLst>
                <a:gd name="T0" fmla="*/ 64 w 98"/>
                <a:gd name="T1" fmla="*/ 104 h 108"/>
                <a:gd name="T2" fmla="*/ 94 w 98"/>
                <a:gd name="T3" fmla="*/ 74 h 108"/>
                <a:gd name="T4" fmla="*/ 94 w 98"/>
                <a:gd name="T5" fmla="*/ 74 h 108"/>
                <a:gd name="T6" fmla="*/ 94 w 98"/>
                <a:gd name="T7" fmla="*/ 59 h 108"/>
                <a:gd name="T8" fmla="*/ 94 w 98"/>
                <a:gd name="T9" fmla="*/ 50 h 108"/>
                <a:gd name="T10" fmla="*/ 88 w 98"/>
                <a:gd name="T11" fmla="*/ 44 h 108"/>
                <a:gd name="T12" fmla="*/ 82 w 98"/>
                <a:gd name="T13" fmla="*/ 50 h 108"/>
                <a:gd name="T14" fmla="*/ 82 w 98"/>
                <a:gd name="T15" fmla="*/ 52 h 108"/>
                <a:gd name="T16" fmla="*/ 78 w 98"/>
                <a:gd name="T17" fmla="*/ 52 h 108"/>
                <a:gd name="T18" fmla="*/ 78 w 98"/>
                <a:gd name="T19" fmla="*/ 42 h 108"/>
                <a:gd name="T20" fmla="*/ 72 w 98"/>
                <a:gd name="T21" fmla="*/ 36 h 108"/>
                <a:gd name="T22" fmla="*/ 66 w 98"/>
                <a:gd name="T23" fmla="*/ 42 h 108"/>
                <a:gd name="T24" fmla="*/ 66 w 98"/>
                <a:gd name="T25" fmla="*/ 48 h 108"/>
                <a:gd name="T26" fmla="*/ 62 w 98"/>
                <a:gd name="T27" fmla="*/ 48 h 108"/>
                <a:gd name="T28" fmla="*/ 62 w 98"/>
                <a:gd name="T29" fmla="*/ 38 h 108"/>
                <a:gd name="T30" fmla="*/ 56 w 98"/>
                <a:gd name="T31" fmla="*/ 32 h 108"/>
                <a:gd name="T32" fmla="*/ 50 w 98"/>
                <a:gd name="T33" fmla="*/ 38 h 108"/>
                <a:gd name="T34" fmla="*/ 50 w 98"/>
                <a:gd name="T35" fmla="*/ 52 h 108"/>
                <a:gd name="T36" fmla="*/ 46 w 98"/>
                <a:gd name="T37" fmla="*/ 52 h 108"/>
                <a:gd name="T38" fmla="*/ 46 w 98"/>
                <a:gd name="T39" fmla="*/ 10 h 108"/>
                <a:gd name="T40" fmla="*/ 40 w 98"/>
                <a:gd name="T41" fmla="*/ 4 h 108"/>
                <a:gd name="T42" fmla="*/ 34 w 98"/>
                <a:gd name="T43" fmla="*/ 10 h 108"/>
                <a:gd name="T44" fmla="*/ 34 w 98"/>
                <a:gd name="T45" fmla="*/ 55 h 108"/>
                <a:gd name="T46" fmla="*/ 11 w 98"/>
                <a:gd name="T47" fmla="*/ 41 h 108"/>
                <a:gd name="T48" fmla="*/ 33 w 98"/>
                <a:gd name="T49" fmla="*/ 84 h 108"/>
                <a:gd name="T50" fmla="*/ 64 w 98"/>
                <a:gd name="T51" fmla="*/ 104 h 108"/>
                <a:gd name="T52" fmla="*/ 64 w 98"/>
                <a:gd name="T53" fmla="*/ 104 h 108"/>
                <a:gd name="T54" fmla="*/ 98 w 98"/>
                <a:gd name="T55" fmla="*/ 74 h 108"/>
                <a:gd name="T56" fmla="*/ 64 w 98"/>
                <a:gd name="T57" fmla="*/ 108 h 108"/>
                <a:gd name="T58" fmla="*/ 30 w 98"/>
                <a:gd name="T59" fmla="*/ 86 h 108"/>
                <a:gd name="T60" fmla="*/ 8 w 98"/>
                <a:gd name="T61" fmla="*/ 38 h 108"/>
                <a:gd name="T62" fmla="*/ 30 w 98"/>
                <a:gd name="T63" fmla="*/ 45 h 108"/>
                <a:gd name="T64" fmla="*/ 30 w 98"/>
                <a:gd name="T65" fmla="*/ 45 h 108"/>
                <a:gd name="T66" fmla="*/ 30 w 98"/>
                <a:gd name="T67" fmla="*/ 10 h 108"/>
                <a:gd name="T68" fmla="*/ 40 w 98"/>
                <a:gd name="T69" fmla="*/ 0 h 108"/>
                <a:gd name="T70" fmla="*/ 50 w 98"/>
                <a:gd name="T71" fmla="*/ 10 h 108"/>
                <a:gd name="T72" fmla="*/ 50 w 98"/>
                <a:gd name="T73" fmla="*/ 30 h 108"/>
                <a:gd name="T74" fmla="*/ 56 w 98"/>
                <a:gd name="T75" fmla="*/ 28 h 108"/>
                <a:gd name="T76" fmla="*/ 66 w 98"/>
                <a:gd name="T77" fmla="*/ 35 h 108"/>
                <a:gd name="T78" fmla="*/ 72 w 98"/>
                <a:gd name="T79" fmla="*/ 32 h 108"/>
                <a:gd name="T80" fmla="*/ 82 w 98"/>
                <a:gd name="T81" fmla="*/ 42 h 108"/>
                <a:gd name="T82" fmla="*/ 82 w 98"/>
                <a:gd name="T83" fmla="*/ 42 h 108"/>
                <a:gd name="T84" fmla="*/ 88 w 98"/>
                <a:gd name="T85" fmla="*/ 40 h 108"/>
                <a:gd name="T86" fmla="*/ 98 w 98"/>
                <a:gd name="T87" fmla="*/ 50 h 108"/>
                <a:gd name="T88" fmla="*/ 98 w 98"/>
                <a:gd name="T89" fmla="*/ 7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108">
                  <a:moveTo>
                    <a:pt x="64" y="104"/>
                  </a:moveTo>
                  <a:cubicBezTo>
                    <a:pt x="81" y="104"/>
                    <a:pt x="94" y="90"/>
                    <a:pt x="94" y="74"/>
                  </a:cubicBezTo>
                  <a:cubicBezTo>
                    <a:pt x="94" y="74"/>
                    <a:pt x="94" y="83"/>
                    <a:pt x="94" y="74"/>
                  </a:cubicBezTo>
                  <a:cubicBezTo>
                    <a:pt x="94" y="59"/>
                    <a:pt x="94" y="59"/>
                    <a:pt x="94" y="59"/>
                  </a:cubicBezTo>
                  <a:cubicBezTo>
                    <a:pt x="94" y="50"/>
                    <a:pt x="94" y="50"/>
                    <a:pt x="94" y="50"/>
                  </a:cubicBezTo>
                  <a:cubicBezTo>
                    <a:pt x="94" y="47"/>
                    <a:pt x="92" y="44"/>
                    <a:pt x="88" y="44"/>
                  </a:cubicBezTo>
                  <a:cubicBezTo>
                    <a:pt x="85" y="44"/>
                    <a:pt x="82" y="47"/>
                    <a:pt x="82" y="50"/>
                  </a:cubicBezTo>
                  <a:cubicBezTo>
                    <a:pt x="82" y="52"/>
                    <a:pt x="82" y="52"/>
                    <a:pt x="82" y="52"/>
                  </a:cubicBezTo>
                  <a:cubicBezTo>
                    <a:pt x="78" y="52"/>
                    <a:pt x="78" y="52"/>
                    <a:pt x="78" y="52"/>
                  </a:cubicBezTo>
                  <a:cubicBezTo>
                    <a:pt x="78" y="42"/>
                    <a:pt x="78" y="42"/>
                    <a:pt x="78" y="42"/>
                  </a:cubicBezTo>
                  <a:cubicBezTo>
                    <a:pt x="78" y="39"/>
                    <a:pt x="76" y="36"/>
                    <a:pt x="72" y="36"/>
                  </a:cubicBezTo>
                  <a:cubicBezTo>
                    <a:pt x="69" y="36"/>
                    <a:pt x="66" y="39"/>
                    <a:pt x="66" y="42"/>
                  </a:cubicBezTo>
                  <a:cubicBezTo>
                    <a:pt x="66" y="48"/>
                    <a:pt x="66" y="48"/>
                    <a:pt x="66" y="48"/>
                  </a:cubicBezTo>
                  <a:cubicBezTo>
                    <a:pt x="62" y="48"/>
                    <a:pt x="62" y="48"/>
                    <a:pt x="62" y="48"/>
                  </a:cubicBezTo>
                  <a:cubicBezTo>
                    <a:pt x="62" y="38"/>
                    <a:pt x="62" y="38"/>
                    <a:pt x="62" y="38"/>
                  </a:cubicBezTo>
                  <a:cubicBezTo>
                    <a:pt x="62" y="35"/>
                    <a:pt x="60" y="32"/>
                    <a:pt x="56" y="32"/>
                  </a:cubicBezTo>
                  <a:cubicBezTo>
                    <a:pt x="53" y="32"/>
                    <a:pt x="50" y="35"/>
                    <a:pt x="50" y="38"/>
                  </a:cubicBezTo>
                  <a:cubicBezTo>
                    <a:pt x="50" y="52"/>
                    <a:pt x="50" y="52"/>
                    <a:pt x="50" y="52"/>
                  </a:cubicBezTo>
                  <a:cubicBezTo>
                    <a:pt x="46" y="52"/>
                    <a:pt x="46" y="52"/>
                    <a:pt x="46" y="52"/>
                  </a:cubicBezTo>
                  <a:cubicBezTo>
                    <a:pt x="46" y="10"/>
                    <a:pt x="46" y="10"/>
                    <a:pt x="46" y="10"/>
                  </a:cubicBezTo>
                  <a:cubicBezTo>
                    <a:pt x="46" y="7"/>
                    <a:pt x="44" y="4"/>
                    <a:pt x="40" y="4"/>
                  </a:cubicBezTo>
                  <a:cubicBezTo>
                    <a:pt x="37" y="4"/>
                    <a:pt x="34" y="7"/>
                    <a:pt x="34" y="10"/>
                  </a:cubicBezTo>
                  <a:cubicBezTo>
                    <a:pt x="34" y="55"/>
                    <a:pt x="34" y="55"/>
                    <a:pt x="34" y="55"/>
                  </a:cubicBezTo>
                  <a:cubicBezTo>
                    <a:pt x="26" y="46"/>
                    <a:pt x="15" y="37"/>
                    <a:pt x="11" y="41"/>
                  </a:cubicBezTo>
                  <a:cubicBezTo>
                    <a:pt x="6" y="46"/>
                    <a:pt x="18" y="58"/>
                    <a:pt x="33" y="84"/>
                  </a:cubicBezTo>
                  <a:cubicBezTo>
                    <a:pt x="40" y="96"/>
                    <a:pt x="49" y="104"/>
                    <a:pt x="64" y="104"/>
                  </a:cubicBezTo>
                  <a:cubicBezTo>
                    <a:pt x="64" y="104"/>
                    <a:pt x="64" y="104"/>
                    <a:pt x="64" y="104"/>
                  </a:cubicBezTo>
                  <a:close/>
                  <a:moveTo>
                    <a:pt x="98" y="74"/>
                  </a:moveTo>
                  <a:cubicBezTo>
                    <a:pt x="98" y="93"/>
                    <a:pt x="83" y="108"/>
                    <a:pt x="64" y="108"/>
                  </a:cubicBezTo>
                  <a:cubicBezTo>
                    <a:pt x="52" y="108"/>
                    <a:pt x="39" y="102"/>
                    <a:pt x="30" y="86"/>
                  </a:cubicBezTo>
                  <a:cubicBezTo>
                    <a:pt x="17" y="62"/>
                    <a:pt x="0" y="46"/>
                    <a:pt x="8" y="38"/>
                  </a:cubicBezTo>
                  <a:cubicBezTo>
                    <a:pt x="14" y="33"/>
                    <a:pt x="22" y="38"/>
                    <a:pt x="30" y="45"/>
                  </a:cubicBezTo>
                  <a:cubicBezTo>
                    <a:pt x="30" y="45"/>
                    <a:pt x="30" y="45"/>
                    <a:pt x="30" y="45"/>
                  </a:cubicBezTo>
                  <a:cubicBezTo>
                    <a:pt x="30" y="10"/>
                    <a:pt x="30" y="10"/>
                    <a:pt x="30" y="10"/>
                  </a:cubicBezTo>
                  <a:cubicBezTo>
                    <a:pt x="30" y="4"/>
                    <a:pt x="35" y="0"/>
                    <a:pt x="40" y="0"/>
                  </a:cubicBezTo>
                  <a:cubicBezTo>
                    <a:pt x="46" y="0"/>
                    <a:pt x="50" y="4"/>
                    <a:pt x="50" y="10"/>
                  </a:cubicBezTo>
                  <a:cubicBezTo>
                    <a:pt x="50" y="30"/>
                    <a:pt x="50" y="30"/>
                    <a:pt x="50" y="30"/>
                  </a:cubicBezTo>
                  <a:cubicBezTo>
                    <a:pt x="52" y="29"/>
                    <a:pt x="54" y="28"/>
                    <a:pt x="56" y="28"/>
                  </a:cubicBezTo>
                  <a:cubicBezTo>
                    <a:pt x="61" y="28"/>
                    <a:pt x="64" y="31"/>
                    <a:pt x="66" y="35"/>
                  </a:cubicBezTo>
                  <a:cubicBezTo>
                    <a:pt x="67" y="33"/>
                    <a:pt x="70" y="32"/>
                    <a:pt x="72" y="32"/>
                  </a:cubicBezTo>
                  <a:cubicBezTo>
                    <a:pt x="78" y="32"/>
                    <a:pt x="82" y="36"/>
                    <a:pt x="82" y="42"/>
                  </a:cubicBezTo>
                  <a:cubicBezTo>
                    <a:pt x="82" y="42"/>
                    <a:pt x="82" y="42"/>
                    <a:pt x="82" y="42"/>
                  </a:cubicBezTo>
                  <a:cubicBezTo>
                    <a:pt x="84" y="41"/>
                    <a:pt x="86" y="40"/>
                    <a:pt x="88" y="40"/>
                  </a:cubicBezTo>
                  <a:cubicBezTo>
                    <a:pt x="94" y="40"/>
                    <a:pt x="98" y="45"/>
                    <a:pt x="98" y="50"/>
                  </a:cubicBezTo>
                  <a:cubicBezTo>
                    <a:pt x="98" y="74"/>
                    <a:pt x="98" y="74"/>
                    <a:pt x="98" y="7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37"/>
            <p:cNvSpPr>
              <a:spLocks noEditPoints="1"/>
            </p:cNvSpPr>
            <p:nvPr/>
          </p:nvSpPr>
          <p:spPr bwMode="auto">
            <a:xfrm>
              <a:off x="320572" y="184483"/>
              <a:ext cx="254000" cy="322263"/>
            </a:xfrm>
            <a:custGeom>
              <a:avLst/>
              <a:gdLst>
                <a:gd name="T0" fmla="*/ 66 w 98"/>
                <a:gd name="T1" fmla="*/ 26 h 124"/>
                <a:gd name="T2" fmla="*/ 14 w 98"/>
                <a:gd name="T3" fmla="*/ 26 h 124"/>
                <a:gd name="T4" fmla="*/ 26 w 98"/>
                <a:gd name="T5" fmla="*/ 43 h 124"/>
                <a:gd name="T6" fmla="*/ 40 w 98"/>
                <a:gd name="T7" fmla="*/ 4 h 124"/>
                <a:gd name="T8" fmla="*/ 57 w 98"/>
                <a:gd name="T9" fmla="*/ 40 h 124"/>
                <a:gd name="T10" fmla="*/ 61 w 98"/>
                <a:gd name="T11" fmla="*/ 41 h 124"/>
                <a:gd name="T12" fmla="*/ 58 w 98"/>
                <a:gd name="T13" fmla="*/ 26 h 124"/>
                <a:gd name="T14" fmla="*/ 22 w 98"/>
                <a:gd name="T15" fmla="*/ 26 h 124"/>
                <a:gd name="T16" fmla="*/ 26 w 98"/>
                <a:gd name="T17" fmla="*/ 26 h 124"/>
                <a:gd name="T18" fmla="*/ 54 w 98"/>
                <a:gd name="T19" fmla="*/ 26 h 124"/>
                <a:gd name="T20" fmla="*/ 54 w 98"/>
                <a:gd name="T21" fmla="*/ 37 h 124"/>
                <a:gd name="T22" fmla="*/ 94 w 98"/>
                <a:gd name="T23" fmla="*/ 90 h 124"/>
                <a:gd name="T24" fmla="*/ 94 w 98"/>
                <a:gd name="T25" fmla="*/ 75 h 124"/>
                <a:gd name="T26" fmla="*/ 88 w 98"/>
                <a:gd name="T27" fmla="*/ 60 h 124"/>
                <a:gd name="T28" fmla="*/ 82 w 98"/>
                <a:gd name="T29" fmla="*/ 68 h 124"/>
                <a:gd name="T30" fmla="*/ 78 w 98"/>
                <a:gd name="T31" fmla="*/ 58 h 124"/>
                <a:gd name="T32" fmla="*/ 66 w 98"/>
                <a:gd name="T33" fmla="*/ 58 h 124"/>
                <a:gd name="T34" fmla="*/ 62 w 98"/>
                <a:gd name="T35" fmla="*/ 64 h 124"/>
                <a:gd name="T36" fmla="*/ 56 w 98"/>
                <a:gd name="T37" fmla="*/ 48 h 124"/>
                <a:gd name="T38" fmla="*/ 50 w 98"/>
                <a:gd name="T39" fmla="*/ 68 h 124"/>
                <a:gd name="T40" fmla="*/ 46 w 98"/>
                <a:gd name="T41" fmla="*/ 26 h 124"/>
                <a:gd name="T42" fmla="*/ 34 w 98"/>
                <a:gd name="T43" fmla="*/ 26 h 124"/>
                <a:gd name="T44" fmla="*/ 11 w 98"/>
                <a:gd name="T45" fmla="*/ 57 h 124"/>
                <a:gd name="T46" fmla="*/ 64 w 98"/>
                <a:gd name="T47" fmla="*/ 120 h 124"/>
                <a:gd name="T48" fmla="*/ 64 w 98"/>
                <a:gd name="T49" fmla="*/ 124 h 124"/>
                <a:gd name="T50" fmla="*/ 8 w 98"/>
                <a:gd name="T51" fmla="*/ 54 h 124"/>
                <a:gd name="T52" fmla="*/ 30 w 98"/>
                <a:gd name="T53" fmla="*/ 61 h 124"/>
                <a:gd name="T54" fmla="*/ 40 w 98"/>
                <a:gd name="T55" fmla="*/ 16 h 124"/>
                <a:gd name="T56" fmla="*/ 50 w 98"/>
                <a:gd name="T57" fmla="*/ 46 h 124"/>
                <a:gd name="T58" fmla="*/ 66 w 98"/>
                <a:gd name="T59" fmla="*/ 51 h 124"/>
                <a:gd name="T60" fmla="*/ 82 w 98"/>
                <a:gd name="T61" fmla="*/ 58 h 124"/>
                <a:gd name="T62" fmla="*/ 88 w 98"/>
                <a:gd name="T63" fmla="*/ 56 h 124"/>
                <a:gd name="T64" fmla="*/ 98 w 98"/>
                <a:gd name="T65" fmla="*/ 9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 h="124">
                  <a:moveTo>
                    <a:pt x="61" y="41"/>
                  </a:moveTo>
                  <a:cubicBezTo>
                    <a:pt x="64" y="37"/>
                    <a:pt x="66" y="32"/>
                    <a:pt x="66" y="26"/>
                  </a:cubicBezTo>
                  <a:cubicBezTo>
                    <a:pt x="66" y="12"/>
                    <a:pt x="55" y="0"/>
                    <a:pt x="40" y="0"/>
                  </a:cubicBezTo>
                  <a:cubicBezTo>
                    <a:pt x="26" y="0"/>
                    <a:pt x="14" y="12"/>
                    <a:pt x="14" y="26"/>
                  </a:cubicBezTo>
                  <a:cubicBezTo>
                    <a:pt x="14" y="35"/>
                    <a:pt x="19" y="43"/>
                    <a:pt x="26" y="48"/>
                  </a:cubicBezTo>
                  <a:cubicBezTo>
                    <a:pt x="26" y="43"/>
                    <a:pt x="26" y="43"/>
                    <a:pt x="26" y="43"/>
                  </a:cubicBezTo>
                  <a:cubicBezTo>
                    <a:pt x="21" y="39"/>
                    <a:pt x="18" y="33"/>
                    <a:pt x="18" y="26"/>
                  </a:cubicBezTo>
                  <a:cubicBezTo>
                    <a:pt x="18" y="14"/>
                    <a:pt x="28" y="4"/>
                    <a:pt x="40" y="4"/>
                  </a:cubicBezTo>
                  <a:cubicBezTo>
                    <a:pt x="52" y="4"/>
                    <a:pt x="62" y="14"/>
                    <a:pt x="62" y="26"/>
                  </a:cubicBezTo>
                  <a:cubicBezTo>
                    <a:pt x="62" y="31"/>
                    <a:pt x="60" y="36"/>
                    <a:pt x="57" y="40"/>
                  </a:cubicBezTo>
                  <a:cubicBezTo>
                    <a:pt x="59" y="40"/>
                    <a:pt x="60" y="40"/>
                    <a:pt x="61" y="41"/>
                  </a:cubicBezTo>
                  <a:cubicBezTo>
                    <a:pt x="61" y="41"/>
                    <a:pt x="61" y="41"/>
                    <a:pt x="61" y="41"/>
                  </a:cubicBezTo>
                  <a:close/>
                  <a:moveTo>
                    <a:pt x="54" y="37"/>
                  </a:moveTo>
                  <a:cubicBezTo>
                    <a:pt x="57" y="34"/>
                    <a:pt x="58" y="30"/>
                    <a:pt x="58" y="26"/>
                  </a:cubicBezTo>
                  <a:cubicBezTo>
                    <a:pt x="58" y="16"/>
                    <a:pt x="50" y="8"/>
                    <a:pt x="40" y="8"/>
                  </a:cubicBezTo>
                  <a:cubicBezTo>
                    <a:pt x="30" y="8"/>
                    <a:pt x="22" y="16"/>
                    <a:pt x="22" y="26"/>
                  </a:cubicBezTo>
                  <a:cubicBezTo>
                    <a:pt x="22" y="30"/>
                    <a:pt x="24" y="34"/>
                    <a:pt x="26" y="37"/>
                  </a:cubicBezTo>
                  <a:cubicBezTo>
                    <a:pt x="26" y="26"/>
                    <a:pt x="26" y="26"/>
                    <a:pt x="26" y="26"/>
                  </a:cubicBezTo>
                  <a:cubicBezTo>
                    <a:pt x="26" y="18"/>
                    <a:pt x="33" y="12"/>
                    <a:pt x="40" y="12"/>
                  </a:cubicBezTo>
                  <a:cubicBezTo>
                    <a:pt x="48" y="12"/>
                    <a:pt x="54" y="18"/>
                    <a:pt x="54" y="26"/>
                  </a:cubicBezTo>
                  <a:cubicBezTo>
                    <a:pt x="54" y="37"/>
                    <a:pt x="54" y="37"/>
                    <a:pt x="54" y="37"/>
                  </a:cubicBezTo>
                  <a:cubicBezTo>
                    <a:pt x="54" y="37"/>
                    <a:pt x="54" y="37"/>
                    <a:pt x="54" y="37"/>
                  </a:cubicBezTo>
                  <a:close/>
                  <a:moveTo>
                    <a:pt x="64" y="120"/>
                  </a:moveTo>
                  <a:cubicBezTo>
                    <a:pt x="81" y="120"/>
                    <a:pt x="94" y="106"/>
                    <a:pt x="94" y="90"/>
                  </a:cubicBezTo>
                  <a:cubicBezTo>
                    <a:pt x="94" y="90"/>
                    <a:pt x="94" y="99"/>
                    <a:pt x="94" y="90"/>
                  </a:cubicBezTo>
                  <a:cubicBezTo>
                    <a:pt x="94" y="75"/>
                    <a:pt x="94" y="75"/>
                    <a:pt x="94" y="75"/>
                  </a:cubicBezTo>
                  <a:cubicBezTo>
                    <a:pt x="94" y="66"/>
                    <a:pt x="94" y="66"/>
                    <a:pt x="94" y="66"/>
                  </a:cubicBezTo>
                  <a:cubicBezTo>
                    <a:pt x="94" y="63"/>
                    <a:pt x="92" y="60"/>
                    <a:pt x="88" y="60"/>
                  </a:cubicBezTo>
                  <a:cubicBezTo>
                    <a:pt x="85" y="60"/>
                    <a:pt x="82" y="63"/>
                    <a:pt x="82" y="66"/>
                  </a:cubicBezTo>
                  <a:cubicBezTo>
                    <a:pt x="82" y="68"/>
                    <a:pt x="82" y="68"/>
                    <a:pt x="82" y="68"/>
                  </a:cubicBezTo>
                  <a:cubicBezTo>
                    <a:pt x="78" y="68"/>
                    <a:pt x="78" y="68"/>
                    <a:pt x="78" y="68"/>
                  </a:cubicBezTo>
                  <a:cubicBezTo>
                    <a:pt x="78" y="58"/>
                    <a:pt x="78" y="58"/>
                    <a:pt x="78" y="58"/>
                  </a:cubicBezTo>
                  <a:cubicBezTo>
                    <a:pt x="78" y="55"/>
                    <a:pt x="76" y="52"/>
                    <a:pt x="72" y="52"/>
                  </a:cubicBezTo>
                  <a:cubicBezTo>
                    <a:pt x="69" y="52"/>
                    <a:pt x="66" y="55"/>
                    <a:pt x="66" y="58"/>
                  </a:cubicBezTo>
                  <a:cubicBezTo>
                    <a:pt x="66" y="64"/>
                    <a:pt x="66" y="64"/>
                    <a:pt x="66" y="64"/>
                  </a:cubicBezTo>
                  <a:cubicBezTo>
                    <a:pt x="62" y="64"/>
                    <a:pt x="62" y="64"/>
                    <a:pt x="62" y="64"/>
                  </a:cubicBezTo>
                  <a:cubicBezTo>
                    <a:pt x="62" y="54"/>
                    <a:pt x="62" y="54"/>
                    <a:pt x="62" y="54"/>
                  </a:cubicBezTo>
                  <a:cubicBezTo>
                    <a:pt x="62" y="51"/>
                    <a:pt x="60" y="48"/>
                    <a:pt x="56" y="48"/>
                  </a:cubicBezTo>
                  <a:cubicBezTo>
                    <a:pt x="53" y="48"/>
                    <a:pt x="50" y="51"/>
                    <a:pt x="50" y="54"/>
                  </a:cubicBezTo>
                  <a:cubicBezTo>
                    <a:pt x="50" y="68"/>
                    <a:pt x="50" y="68"/>
                    <a:pt x="50" y="68"/>
                  </a:cubicBezTo>
                  <a:cubicBezTo>
                    <a:pt x="46" y="68"/>
                    <a:pt x="46" y="68"/>
                    <a:pt x="46" y="68"/>
                  </a:cubicBezTo>
                  <a:cubicBezTo>
                    <a:pt x="46" y="26"/>
                    <a:pt x="46" y="26"/>
                    <a:pt x="46" y="26"/>
                  </a:cubicBezTo>
                  <a:cubicBezTo>
                    <a:pt x="46" y="23"/>
                    <a:pt x="44" y="20"/>
                    <a:pt x="40" y="20"/>
                  </a:cubicBezTo>
                  <a:cubicBezTo>
                    <a:pt x="37" y="20"/>
                    <a:pt x="34" y="23"/>
                    <a:pt x="34" y="26"/>
                  </a:cubicBezTo>
                  <a:cubicBezTo>
                    <a:pt x="34" y="71"/>
                    <a:pt x="34" y="71"/>
                    <a:pt x="34" y="71"/>
                  </a:cubicBezTo>
                  <a:cubicBezTo>
                    <a:pt x="26" y="62"/>
                    <a:pt x="15" y="53"/>
                    <a:pt x="11" y="57"/>
                  </a:cubicBezTo>
                  <a:cubicBezTo>
                    <a:pt x="6" y="62"/>
                    <a:pt x="18" y="74"/>
                    <a:pt x="33" y="100"/>
                  </a:cubicBezTo>
                  <a:cubicBezTo>
                    <a:pt x="40" y="112"/>
                    <a:pt x="49" y="120"/>
                    <a:pt x="64" y="120"/>
                  </a:cubicBezTo>
                  <a:close/>
                  <a:moveTo>
                    <a:pt x="98" y="90"/>
                  </a:moveTo>
                  <a:cubicBezTo>
                    <a:pt x="98" y="109"/>
                    <a:pt x="83" y="124"/>
                    <a:pt x="64" y="124"/>
                  </a:cubicBezTo>
                  <a:cubicBezTo>
                    <a:pt x="52" y="124"/>
                    <a:pt x="39" y="118"/>
                    <a:pt x="30" y="102"/>
                  </a:cubicBezTo>
                  <a:cubicBezTo>
                    <a:pt x="17" y="78"/>
                    <a:pt x="0" y="62"/>
                    <a:pt x="8" y="54"/>
                  </a:cubicBezTo>
                  <a:cubicBezTo>
                    <a:pt x="14" y="49"/>
                    <a:pt x="22" y="54"/>
                    <a:pt x="30" y="61"/>
                  </a:cubicBezTo>
                  <a:cubicBezTo>
                    <a:pt x="30" y="61"/>
                    <a:pt x="30" y="61"/>
                    <a:pt x="30" y="61"/>
                  </a:cubicBezTo>
                  <a:cubicBezTo>
                    <a:pt x="30" y="26"/>
                    <a:pt x="30" y="26"/>
                    <a:pt x="30" y="26"/>
                  </a:cubicBezTo>
                  <a:cubicBezTo>
                    <a:pt x="30" y="20"/>
                    <a:pt x="35" y="16"/>
                    <a:pt x="40" y="16"/>
                  </a:cubicBezTo>
                  <a:cubicBezTo>
                    <a:pt x="46" y="16"/>
                    <a:pt x="50" y="20"/>
                    <a:pt x="50" y="26"/>
                  </a:cubicBezTo>
                  <a:cubicBezTo>
                    <a:pt x="50" y="46"/>
                    <a:pt x="50" y="46"/>
                    <a:pt x="50" y="46"/>
                  </a:cubicBezTo>
                  <a:cubicBezTo>
                    <a:pt x="52" y="45"/>
                    <a:pt x="54" y="44"/>
                    <a:pt x="56" y="44"/>
                  </a:cubicBezTo>
                  <a:cubicBezTo>
                    <a:pt x="61" y="44"/>
                    <a:pt x="64" y="47"/>
                    <a:pt x="66" y="51"/>
                  </a:cubicBezTo>
                  <a:cubicBezTo>
                    <a:pt x="67" y="49"/>
                    <a:pt x="70" y="48"/>
                    <a:pt x="72" y="48"/>
                  </a:cubicBezTo>
                  <a:cubicBezTo>
                    <a:pt x="78" y="48"/>
                    <a:pt x="82" y="52"/>
                    <a:pt x="82" y="58"/>
                  </a:cubicBezTo>
                  <a:cubicBezTo>
                    <a:pt x="82" y="58"/>
                    <a:pt x="82" y="58"/>
                    <a:pt x="82" y="58"/>
                  </a:cubicBezTo>
                  <a:cubicBezTo>
                    <a:pt x="84" y="57"/>
                    <a:pt x="86" y="56"/>
                    <a:pt x="88" y="56"/>
                  </a:cubicBezTo>
                  <a:cubicBezTo>
                    <a:pt x="94" y="56"/>
                    <a:pt x="98" y="61"/>
                    <a:pt x="98" y="66"/>
                  </a:cubicBezTo>
                  <a:cubicBezTo>
                    <a:pt x="98" y="90"/>
                    <a:pt x="98" y="90"/>
                    <a:pt x="98" y="9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38"/>
            <p:cNvSpPr>
              <a:spLocks noEditPoints="1"/>
            </p:cNvSpPr>
            <p:nvPr/>
          </p:nvSpPr>
          <p:spPr bwMode="auto">
            <a:xfrm>
              <a:off x="8269432" y="4112575"/>
              <a:ext cx="254000" cy="303213"/>
            </a:xfrm>
            <a:custGeom>
              <a:avLst/>
              <a:gdLst>
                <a:gd name="T0" fmla="*/ 54 w 98"/>
                <a:gd name="T1" fmla="*/ 29 h 116"/>
                <a:gd name="T2" fmla="*/ 58 w 98"/>
                <a:gd name="T3" fmla="*/ 18 h 116"/>
                <a:gd name="T4" fmla="*/ 40 w 98"/>
                <a:gd name="T5" fmla="*/ 0 h 116"/>
                <a:gd name="T6" fmla="*/ 22 w 98"/>
                <a:gd name="T7" fmla="*/ 18 h 116"/>
                <a:gd name="T8" fmla="*/ 26 w 98"/>
                <a:gd name="T9" fmla="*/ 29 h 116"/>
                <a:gd name="T10" fmla="*/ 26 w 98"/>
                <a:gd name="T11" fmla="*/ 18 h 116"/>
                <a:gd name="T12" fmla="*/ 40 w 98"/>
                <a:gd name="T13" fmla="*/ 4 h 116"/>
                <a:gd name="T14" fmla="*/ 54 w 98"/>
                <a:gd name="T15" fmla="*/ 18 h 116"/>
                <a:gd name="T16" fmla="*/ 54 w 98"/>
                <a:gd name="T17" fmla="*/ 29 h 116"/>
                <a:gd name="T18" fmla="*/ 54 w 98"/>
                <a:gd name="T19" fmla="*/ 29 h 116"/>
                <a:gd name="T20" fmla="*/ 64 w 98"/>
                <a:gd name="T21" fmla="*/ 112 h 116"/>
                <a:gd name="T22" fmla="*/ 94 w 98"/>
                <a:gd name="T23" fmla="*/ 82 h 116"/>
                <a:gd name="T24" fmla="*/ 94 w 98"/>
                <a:gd name="T25" fmla="*/ 82 h 116"/>
                <a:gd name="T26" fmla="*/ 94 w 98"/>
                <a:gd name="T27" fmla="*/ 67 h 116"/>
                <a:gd name="T28" fmla="*/ 94 w 98"/>
                <a:gd name="T29" fmla="*/ 58 h 116"/>
                <a:gd name="T30" fmla="*/ 88 w 98"/>
                <a:gd name="T31" fmla="*/ 52 h 116"/>
                <a:gd name="T32" fmla="*/ 82 w 98"/>
                <a:gd name="T33" fmla="*/ 58 h 116"/>
                <a:gd name="T34" fmla="*/ 82 w 98"/>
                <a:gd name="T35" fmla="*/ 60 h 116"/>
                <a:gd name="T36" fmla="*/ 78 w 98"/>
                <a:gd name="T37" fmla="*/ 60 h 116"/>
                <a:gd name="T38" fmla="*/ 78 w 98"/>
                <a:gd name="T39" fmla="*/ 50 h 116"/>
                <a:gd name="T40" fmla="*/ 72 w 98"/>
                <a:gd name="T41" fmla="*/ 44 h 116"/>
                <a:gd name="T42" fmla="*/ 66 w 98"/>
                <a:gd name="T43" fmla="*/ 50 h 116"/>
                <a:gd name="T44" fmla="*/ 66 w 98"/>
                <a:gd name="T45" fmla="*/ 56 h 116"/>
                <a:gd name="T46" fmla="*/ 62 w 98"/>
                <a:gd name="T47" fmla="*/ 56 h 116"/>
                <a:gd name="T48" fmla="*/ 62 w 98"/>
                <a:gd name="T49" fmla="*/ 46 h 116"/>
                <a:gd name="T50" fmla="*/ 56 w 98"/>
                <a:gd name="T51" fmla="*/ 40 h 116"/>
                <a:gd name="T52" fmla="*/ 50 w 98"/>
                <a:gd name="T53" fmla="*/ 46 h 116"/>
                <a:gd name="T54" fmla="*/ 50 w 98"/>
                <a:gd name="T55" fmla="*/ 60 h 116"/>
                <a:gd name="T56" fmla="*/ 46 w 98"/>
                <a:gd name="T57" fmla="*/ 60 h 116"/>
                <a:gd name="T58" fmla="*/ 46 w 98"/>
                <a:gd name="T59" fmla="*/ 18 h 116"/>
                <a:gd name="T60" fmla="*/ 40 w 98"/>
                <a:gd name="T61" fmla="*/ 12 h 116"/>
                <a:gd name="T62" fmla="*/ 34 w 98"/>
                <a:gd name="T63" fmla="*/ 18 h 116"/>
                <a:gd name="T64" fmla="*/ 34 w 98"/>
                <a:gd name="T65" fmla="*/ 63 h 116"/>
                <a:gd name="T66" fmla="*/ 11 w 98"/>
                <a:gd name="T67" fmla="*/ 49 h 116"/>
                <a:gd name="T68" fmla="*/ 33 w 98"/>
                <a:gd name="T69" fmla="*/ 92 h 116"/>
                <a:gd name="T70" fmla="*/ 64 w 98"/>
                <a:gd name="T71" fmla="*/ 112 h 116"/>
                <a:gd name="T72" fmla="*/ 98 w 98"/>
                <a:gd name="T73" fmla="*/ 82 h 116"/>
                <a:gd name="T74" fmla="*/ 64 w 98"/>
                <a:gd name="T75" fmla="*/ 116 h 116"/>
                <a:gd name="T76" fmla="*/ 30 w 98"/>
                <a:gd name="T77" fmla="*/ 94 h 116"/>
                <a:gd name="T78" fmla="*/ 8 w 98"/>
                <a:gd name="T79" fmla="*/ 46 h 116"/>
                <a:gd name="T80" fmla="*/ 30 w 98"/>
                <a:gd name="T81" fmla="*/ 53 h 116"/>
                <a:gd name="T82" fmla="*/ 30 w 98"/>
                <a:gd name="T83" fmla="*/ 53 h 116"/>
                <a:gd name="T84" fmla="*/ 30 w 98"/>
                <a:gd name="T85" fmla="*/ 18 h 116"/>
                <a:gd name="T86" fmla="*/ 40 w 98"/>
                <a:gd name="T87" fmla="*/ 8 h 116"/>
                <a:gd name="T88" fmla="*/ 50 w 98"/>
                <a:gd name="T89" fmla="*/ 18 h 116"/>
                <a:gd name="T90" fmla="*/ 50 w 98"/>
                <a:gd name="T91" fmla="*/ 38 h 116"/>
                <a:gd name="T92" fmla="*/ 56 w 98"/>
                <a:gd name="T93" fmla="*/ 36 h 116"/>
                <a:gd name="T94" fmla="*/ 66 w 98"/>
                <a:gd name="T95" fmla="*/ 43 h 116"/>
                <a:gd name="T96" fmla="*/ 72 w 98"/>
                <a:gd name="T97" fmla="*/ 40 h 116"/>
                <a:gd name="T98" fmla="*/ 82 w 98"/>
                <a:gd name="T99" fmla="*/ 50 h 116"/>
                <a:gd name="T100" fmla="*/ 82 w 98"/>
                <a:gd name="T101" fmla="*/ 50 h 116"/>
                <a:gd name="T102" fmla="*/ 88 w 98"/>
                <a:gd name="T103" fmla="*/ 48 h 116"/>
                <a:gd name="T104" fmla="*/ 98 w 98"/>
                <a:gd name="T105" fmla="*/ 58 h 116"/>
                <a:gd name="T106" fmla="*/ 98 w 98"/>
                <a:gd name="T107"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 h="116">
                  <a:moveTo>
                    <a:pt x="54" y="29"/>
                  </a:moveTo>
                  <a:cubicBezTo>
                    <a:pt x="57" y="26"/>
                    <a:pt x="58" y="22"/>
                    <a:pt x="58" y="18"/>
                  </a:cubicBezTo>
                  <a:cubicBezTo>
                    <a:pt x="58" y="8"/>
                    <a:pt x="50" y="0"/>
                    <a:pt x="40" y="0"/>
                  </a:cubicBezTo>
                  <a:cubicBezTo>
                    <a:pt x="30" y="0"/>
                    <a:pt x="22" y="8"/>
                    <a:pt x="22" y="18"/>
                  </a:cubicBezTo>
                  <a:cubicBezTo>
                    <a:pt x="22" y="22"/>
                    <a:pt x="24" y="26"/>
                    <a:pt x="26" y="29"/>
                  </a:cubicBezTo>
                  <a:cubicBezTo>
                    <a:pt x="26" y="18"/>
                    <a:pt x="26" y="18"/>
                    <a:pt x="26" y="18"/>
                  </a:cubicBezTo>
                  <a:cubicBezTo>
                    <a:pt x="26" y="10"/>
                    <a:pt x="33" y="4"/>
                    <a:pt x="40" y="4"/>
                  </a:cubicBezTo>
                  <a:cubicBezTo>
                    <a:pt x="48" y="4"/>
                    <a:pt x="54" y="10"/>
                    <a:pt x="54" y="18"/>
                  </a:cubicBezTo>
                  <a:cubicBezTo>
                    <a:pt x="54" y="29"/>
                    <a:pt x="54" y="29"/>
                    <a:pt x="54" y="29"/>
                  </a:cubicBezTo>
                  <a:cubicBezTo>
                    <a:pt x="54" y="29"/>
                    <a:pt x="54" y="29"/>
                    <a:pt x="54" y="29"/>
                  </a:cubicBezTo>
                  <a:close/>
                  <a:moveTo>
                    <a:pt x="64" y="112"/>
                  </a:moveTo>
                  <a:cubicBezTo>
                    <a:pt x="81" y="112"/>
                    <a:pt x="94" y="98"/>
                    <a:pt x="94" y="82"/>
                  </a:cubicBezTo>
                  <a:cubicBezTo>
                    <a:pt x="94" y="82"/>
                    <a:pt x="94" y="91"/>
                    <a:pt x="94" y="82"/>
                  </a:cubicBezTo>
                  <a:cubicBezTo>
                    <a:pt x="94" y="67"/>
                    <a:pt x="94" y="67"/>
                    <a:pt x="94" y="67"/>
                  </a:cubicBezTo>
                  <a:cubicBezTo>
                    <a:pt x="94" y="58"/>
                    <a:pt x="94" y="58"/>
                    <a:pt x="94" y="58"/>
                  </a:cubicBezTo>
                  <a:cubicBezTo>
                    <a:pt x="94" y="55"/>
                    <a:pt x="92" y="52"/>
                    <a:pt x="88" y="52"/>
                  </a:cubicBezTo>
                  <a:cubicBezTo>
                    <a:pt x="85" y="52"/>
                    <a:pt x="82" y="55"/>
                    <a:pt x="82" y="58"/>
                  </a:cubicBezTo>
                  <a:cubicBezTo>
                    <a:pt x="82" y="60"/>
                    <a:pt x="82" y="60"/>
                    <a:pt x="82" y="60"/>
                  </a:cubicBezTo>
                  <a:cubicBezTo>
                    <a:pt x="78" y="60"/>
                    <a:pt x="78" y="60"/>
                    <a:pt x="78" y="60"/>
                  </a:cubicBezTo>
                  <a:cubicBezTo>
                    <a:pt x="78" y="50"/>
                    <a:pt x="78" y="50"/>
                    <a:pt x="78" y="50"/>
                  </a:cubicBezTo>
                  <a:cubicBezTo>
                    <a:pt x="78" y="47"/>
                    <a:pt x="76" y="44"/>
                    <a:pt x="72" y="44"/>
                  </a:cubicBezTo>
                  <a:cubicBezTo>
                    <a:pt x="69" y="44"/>
                    <a:pt x="66" y="47"/>
                    <a:pt x="66" y="50"/>
                  </a:cubicBezTo>
                  <a:cubicBezTo>
                    <a:pt x="66" y="56"/>
                    <a:pt x="66" y="56"/>
                    <a:pt x="66" y="56"/>
                  </a:cubicBezTo>
                  <a:cubicBezTo>
                    <a:pt x="62" y="56"/>
                    <a:pt x="62" y="56"/>
                    <a:pt x="62" y="56"/>
                  </a:cubicBezTo>
                  <a:cubicBezTo>
                    <a:pt x="62" y="46"/>
                    <a:pt x="62" y="46"/>
                    <a:pt x="62" y="46"/>
                  </a:cubicBezTo>
                  <a:cubicBezTo>
                    <a:pt x="62" y="43"/>
                    <a:pt x="60" y="40"/>
                    <a:pt x="56" y="40"/>
                  </a:cubicBezTo>
                  <a:cubicBezTo>
                    <a:pt x="53" y="40"/>
                    <a:pt x="50" y="43"/>
                    <a:pt x="50" y="46"/>
                  </a:cubicBezTo>
                  <a:cubicBezTo>
                    <a:pt x="50" y="60"/>
                    <a:pt x="50" y="60"/>
                    <a:pt x="50" y="60"/>
                  </a:cubicBezTo>
                  <a:cubicBezTo>
                    <a:pt x="46" y="60"/>
                    <a:pt x="46" y="60"/>
                    <a:pt x="46" y="60"/>
                  </a:cubicBezTo>
                  <a:cubicBezTo>
                    <a:pt x="46" y="18"/>
                    <a:pt x="46" y="18"/>
                    <a:pt x="46" y="18"/>
                  </a:cubicBezTo>
                  <a:cubicBezTo>
                    <a:pt x="46" y="15"/>
                    <a:pt x="44" y="12"/>
                    <a:pt x="40" y="12"/>
                  </a:cubicBezTo>
                  <a:cubicBezTo>
                    <a:pt x="37" y="12"/>
                    <a:pt x="34" y="15"/>
                    <a:pt x="34" y="18"/>
                  </a:cubicBezTo>
                  <a:cubicBezTo>
                    <a:pt x="34" y="63"/>
                    <a:pt x="34" y="63"/>
                    <a:pt x="34" y="63"/>
                  </a:cubicBezTo>
                  <a:cubicBezTo>
                    <a:pt x="26" y="54"/>
                    <a:pt x="15" y="45"/>
                    <a:pt x="11" y="49"/>
                  </a:cubicBezTo>
                  <a:cubicBezTo>
                    <a:pt x="6" y="54"/>
                    <a:pt x="18" y="66"/>
                    <a:pt x="33" y="92"/>
                  </a:cubicBezTo>
                  <a:cubicBezTo>
                    <a:pt x="40" y="104"/>
                    <a:pt x="49" y="112"/>
                    <a:pt x="64" y="112"/>
                  </a:cubicBezTo>
                  <a:close/>
                  <a:moveTo>
                    <a:pt x="98" y="82"/>
                  </a:moveTo>
                  <a:cubicBezTo>
                    <a:pt x="98" y="101"/>
                    <a:pt x="83" y="116"/>
                    <a:pt x="64" y="116"/>
                  </a:cubicBezTo>
                  <a:cubicBezTo>
                    <a:pt x="52" y="116"/>
                    <a:pt x="39" y="110"/>
                    <a:pt x="30" y="94"/>
                  </a:cubicBezTo>
                  <a:cubicBezTo>
                    <a:pt x="17" y="70"/>
                    <a:pt x="0" y="54"/>
                    <a:pt x="8" y="46"/>
                  </a:cubicBezTo>
                  <a:cubicBezTo>
                    <a:pt x="14" y="41"/>
                    <a:pt x="22" y="46"/>
                    <a:pt x="30" y="53"/>
                  </a:cubicBezTo>
                  <a:cubicBezTo>
                    <a:pt x="30" y="53"/>
                    <a:pt x="30" y="53"/>
                    <a:pt x="30" y="53"/>
                  </a:cubicBezTo>
                  <a:cubicBezTo>
                    <a:pt x="30" y="18"/>
                    <a:pt x="30" y="18"/>
                    <a:pt x="30" y="18"/>
                  </a:cubicBezTo>
                  <a:cubicBezTo>
                    <a:pt x="30" y="12"/>
                    <a:pt x="35" y="8"/>
                    <a:pt x="40" y="8"/>
                  </a:cubicBezTo>
                  <a:cubicBezTo>
                    <a:pt x="46" y="8"/>
                    <a:pt x="50" y="12"/>
                    <a:pt x="50" y="18"/>
                  </a:cubicBezTo>
                  <a:cubicBezTo>
                    <a:pt x="50" y="38"/>
                    <a:pt x="50" y="38"/>
                    <a:pt x="50" y="38"/>
                  </a:cubicBezTo>
                  <a:cubicBezTo>
                    <a:pt x="52" y="37"/>
                    <a:pt x="54" y="36"/>
                    <a:pt x="56" y="36"/>
                  </a:cubicBezTo>
                  <a:cubicBezTo>
                    <a:pt x="61" y="36"/>
                    <a:pt x="64" y="39"/>
                    <a:pt x="66" y="43"/>
                  </a:cubicBezTo>
                  <a:cubicBezTo>
                    <a:pt x="67" y="41"/>
                    <a:pt x="70" y="40"/>
                    <a:pt x="72" y="40"/>
                  </a:cubicBezTo>
                  <a:cubicBezTo>
                    <a:pt x="78" y="40"/>
                    <a:pt x="82" y="44"/>
                    <a:pt x="82" y="50"/>
                  </a:cubicBezTo>
                  <a:cubicBezTo>
                    <a:pt x="82" y="50"/>
                    <a:pt x="82" y="50"/>
                    <a:pt x="82" y="50"/>
                  </a:cubicBezTo>
                  <a:cubicBezTo>
                    <a:pt x="84" y="49"/>
                    <a:pt x="86" y="48"/>
                    <a:pt x="88" y="48"/>
                  </a:cubicBezTo>
                  <a:cubicBezTo>
                    <a:pt x="94" y="48"/>
                    <a:pt x="98" y="53"/>
                    <a:pt x="98" y="58"/>
                  </a:cubicBezTo>
                  <a:cubicBezTo>
                    <a:pt x="98" y="82"/>
                    <a:pt x="98" y="82"/>
                    <a:pt x="98" y="8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77" name="Group 76"/>
            <p:cNvGrpSpPr/>
            <p:nvPr/>
          </p:nvGrpSpPr>
          <p:grpSpPr>
            <a:xfrm>
              <a:off x="5865835" y="6228619"/>
              <a:ext cx="423070" cy="514475"/>
              <a:chOff x="7593013" y="2532063"/>
              <a:chExt cx="257175" cy="312738"/>
            </a:xfrm>
            <a:grpFill/>
          </p:grpSpPr>
          <p:sp>
            <p:nvSpPr>
              <p:cNvPr id="217" name="Freeform 39"/>
              <p:cNvSpPr>
                <a:spLocks noEditPoints="1"/>
              </p:cNvSpPr>
              <p:nvPr/>
            </p:nvSpPr>
            <p:spPr bwMode="auto">
              <a:xfrm>
                <a:off x="7753350" y="2532063"/>
                <a:ext cx="93663" cy="93663"/>
              </a:xfrm>
              <a:custGeom>
                <a:avLst/>
                <a:gdLst>
                  <a:gd name="T0" fmla="*/ 18 w 36"/>
                  <a:gd name="T1" fmla="*/ 36 h 36"/>
                  <a:gd name="T2" fmla="*/ 36 w 36"/>
                  <a:gd name="T3" fmla="*/ 18 h 36"/>
                  <a:gd name="T4" fmla="*/ 18 w 36"/>
                  <a:gd name="T5" fmla="*/ 0 h 36"/>
                  <a:gd name="T6" fmla="*/ 0 w 36"/>
                  <a:gd name="T7" fmla="*/ 18 h 36"/>
                  <a:gd name="T8" fmla="*/ 18 w 36"/>
                  <a:gd name="T9" fmla="*/ 36 h 36"/>
                  <a:gd name="T10" fmla="*/ 17 w 36"/>
                  <a:gd name="T11" fmla="*/ 4 h 36"/>
                  <a:gd name="T12" fmla="*/ 17 w 36"/>
                  <a:gd name="T13" fmla="*/ 18 h 36"/>
                  <a:gd name="T14" fmla="*/ 19 w 36"/>
                  <a:gd name="T15" fmla="*/ 18 h 36"/>
                  <a:gd name="T16" fmla="*/ 29 w 36"/>
                  <a:gd name="T17" fmla="*/ 18 h 36"/>
                  <a:gd name="T18" fmla="*/ 29 w 36"/>
                  <a:gd name="T19" fmla="*/ 14 h 36"/>
                  <a:gd name="T20" fmla="*/ 21 w 36"/>
                  <a:gd name="T21" fmla="*/ 14 h 36"/>
                  <a:gd name="T22" fmla="*/ 21 w 36"/>
                  <a:gd name="T23" fmla="*/ 4 h 36"/>
                  <a:gd name="T24" fmla="*/ 33 w 36"/>
                  <a:gd name="T25" fmla="*/ 18 h 36"/>
                  <a:gd name="T26" fmla="*/ 18 w 36"/>
                  <a:gd name="T27" fmla="*/ 32 h 36"/>
                  <a:gd name="T28" fmla="*/ 5 w 36"/>
                  <a:gd name="T29" fmla="*/ 18 h 36"/>
                  <a:gd name="T30" fmla="*/ 17 w 36"/>
                  <a:gd name="T31"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36">
                    <a:moveTo>
                      <a:pt x="18" y="36"/>
                    </a:moveTo>
                    <a:cubicBezTo>
                      <a:pt x="28" y="36"/>
                      <a:pt x="36" y="28"/>
                      <a:pt x="36" y="18"/>
                    </a:cubicBezTo>
                    <a:cubicBezTo>
                      <a:pt x="36" y="8"/>
                      <a:pt x="28" y="0"/>
                      <a:pt x="18" y="0"/>
                    </a:cubicBezTo>
                    <a:cubicBezTo>
                      <a:pt x="8" y="0"/>
                      <a:pt x="0" y="8"/>
                      <a:pt x="0" y="18"/>
                    </a:cubicBezTo>
                    <a:cubicBezTo>
                      <a:pt x="0" y="28"/>
                      <a:pt x="8" y="36"/>
                      <a:pt x="18" y="36"/>
                    </a:cubicBezTo>
                    <a:close/>
                    <a:moveTo>
                      <a:pt x="17" y="4"/>
                    </a:moveTo>
                    <a:cubicBezTo>
                      <a:pt x="17" y="18"/>
                      <a:pt x="17" y="18"/>
                      <a:pt x="17" y="18"/>
                    </a:cubicBezTo>
                    <a:cubicBezTo>
                      <a:pt x="19" y="18"/>
                      <a:pt x="19" y="18"/>
                      <a:pt x="19" y="18"/>
                    </a:cubicBezTo>
                    <a:cubicBezTo>
                      <a:pt x="29" y="18"/>
                      <a:pt x="29" y="18"/>
                      <a:pt x="29" y="18"/>
                    </a:cubicBezTo>
                    <a:cubicBezTo>
                      <a:pt x="29" y="14"/>
                      <a:pt x="29" y="14"/>
                      <a:pt x="29" y="14"/>
                    </a:cubicBezTo>
                    <a:cubicBezTo>
                      <a:pt x="21" y="14"/>
                      <a:pt x="21" y="14"/>
                      <a:pt x="21" y="14"/>
                    </a:cubicBezTo>
                    <a:cubicBezTo>
                      <a:pt x="21" y="4"/>
                      <a:pt x="21" y="4"/>
                      <a:pt x="21" y="4"/>
                    </a:cubicBezTo>
                    <a:cubicBezTo>
                      <a:pt x="25" y="5"/>
                      <a:pt x="33" y="11"/>
                      <a:pt x="33" y="18"/>
                    </a:cubicBezTo>
                    <a:cubicBezTo>
                      <a:pt x="33" y="26"/>
                      <a:pt x="26" y="32"/>
                      <a:pt x="18" y="32"/>
                    </a:cubicBezTo>
                    <a:cubicBezTo>
                      <a:pt x="11" y="32"/>
                      <a:pt x="5" y="26"/>
                      <a:pt x="5" y="18"/>
                    </a:cubicBezTo>
                    <a:cubicBezTo>
                      <a:pt x="5" y="11"/>
                      <a:pt x="9" y="5"/>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40"/>
              <p:cNvSpPr>
                <a:spLocks noEditPoints="1"/>
              </p:cNvSpPr>
              <p:nvPr/>
            </p:nvSpPr>
            <p:spPr bwMode="auto">
              <a:xfrm>
                <a:off x="7593013" y="2563813"/>
                <a:ext cx="257175" cy="280988"/>
              </a:xfrm>
              <a:custGeom>
                <a:avLst/>
                <a:gdLst>
                  <a:gd name="T0" fmla="*/ 89 w 99"/>
                  <a:gd name="T1" fmla="*/ 40 h 108"/>
                  <a:gd name="T2" fmla="*/ 82 w 99"/>
                  <a:gd name="T3" fmla="*/ 42 h 108"/>
                  <a:gd name="T4" fmla="*/ 72 w 99"/>
                  <a:gd name="T5" fmla="*/ 32 h 108"/>
                  <a:gd name="T6" fmla="*/ 66 w 99"/>
                  <a:gd name="T7" fmla="*/ 35 h 108"/>
                  <a:gd name="T8" fmla="*/ 57 w 99"/>
                  <a:gd name="T9" fmla="*/ 28 h 108"/>
                  <a:gd name="T10" fmla="*/ 51 w 99"/>
                  <a:gd name="T11" fmla="*/ 30 h 108"/>
                  <a:gd name="T12" fmla="*/ 51 w 99"/>
                  <a:gd name="T13" fmla="*/ 10 h 108"/>
                  <a:gd name="T14" fmla="*/ 41 w 99"/>
                  <a:gd name="T15" fmla="*/ 0 h 108"/>
                  <a:gd name="T16" fmla="*/ 31 w 99"/>
                  <a:gd name="T17" fmla="*/ 10 h 108"/>
                  <a:gd name="T18" fmla="*/ 31 w 99"/>
                  <a:gd name="T19" fmla="*/ 45 h 108"/>
                  <a:gd name="T20" fmla="*/ 8 w 99"/>
                  <a:gd name="T21" fmla="*/ 38 h 108"/>
                  <a:gd name="T22" fmla="*/ 30 w 99"/>
                  <a:gd name="T23" fmla="*/ 86 h 108"/>
                  <a:gd name="T24" fmla="*/ 65 w 99"/>
                  <a:gd name="T25" fmla="*/ 108 h 108"/>
                  <a:gd name="T26" fmla="*/ 99 w 99"/>
                  <a:gd name="T27" fmla="*/ 74 h 108"/>
                  <a:gd name="T28" fmla="*/ 99 w 99"/>
                  <a:gd name="T29" fmla="*/ 50 h 108"/>
                  <a:gd name="T30" fmla="*/ 89 w 99"/>
                  <a:gd name="T31" fmla="*/ 40 h 108"/>
                  <a:gd name="T32" fmla="*/ 95 w 99"/>
                  <a:gd name="T33" fmla="*/ 59 h 108"/>
                  <a:gd name="T34" fmla="*/ 95 w 99"/>
                  <a:gd name="T35" fmla="*/ 74 h 108"/>
                  <a:gd name="T36" fmla="*/ 95 w 99"/>
                  <a:gd name="T37" fmla="*/ 78 h 108"/>
                  <a:gd name="T38" fmla="*/ 95 w 99"/>
                  <a:gd name="T39" fmla="*/ 74 h 108"/>
                  <a:gd name="T40" fmla="*/ 65 w 99"/>
                  <a:gd name="T41" fmla="*/ 104 h 108"/>
                  <a:gd name="T42" fmla="*/ 33 w 99"/>
                  <a:gd name="T43" fmla="*/ 84 h 108"/>
                  <a:gd name="T44" fmla="*/ 11 w 99"/>
                  <a:gd name="T45" fmla="*/ 41 h 108"/>
                  <a:gd name="T46" fmla="*/ 35 w 99"/>
                  <a:gd name="T47" fmla="*/ 55 h 108"/>
                  <a:gd name="T48" fmla="*/ 35 w 99"/>
                  <a:gd name="T49" fmla="*/ 10 h 108"/>
                  <a:gd name="T50" fmla="*/ 41 w 99"/>
                  <a:gd name="T51" fmla="*/ 4 h 108"/>
                  <a:gd name="T52" fmla="*/ 47 w 99"/>
                  <a:gd name="T53" fmla="*/ 10 h 108"/>
                  <a:gd name="T54" fmla="*/ 47 w 99"/>
                  <a:gd name="T55" fmla="*/ 50 h 108"/>
                  <a:gd name="T56" fmla="*/ 51 w 99"/>
                  <a:gd name="T57" fmla="*/ 50 h 108"/>
                  <a:gd name="T58" fmla="*/ 51 w 99"/>
                  <a:gd name="T59" fmla="*/ 38 h 108"/>
                  <a:gd name="T60" fmla="*/ 57 w 99"/>
                  <a:gd name="T61" fmla="*/ 32 h 108"/>
                  <a:gd name="T62" fmla="*/ 63 w 99"/>
                  <a:gd name="T63" fmla="*/ 38 h 108"/>
                  <a:gd name="T64" fmla="*/ 63 w 99"/>
                  <a:gd name="T65" fmla="*/ 46 h 108"/>
                  <a:gd name="T66" fmla="*/ 67 w 99"/>
                  <a:gd name="T67" fmla="*/ 46 h 108"/>
                  <a:gd name="T68" fmla="*/ 67 w 99"/>
                  <a:gd name="T69" fmla="*/ 42 h 108"/>
                  <a:gd name="T70" fmla="*/ 73 w 99"/>
                  <a:gd name="T71" fmla="*/ 36 h 108"/>
                  <a:gd name="T72" fmla="*/ 79 w 99"/>
                  <a:gd name="T73" fmla="*/ 42 h 108"/>
                  <a:gd name="T74" fmla="*/ 79 w 99"/>
                  <a:gd name="T75" fmla="*/ 50 h 108"/>
                  <a:gd name="T76" fmla="*/ 83 w 99"/>
                  <a:gd name="T77" fmla="*/ 50 h 108"/>
                  <a:gd name="T78" fmla="*/ 83 w 99"/>
                  <a:gd name="T79" fmla="*/ 50 h 108"/>
                  <a:gd name="T80" fmla="*/ 89 w 99"/>
                  <a:gd name="T81" fmla="*/ 44 h 108"/>
                  <a:gd name="T82" fmla="*/ 95 w 99"/>
                  <a:gd name="T83" fmla="*/ 50 h 108"/>
                  <a:gd name="T84" fmla="*/ 95 w 99"/>
                  <a:gd name="T85" fmla="*/ 5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9" h="108">
                    <a:moveTo>
                      <a:pt x="89" y="40"/>
                    </a:moveTo>
                    <a:cubicBezTo>
                      <a:pt x="86" y="40"/>
                      <a:pt x="84" y="41"/>
                      <a:pt x="82" y="42"/>
                    </a:cubicBezTo>
                    <a:cubicBezTo>
                      <a:pt x="82" y="36"/>
                      <a:pt x="78" y="32"/>
                      <a:pt x="72" y="32"/>
                    </a:cubicBezTo>
                    <a:cubicBezTo>
                      <a:pt x="70" y="32"/>
                      <a:pt x="67" y="33"/>
                      <a:pt x="66" y="35"/>
                    </a:cubicBezTo>
                    <a:cubicBezTo>
                      <a:pt x="64" y="31"/>
                      <a:pt x="61" y="28"/>
                      <a:pt x="57" y="28"/>
                    </a:cubicBezTo>
                    <a:cubicBezTo>
                      <a:pt x="54" y="28"/>
                      <a:pt x="51" y="29"/>
                      <a:pt x="51" y="30"/>
                    </a:cubicBezTo>
                    <a:cubicBezTo>
                      <a:pt x="51" y="10"/>
                      <a:pt x="51" y="10"/>
                      <a:pt x="51" y="10"/>
                    </a:cubicBezTo>
                    <a:cubicBezTo>
                      <a:pt x="51" y="4"/>
                      <a:pt x="47" y="0"/>
                      <a:pt x="41" y="0"/>
                    </a:cubicBezTo>
                    <a:cubicBezTo>
                      <a:pt x="35" y="0"/>
                      <a:pt x="31" y="4"/>
                      <a:pt x="31" y="10"/>
                    </a:cubicBezTo>
                    <a:cubicBezTo>
                      <a:pt x="31" y="45"/>
                      <a:pt x="31" y="45"/>
                      <a:pt x="31" y="45"/>
                    </a:cubicBezTo>
                    <a:cubicBezTo>
                      <a:pt x="23" y="38"/>
                      <a:pt x="14" y="33"/>
                      <a:pt x="8" y="38"/>
                    </a:cubicBezTo>
                    <a:cubicBezTo>
                      <a:pt x="0" y="46"/>
                      <a:pt x="17" y="62"/>
                      <a:pt x="30" y="86"/>
                    </a:cubicBezTo>
                    <a:cubicBezTo>
                      <a:pt x="39" y="102"/>
                      <a:pt x="52" y="108"/>
                      <a:pt x="65" y="108"/>
                    </a:cubicBezTo>
                    <a:cubicBezTo>
                      <a:pt x="83" y="108"/>
                      <a:pt x="99" y="93"/>
                      <a:pt x="99" y="74"/>
                    </a:cubicBezTo>
                    <a:cubicBezTo>
                      <a:pt x="99" y="50"/>
                      <a:pt x="99" y="50"/>
                      <a:pt x="99" y="50"/>
                    </a:cubicBezTo>
                    <a:cubicBezTo>
                      <a:pt x="99" y="45"/>
                      <a:pt x="94" y="40"/>
                      <a:pt x="89" y="40"/>
                    </a:cubicBezTo>
                    <a:close/>
                    <a:moveTo>
                      <a:pt x="95" y="59"/>
                    </a:moveTo>
                    <a:cubicBezTo>
                      <a:pt x="95" y="74"/>
                      <a:pt x="95" y="74"/>
                      <a:pt x="95" y="74"/>
                    </a:cubicBezTo>
                    <a:cubicBezTo>
                      <a:pt x="95" y="74"/>
                      <a:pt x="95" y="78"/>
                      <a:pt x="95" y="78"/>
                    </a:cubicBezTo>
                    <a:cubicBezTo>
                      <a:pt x="95" y="78"/>
                      <a:pt x="95" y="74"/>
                      <a:pt x="95" y="74"/>
                    </a:cubicBezTo>
                    <a:cubicBezTo>
                      <a:pt x="95" y="90"/>
                      <a:pt x="81" y="104"/>
                      <a:pt x="65" y="104"/>
                    </a:cubicBezTo>
                    <a:cubicBezTo>
                      <a:pt x="50" y="104"/>
                      <a:pt x="40" y="96"/>
                      <a:pt x="33" y="84"/>
                    </a:cubicBezTo>
                    <a:cubicBezTo>
                      <a:pt x="18" y="58"/>
                      <a:pt x="7" y="46"/>
                      <a:pt x="11" y="41"/>
                    </a:cubicBezTo>
                    <a:cubicBezTo>
                      <a:pt x="16" y="37"/>
                      <a:pt x="27" y="46"/>
                      <a:pt x="35" y="55"/>
                    </a:cubicBezTo>
                    <a:cubicBezTo>
                      <a:pt x="35" y="10"/>
                      <a:pt x="35" y="10"/>
                      <a:pt x="35" y="10"/>
                    </a:cubicBezTo>
                    <a:cubicBezTo>
                      <a:pt x="35" y="7"/>
                      <a:pt x="38" y="4"/>
                      <a:pt x="41" y="4"/>
                    </a:cubicBezTo>
                    <a:cubicBezTo>
                      <a:pt x="44" y="4"/>
                      <a:pt x="47" y="7"/>
                      <a:pt x="47" y="10"/>
                    </a:cubicBezTo>
                    <a:cubicBezTo>
                      <a:pt x="47" y="50"/>
                      <a:pt x="47" y="50"/>
                      <a:pt x="47" y="50"/>
                    </a:cubicBezTo>
                    <a:cubicBezTo>
                      <a:pt x="51" y="50"/>
                      <a:pt x="51" y="50"/>
                      <a:pt x="51" y="50"/>
                    </a:cubicBezTo>
                    <a:cubicBezTo>
                      <a:pt x="51" y="38"/>
                      <a:pt x="51" y="38"/>
                      <a:pt x="51" y="38"/>
                    </a:cubicBezTo>
                    <a:cubicBezTo>
                      <a:pt x="51" y="35"/>
                      <a:pt x="54" y="32"/>
                      <a:pt x="57" y="32"/>
                    </a:cubicBezTo>
                    <a:cubicBezTo>
                      <a:pt x="60" y="32"/>
                      <a:pt x="63" y="35"/>
                      <a:pt x="63" y="38"/>
                    </a:cubicBezTo>
                    <a:cubicBezTo>
                      <a:pt x="63" y="46"/>
                      <a:pt x="63" y="46"/>
                      <a:pt x="63" y="46"/>
                    </a:cubicBezTo>
                    <a:cubicBezTo>
                      <a:pt x="67" y="46"/>
                      <a:pt x="67" y="46"/>
                      <a:pt x="67" y="46"/>
                    </a:cubicBezTo>
                    <a:cubicBezTo>
                      <a:pt x="67" y="42"/>
                      <a:pt x="67" y="42"/>
                      <a:pt x="67" y="42"/>
                    </a:cubicBezTo>
                    <a:cubicBezTo>
                      <a:pt x="67" y="39"/>
                      <a:pt x="70" y="36"/>
                      <a:pt x="73" y="36"/>
                    </a:cubicBezTo>
                    <a:cubicBezTo>
                      <a:pt x="76" y="36"/>
                      <a:pt x="79" y="39"/>
                      <a:pt x="79" y="42"/>
                    </a:cubicBezTo>
                    <a:cubicBezTo>
                      <a:pt x="79" y="50"/>
                      <a:pt x="79" y="50"/>
                      <a:pt x="79" y="50"/>
                    </a:cubicBezTo>
                    <a:cubicBezTo>
                      <a:pt x="83" y="50"/>
                      <a:pt x="83" y="50"/>
                      <a:pt x="83" y="50"/>
                    </a:cubicBezTo>
                    <a:cubicBezTo>
                      <a:pt x="83" y="50"/>
                      <a:pt x="83" y="50"/>
                      <a:pt x="83" y="50"/>
                    </a:cubicBezTo>
                    <a:cubicBezTo>
                      <a:pt x="83" y="47"/>
                      <a:pt x="86" y="44"/>
                      <a:pt x="89" y="44"/>
                    </a:cubicBezTo>
                    <a:cubicBezTo>
                      <a:pt x="92" y="44"/>
                      <a:pt x="95" y="47"/>
                      <a:pt x="95" y="50"/>
                    </a:cubicBezTo>
                    <a:lnTo>
                      <a:pt x="95"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8" name="Freeform 41"/>
            <p:cNvSpPr>
              <a:spLocks noEditPoints="1"/>
            </p:cNvSpPr>
            <p:nvPr/>
          </p:nvSpPr>
          <p:spPr bwMode="auto">
            <a:xfrm>
              <a:off x="10844274" y="4674806"/>
              <a:ext cx="269875" cy="303213"/>
            </a:xfrm>
            <a:custGeom>
              <a:avLst/>
              <a:gdLst>
                <a:gd name="T0" fmla="*/ 18 w 104"/>
                <a:gd name="T1" fmla="*/ 32 h 116"/>
                <a:gd name="T2" fmla="*/ 13 w 104"/>
                <a:gd name="T3" fmla="*/ 67 h 116"/>
                <a:gd name="T4" fmla="*/ 4 w 104"/>
                <a:gd name="T5" fmla="*/ 50 h 116"/>
                <a:gd name="T6" fmla="*/ 31 w 104"/>
                <a:gd name="T7" fmla="*/ 44 h 116"/>
                <a:gd name="T8" fmla="*/ 32 w 104"/>
                <a:gd name="T9" fmla="*/ 39 h 116"/>
                <a:gd name="T10" fmla="*/ 60 w 104"/>
                <a:gd name="T11" fmla="*/ 29 h 116"/>
                <a:gd name="T12" fmla="*/ 46 w 104"/>
                <a:gd name="T13" fmla="*/ 0 h 116"/>
                <a:gd name="T14" fmla="*/ 32 w 104"/>
                <a:gd name="T15" fmla="*/ 29 h 116"/>
                <a:gd name="T16" fmla="*/ 46 w 104"/>
                <a:gd name="T17" fmla="*/ 4 h 116"/>
                <a:gd name="T18" fmla="*/ 60 w 104"/>
                <a:gd name="T19" fmla="*/ 29 h 116"/>
                <a:gd name="T20" fmla="*/ 70 w 104"/>
                <a:gd name="T21" fmla="*/ 112 h 116"/>
                <a:gd name="T22" fmla="*/ 100 w 104"/>
                <a:gd name="T23" fmla="*/ 82 h 116"/>
                <a:gd name="T24" fmla="*/ 100 w 104"/>
                <a:gd name="T25" fmla="*/ 58 h 116"/>
                <a:gd name="T26" fmla="*/ 88 w 104"/>
                <a:gd name="T27" fmla="*/ 58 h 116"/>
                <a:gd name="T28" fmla="*/ 84 w 104"/>
                <a:gd name="T29" fmla="*/ 60 h 116"/>
                <a:gd name="T30" fmla="*/ 78 w 104"/>
                <a:gd name="T31" fmla="*/ 44 h 116"/>
                <a:gd name="T32" fmla="*/ 72 w 104"/>
                <a:gd name="T33" fmla="*/ 56 h 116"/>
                <a:gd name="T34" fmla="*/ 68 w 104"/>
                <a:gd name="T35" fmla="*/ 46 h 116"/>
                <a:gd name="T36" fmla="*/ 56 w 104"/>
                <a:gd name="T37" fmla="*/ 46 h 116"/>
                <a:gd name="T38" fmla="*/ 52 w 104"/>
                <a:gd name="T39" fmla="*/ 60 h 116"/>
                <a:gd name="T40" fmla="*/ 46 w 104"/>
                <a:gd name="T41" fmla="*/ 12 h 116"/>
                <a:gd name="T42" fmla="*/ 40 w 104"/>
                <a:gd name="T43" fmla="*/ 63 h 116"/>
                <a:gd name="T44" fmla="*/ 39 w 104"/>
                <a:gd name="T45" fmla="*/ 92 h 116"/>
                <a:gd name="T46" fmla="*/ 104 w 104"/>
                <a:gd name="T47" fmla="*/ 82 h 116"/>
                <a:gd name="T48" fmla="*/ 35 w 104"/>
                <a:gd name="T49" fmla="*/ 94 h 116"/>
                <a:gd name="T50" fmla="*/ 36 w 104"/>
                <a:gd name="T51" fmla="*/ 53 h 116"/>
                <a:gd name="T52" fmla="*/ 36 w 104"/>
                <a:gd name="T53" fmla="*/ 18 h 116"/>
                <a:gd name="T54" fmla="*/ 56 w 104"/>
                <a:gd name="T55" fmla="*/ 18 h 116"/>
                <a:gd name="T56" fmla="*/ 62 w 104"/>
                <a:gd name="T57" fmla="*/ 36 h 116"/>
                <a:gd name="T58" fmla="*/ 78 w 104"/>
                <a:gd name="T59" fmla="*/ 40 h 116"/>
                <a:gd name="T60" fmla="*/ 88 w 104"/>
                <a:gd name="T61" fmla="*/ 50 h 116"/>
                <a:gd name="T62" fmla="*/ 104 w 104"/>
                <a:gd name="T63" fmla="*/ 5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116">
                  <a:moveTo>
                    <a:pt x="32" y="39"/>
                  </a:moveTo>
                  <a:cubicBezTo>
                    <a:pt x="29" y="35"/>
                    <a:pt x="24" y="32"/>
                    <a:pt x="18" y="32"/>
                  </a:cubicBezTo>
                  <a:cubicBezTo>
                    <a:pt x="8" y="32"/>
                    <a:pt x="0" y="40"/>
                    <a:pt x="0" y="50"/>
                  </a:cubicBezTo>
                  <a:cubicBezTo>
                    <a:pt x="0" y="58"/>
                    <a:pt x="6" y="65"/>
                    <a:pt x="13" y="67"/>
                  </a:cubicBezTo>
                  <a:cubicBezTo>
                    <a:pt x="12" y="66"/>
                    <a:pt x="11" y="64"/>
                    <a:pt x="11" y="62"/>
                  </a:cubicBezTo>
                  <a:cubicBezTo>
                    <a:pt x="7" y="59"/>
                    <a:pt x="4" y="55"/>
                    <a:pt x="4" y="50"/>
                  </a:cubicBezTo>
                  <a:cubicBezTo>
                    <a:pt x="4" y="42"/>
                    <a:pt x="10" y="36"/>
                    <a:pt x="18" y="36"/>
                  </a:cubicBezTo>
                  <a:cubicBezTo>
                    <a:pt x="24" y="36"/>
                    <a:pt x="28" y="39"/>
                    <a:pt x="31" y="44"/>
                  </a:cubicBezTo>
                  <a:cubicBezTo>
                    <a:pt x="31" y="44"/>
                    <a:pt x="32" y="45"/>
                    <a:pt x="32" y="45"/>
                  </a:cubicBezTo>
                  <a:cubicBezTo>
                    <a:pt x="32" y="39"/>
                    <a:pt x="32" y="39"/>
                    <a:pt x="32" y="39"/>
                  </a:cubicBezTo>
                  <a:cubicBezTo>
                    <a:pt x="32" y="39"/>
                    <a:pt x="32" y="39"/>
                    <a:pt x="32" y="39"/>
                  </a:cubicBezTo>
                  <a:close/>
                  <a:moveTo>
                    <a:pt x="60" y="29"/>
                  </a:moveTo>
                  <a:cubicBezTo>
                    <a:pt x="63" y="26"/>
                    <a:pt x="64" y="22"/>
                    <a:pt x="64" y="18"/>
                  </a:cubicBezTo>
                  <a:cubicBezTo>
                    <a:pt x="64" y="8"/>
                    <a:pt x="56" y="0"/>
                    <a:pt x="46" y="0"/>
                  </a:cubicBezTo>
                  <a:cubicBezTo>
                    <a:pt x="36" y="0"/>
                    <a:pt x="28" y="8"/>
                    <a:pt x="28" y="18"/>
                  </a:cubicBezTo>
                  <a:cubicBezTo>
                    <a:pt x="28" y="22"/>
                    <a:pt x="30" y="26"/>
                    <a:pt x="32" y="29"/>
                  </a:cubicBezTo>
                  <a:cubicBezTo>
                    <a:pt x="32" y="18"/>
                    <a:pt x="32" y="18"/>
                    <a:pt x="32" y="18"/>
                  </a:cubicBezTo>
                  <a:cubicBezTo>
                    <a:pt x="32" y="10"/>
                    <a:pt x="38" y="4"/>
                    <a:pt x="46" y="4"/>
                  </a:cubicBezTo>
                  <a:cubicBezTo>
                    <a:pt x="54" y="4"/>
                    <a:pt x="60" y="10"/>
                    <a:pt x="60" y="18"/>
                  </a:cubicBezTo>
                  <a:cubicBezTo>
                    <a:pt x="60" y="29"/>
                    <a:pt x="60" y="29"/>
                    <a:pt x="60" y="29"/>
                  </a:cubicBezTo>
                  <a:cubicBezTo>
                    <a:pt x="60" y="29"/>
                    <a:pt x="60" y="29"/>
                    <a:pt x="60" y="29"/>
                  </a:cubicBezTo>
                  <a:close/>
                  <a:moveTo>
                    <a:pt x="70" y="112"/>
                  </a:moveTo>
                  <a:cubicBezTo>
                    <a:pt x="87" y="112"/>
                    <a:pt x="100" y="98"/>
                    <a:pt x="100" y="82"/>
                  </a:cubicBezTo>
                  <a:cubicBezTo>
                    <a:pt x="100" y="82"/>
                    <a:pt x="100" y="91"/>
                    <a:pt x="100" y="82"/>
                  </a:cubicBezTo>
                  <a:cubicBezTo>
                    <a:pt x="100" y="67"/>
                    <a:pt x="100" y="67"/>
                    <a:pt x="100" y="67"/>
                  </a:cubicBezTo>
                  <a:cubicBezTo>
                    <a:pt x="100" y="58"/>
                    <a:pt x="100" y="58"/>
                    <a:pt x="100" y="58"/>
                  </a:cubicBezTo>
                  <a:cubicBezTo>
                    <a:pt x="100" y="55"/>
                    <a:pt x="97" y="52"/>
                    <a:pt x="94" y="52"/>
                  </a:cubicBezTo>
                  <a:cubicBezTo>
                    <a:pt x="91" y="52"/>
                    <a:pt x="88" y="55"/>
                    <a:pt x="88" y="58"/>
                  </a:cubicBezTo>
                  <a:cubicBezTo>
                    <a:pt x="88" y="60"/>
                    <a:pt x="88" y="60"/>
                    <a:pt x="88" y="60"/>
                  </a:cubicBezTo>
                  <a:cubicBezTo>
                    <a:pt x="84" y="60"/>
                    <a:pt x="84" y="60"/>
                    <a:pt x="84" y="60"/>
                  </a:cubicBezTo>
                  <a:cubicBezTo>
                    <a:pt x="84" y="50"/>
                    <a:pt x="84" y="50"/>
                    <a:pt x="84" y="50"/>
                  </a:cubicBezTo>
                  <a:cubicBezTo>
                    <a:pt x="84" y="47"/>
                    <a:pt x="81" y="44"/>
                    <a:pt x="78" y="44"/>
                  </a:cubicBezTo>
                  <a:cubicBezTo>
                    <a:pt x="75" y="44"/>
                    <a:pt x="72" y="47"/>
                    <a:pt x="72" y="50"/>
                  </a:cubicBezTo>
                  <a:cubicBezTo>
                    <a:pt x="72" y="56"/>
                    <a:pt x="72" y="56"/>
                    <a:pt x="72" y="56"/>
                  </a:cubicBezTo>
                  <a:cubicBezTo>
                    <a:pt x="68" y="56"/>
                    <a:pt x="68" y="56"/>
                    <a:pt x="68" y="56"/>
                  </a:cubicBezTo>
                  <a:cubicBezTo>
                    <a:pt x="68" y="46"/>
                    <a:pt x="68" y="46"/>
                    <a:pt x="68" y="46"/>
                  </a:cubicBezTo>
                  <a:cubicBezTo>
                    <a:pt x="68" y="43"/>
                    <a:pt x="65" y="40"/>
                    <a:pt x="62" y="40"/>
                  </a:cubicBezTo>
                  <a:cubicBezTo>
                    <a:pt x="59" y="40"/>
                    <a:pt x="56" y="43"/>
                    <a:pt x="56" y="46"/>
                  </a:cubicBezTo>
                  <a:cubicBezTo>
                    <a:pt x="56" y="60"/>
                    <a:pt x="56" y="60"/>
                    <a:pt x="56" y="60"/>
                  </a:cubicBezTo>
                  <a:cubicBezTo>
                    <a:pt x="52" y="60"/>
                    <a:pt x="52" y="60"/>
                    <a:pt x="52" y="60"/>
                  </a:cubicBezTo>
                  <a:cubicBezTo>
                    <a:pt x="52" y="18"/>
                    <a:pt x="52" y="18"/>
                    <a:pt x="52" y="18"/>
                  </a:cubicBezTo>
                  <a:cubicBezTo>
                    <a:pt x="52" y="15"/>
                    <a:pt x="49" y="12"/>
                    <a:pt x="46" y="12"/>
                  </a:cubicBezTo>
                  <a:cubicBezTo>
                    <a:pt x="43" y="12"/>
                    <a:pt x="40" y="15"/>
                    <a:pt x="40" y="18"/>
                  </a:cubicBezTo>
                  <a:cubicBezTo>
                    <a:pt x="40" y="63"/>
                    <a:pt x="40" y="63"/>
                    <a:pt x="40" y="63"/>
                  </a:cubicBezTo>
                  <a:cubicBezTo>
                    <a:pt x="32" y="54"/>
                    <a:pt x="21" y="45"/>
                    <a:pt x="16" y="49"/>
                  </a:cubicBezTo>
                  <a:cubicBezTo>
                    <a:pt x="12" y="54"/>
                    <a:pt x="23" y="66"/>
                    <a:pt x="39" y="92"/>
                  </a:cubicBezTo>
                  <a:cubicBezTo>
                    <a:pt x="46" y="104"/>
                    <a:pt x="55" y="112"/>
                    <a:pt x="70" y="112"/>
                  </a:cubicBezTo>
                  <a:close/>
                  <a:moveTo>
                    <a:pt x="104" y="82"/>
                  </a:moveTo>
                  <a:cubicBezTo>
                    <a:pt x="104" y="101"/>
                    <a:pt x="89" y="116"/>
                    <a:pt x="70" y="116"/>
                  </a:cubicBezTo>
                  <a:cubicBezTo>
                    <a:pt x="58" y="116"/>
                    <a:pt x="44" y="110"/>
                    <a:pt x="35" y="94"/>
                  </a:cubicBezTo>
                  <a:cubicBezTo>
                    <a:pt x="22" y="70"/>
                    <a:pt x="6" y="54"/>
                    <a:pt x="14" y="46"/>
                  </a:cubicBezTo>
                  <a:cubicBezTo>
                    <a:pt x="19" y="41"/>
                    <a:pt x="28" y="46"/>
                    <a:pt x="36" y="53"/>
                  </a:cubicBezTo>
                  <a:cubicBezTo>
                    <a:pt x="36" y="53"/>
                    <a:pt x="36" y="53"/>
                    <a:pt x="36" y="53"/>
                  </a:cubicBezTo>
                  <a:cubicBezTo>
                    <a:pt x="36" y="18"/>
                    <a:pt x="36" y="18"/>
                    <a:pt x="36" y="18"/>
                  </a:cubicBezTo>
                  <a:cubicBezTo>
                    <a:pt x="36" y="12"/>
                    <a:pt x="40" y="8"/>
                    <a:pt x="46" y="8"/>
                  </a:cubicBezTo>
                  <a:cubicBezTo>
                    <a:pt x="52" y="8"/>
                    <a:pt x="56" y="12"/>
                    <a:pt x="56" y="18"/>
                  </a:cubicBezTo>
                  <a:cubicBezTo>
                    <a:pt x="56" y="38"/>
                    <a:pt x="56" y="38"/>
                    <a:pt x="56" y="38"/>
                  </a:cubicBezTo>
                  <a:cubicBezTo>
                    <a:pt x="58" y="37"/>
                    <a:pt x="60" y="36"/>
                    <a:pt x="62" y="36"/>
                  </a:cubicBezTo>
                  <a:cubicBezTo>
                    <a:pt x="66" y="36"/>
                    <a:pt x="70" y="39"/>
                    <a:pt x="71" y="43"/>
                  </a:cubicBezTo>
                  <a:cubicBezTo>
                    <a:pt x="73" y="41"/>
                    <a:pt x="75" y="40"/>
                    <a:pt x="78" y="40"/>
                  </a:cubicBezTo>
                  <a:cubicBezTo>
                    <a:pt x="84" y="40"/>
                    <a:pt x="88" y="44"/>
                    <a:pt x="88" y="50"/>
                  </a:cubicBezTo>
                  <a:cubicBezTo>
                    <a:pt x="88" y="50"/>
                    <a:pt x="88" y="50"/>
                    <a:pt x="88" y="50"/>
                  </a:cubicBezTo>
                  <a:cubicBezTo>
                    <a:pt x="90" y="49"/>
                    <a:pt x="92" y="48"/>
                    <a:pt x="94" y="48"/>
                  </a:cubicBezTo>
                  <a:cubicBezTo>
                    <a:pt x="100" y="48"/>
                    <a:pt x="104" y="53"/>
                    <a:pt x="104" y="58"/>
                  </a:cubicBezTo>
                  <a:cubicBezTo>
                    <a:pt x="104" y="82"/>
                    <a:pt x="104" y="82"/>
                    <a:pt x="104" y="8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42"/>
            <p:cNvSpPr>
              <a:spLocks noEditPoints="1"/>
            </p:cNvSpPr>
            <p:nvPr/>
          </p:nvSpPr>
          <p:spPr bwMode="auto">
            <a:xfrm>
              <a:off x="575703" y="3405013"/>
              <a:ext cx="254000" cy="333375"/>
            </a:xfrm>
            <a:custGeom>
              <a:avLst/>
              <a:gdLst>
                <a:gd name="T0" fmla="*/ 38 w 98"/>
                <a:gd name="T1" fmla="*/ 16 h 128"/>
                <a:gd name="T2" fmla="*/ 42 w 98"/>
                <a:gd name="T3" fmla="*/ 0 h 128"/>
                <a:gd name="T4" fmla="*/ 64 w 98"/>
                <a:gd name="T5" fmla="*/ 10 h 128"/>
                <a:gd name="T6" fmla="*/ 54 w 98"/>
                <a:gd name="T7" fmla="*/ 23 h 128"/>
                <a:gd name="T8" fmla="*/ 64 w 98"/>
                <a:gd name="T9" fmla="*/ 10 h 128"/>
                <a:gd name="T10" fmla="*/ 56 w 98"/>
                <a:gd name="T11" fmla="*/ 34 h 128"/>
                <a:gd name="T12" fmla="*/ 71 w 98"/>
                <a:gd name="T13" fmla="*/ 41 h 128"/>
                <a:gd name="T14" fmla="*/ 10 w 98"/>
                <a:gd name="T15" fmla="*/ 41 h 128"/>
                <a:gd name="T16" fmla="*/ 24 w 98"/>
                <a:gd name="T17" fmla="*/ 34 h 128"/>
                <a:gd name="T18" fmla="*/ 10 w 98"/>
                <a:gd name="T19" fmla="*/ 41 h 128"/>
                <a:gd name="T20" fmla="*/ 27 w 98"/>
                <a:gd name="T21" fmla="*/ 23 h 128"/>
                <a:gd name="T22" fmla="*/ 17 w 98"/>
                <a:gd name="T23" fmla="*/ 10 h 128"/>
                <a:gd name="T24" fmla="*/ 64 w 98"/>
                <a:gd name="T25" fmla="*/ 124 h 128"/>
                <a:gd name="T26" fmla="*/ 94 w 98"/>
                <a:gd name="T27" fmla="*/ 94 h 128"/>
                <a:gd name="T28" fmla="*/ 94 w 98"/>
                <a:gd name="T29" fmla="*/ 70 h 128"/>
                <a:gd name="T30" fmla="*/ 82 w 98"/>
                <a:gd name="T31" fmla="*/ 70 h 128"/>
                <a:gd name="T32" fmla="*/ 78 w 98"/>
                <a:gd name="T33" fmla="*/ 72 h 128"/>
                <a:gd name="T34" fmla="*/ 72 w 98"/>
                <a:gd name="T35" fmla="*/ 56 h 128"/>
                <a:gd name="T36" fmla="*/ 66 w 98"/>
                <a:gd name="T37" fmla="*/ 68 h 128"/>
                <a:gd name="T38" fmla="*/ 62 w 98"/>
                <a:gd name="T39" fmla="*/ 58 h 128"/>
                <a:gd name="T40" fmla="*/ 50 w 98"/>
                <a:gd name="T41" fmla="*/ 58 h 128"/>
                <a:gd name="T42" fmla="*/ 46 w 98"/>
                <a:gd name="T43" fmla="*/ 72 h 128"/>
                <a:gd name="T44" fmla="*/ 40 w 98"/>
                <a:gd name="T45" fmla="*/ 24 h 128"/>
                <a:gd name="T46" fmla="*/ 34 w 98"/>
                <a:gd name="T47" fmla="*/ 75 h 128"/>
                <a:gd name="T48" fmla="*/ 33 w 98"/>
                <a:gd name="T49" fmla="*/ 104 h 128"/>
                <a:gd name="T50" fmla="*/ 98 w 98"/>
                <a:gd name="T51" fmla="*/ 94 h 128"/>
                <a:gd name="T52" fmla="*/ 30 w 98"/>
                <a:gd name="T53" fmla="*/ 106 h 128"/>
                <a:gd name="T54" fmla="*/ 30 w 98"/>
                <a:gd name="T55" fmla="*/ 65 h 128"/>
                <a:gd name="T56" fmla="*/ 30 w 98"/>
                <a:gd name="T57" fmla="*/ 30 h 128"/>
                <a:gd name="T58" fmla="*/ 50 w 98"/>
                <a:gd name="T59" fmla="*/ 30 h 128"/>
                <a:gd name="T60" fmla="*/ 56 w 98"/>
                <a:gd name="T61" fmla="*/ 48 h 128"/>
                <a:gd name="T62" fmla="*/ 72 w 98"/>
                <a:gd name="T63" fmla="*/ 52 h 128"/>
                <a:gd name="T64" fmla="*/ 82 w 98"/>
                <a:gd name="T65" fmla="*/ 62 h 128"/>
                <a:gd name="T66" fmla="*/ 98 w 98"/>
                <a:gd name="T67" fmla="*/ 7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128">
                  <a:moveTo>
                    <a:pt x="38" y="0"/>
                  </a:moveTo>
                  <a:cubicBezTo>
                    <a:pt x="38" y="16"/>
                    <a:pt x="38" y="16"/>
                    <a:pt x="38" y="16"/>
                  </a:cubicBezTo>
                  <a:cubicBezTo>
                    <a:pt x="42" y="16"/>
                    <a:pt x="42" y="16"/>
                    <a:pt x="42" y="16"/>
                  </a:cubicBezTo>
                  <a:cubicBezTo>
                    <a:pt x="42" y="0"/>
                    <a:pt x="42" y="0"/>
                    <a:pt x="42" y="0"/>
                  </a:cubicBezTo>
                  <a:cubicBezTo>
                    <a:pt x="38" y="0"/>
                    <a:pt x="38" y="0"/>
                    <a:pt x="38" y="0"/>
                  </a:cubicBezTo>
                  <a:close/>
                  <a:moveTo>
                    <a:pt x="64" y="10"/>
                  </a:moveTo>
                  <a:cubicBezTo>
                    <a:pt x="51" y="20"/>
                    <a:pt x="51" y="20"/>
                    <a:pt x="51" y="20"/>
                  </a:cubicBezTo>
                  <a:cubicBezTo>
                    <a:pt x="54" y="23"/>
                    <a:pt x="54" y="23"/>
                    <a:pt x="54" y="23"/>
                  </a:cubicBezTo>
                  <a:cubicBezTo>
                    <a:pt x="66" y="13"/>
                    <a:pt x="66" y="13"/>
                    <a:pt x="66" y="13"/>
                  </a:cubicBezTo>
                  <a:cubicBezTo>
                    <a:pt x="64" y="10"/>
                    <a:pt x="64" y="10"/>
                    <a:pt x="64" y="10"/>
                  </a:cubicBezTo>
                  <a:close/>
                  <a:moveTo>
                    <a:pt x="72" y="37"/>
                  </a:moveTo>
                  <a:cubicBezTo>
                    <a:pt x="56" y="34"/>
                    <a:pt x="56" y="34"/>
                    <a:pt x="56" y="34"/>
                  </a:cubicBezTo>
                  <a:cubicBezTo>
                    <a:pt x="55" y="38"/>
                    <a:pt x="55" y="38"/>
                    <a:pt x="55" y="38"/>
                  </a:cubicBezTo>
                  <a:cubicBezTo>
                    <a:pt x="71" y="41"/>
                    <a:pt x="71" y="41"/>
                    <a:pt x="71" y="41"/>
                  </a:cubicBezTo>
                  <a:cubicBezTo>
                    <a:pt x="72" y="37"/>
                    <a:pt x="72" y="37"/>
                    <a:pt x="72" y="37"/>
                  </a:cubicBezTo>
                  <a:close/>
                  <a:moveTo>
                    <a:pt x="10" y="41"/>
                  </a:moveTo>
                  <a:cubicBezTo>
                    <a:pt x="25" y="38"/>
                    <a:pt x="25" y="38"/>
                    <a:pt x="25" y="38"/>
                  </a:cubicBezTo>
                  <a:cubicBezTo>
                    <a:pt x="24" y="34"/>
                    <a:pt x="24" y="34"/>
                    <a:pt x="24" y="34"/>
                  </a:cubicBezTo>
                  <a:cubicBezTo>
                    <a:pt x="9" y="37"/>
                    <a:pt x="9" y="37"/>
                    <a:pt x="9" y="37"/>
                  </a:cubicBezTo>
                  <a:cubicBezTo>
                    <a:pt x="10" y="41"/>
                    <a:pt x="10" y="41"/>
                    <a:pt x="10" y="41"/>
                  </a:cubicBezTo>
                  <a:close/>
                  <a:moveTo>
                    <a:pt x="14" y="13"/>
                  </a:moveTo>
                  <a:cubicBezTo>
                    <a:pt x="27" y="23"/>
                    <a:pt x="27" y="23"/>
                    <a:pt x="27" y="23"/>
                  </a:cubicBezTo>
                  <a:cubicBezTo>
                    <a:pt x="29" y="20"/>
                    <a:pt x="29" y="20"/>
                    <a:pt x="29" y="20"/>
                  </a:cubicBezTo>
                  <a:cubicBezTo>
                    <a:pt x="17" y="10"/>
                    <a:pt x="17" y="10"/>
                    <a:pt x="17" y="10"/>
                  </a:cubicBezTo>
                  <a:cubicBezTo>
                    <a:pt x="14" y="13"/>
                    <a:pt x="14" y="13"/>
                    <a:pt x="14" y="13"/>
                  </a:cubicBezTo>
                  <a:close/>
                  <a:moveTo>
                    <a:pt x="64" y="124"/>
                  </a:moveTo>
                  <a:cubicBezTo>
                    <a:pt x="81" y="124"/>
                    <a:pt x="94" y="110"/>
                    <a:pt x="94" y="94"/>
                  </a:cubicBezTo>
                  <a:cubicBezTo>
                    <a:pt x="94" y="94"/>
                    <a:pt x="94" y="103"/>
                    <a:pt x="94" y="94"/>
                  </a:cubicBezTo>
                  <a:cubicBezTo>
                    <a:pt x="94" y="79"/>
                    <a:pt x="94" y="79"/>
                    <a:pt x="94" y="79"/>
                  </a:cubicBezTo>
                  <a:cubicBezTo>
                    <a:pt x="94" y="70"/>
                    <a:pt x="94" y="70"/>
                    <a:pt x="94" y="70"/>
                  </a:cubicBezTo>
                  <a:cubicBezTo>
                    <a:pt x="94" y="67"/>
                    <a:pt x="92" y="64"/>
                    <a:pt x="88" y="64"/>
                  </a:cubicBezTo>
                  <a:cubicBezTo>
                    <a:pt x="85" y="64"/>
                    <a:pt x="82" y="67"/>
                    <a:pt x="82" y="70"/>
                  </a:cubicBezTo>
                  <a:cubicBezTo>
                    <a:pt x="82" y="72"/>
                    <a:pt x="82" y="72"/>
                    <a:pt x="82" y="72"/>
                  </a:cubicBezTo>
                  <a:cubicBezTo>
                    <a:pt x="78" y="72"/>
                    <a:pt x="78" y="72"/>
                    <a:pt x="78" y="72"/>
                  </a:cubicBezTo>
                  <a:cubicBezTo>
                    <a:pt x="78" y="62"/>
                    <a:pt x="78" y="62"/>
                    <a:pt x="78" y="62"/>
                  </a:cubicBezTo>
                  <a:cubicBezTo>
                    <a:pt x="78" y="59"/>
                    <a:pt x="76" y="56"/>
                    <a:pt x="72" y="56"/>
                  </a:cubicBezTo>
                  <a:cubicBezTo>
                    <a:pt x="69" y="56"/>
                    <a:pt x="66" y="59"/>
                    <a:pt x="66" y="62"/>
                  </a:cubicBezTo>
                  <a:cubicBezTo>
                    <a:pt x="66" y="68"/>
                    <a:pt x="66" y="68"/>
                    <a:pt x="66" y="68"/>
                  </a:cubicBezTo>
                  <a:cubicBezTo>
                    <a:pt x="62" y="68"/>
                    <a:pt x="62" y="68"/>
                    <a:pt x="62" y="68"/>
                  </a:cubicBezTo>
                  <a:cubicBezTo>
                    <a:pt x="62" y="58"/>
                    <a:pt x="62" y="58"/>
                    <a:pt x="62" y="58"/>
                  </a:cubicBezTo>
                  <a:cubicBezTo>
                    <a:pt x="62" y="55"/>
                    <a:pt x="60" y="52"/>
                    <a:pt x="56" y="52"/>
                  </a:cubicBezTo>
                  <a:cubicBezTo>
                    <a:pt x="53" y="52"/>
                    <a:pt x="50" y="55"/>
                    <a:pt x="50" y="58"/>
                  </a:cubicBezTo>
                  <a:cubicBezTo>
                    <a:pt x="50" y="72"/>
                    <a:pt x="50" y="72"/>
                    <a:pt x="50" y="72"/>
                  </a:cubicBezTo>
                  <a:cubicBezTo>
                    <a:pt x="46" y="72"/>
                    <a:pt x="46" y="72"/>
                    <a:pt x="46" y="72"/>
                  </a:cubicBezTo>
                  <a:cubicBezTo>
                    <a:pt x="46" y="30"/>
                    <a:pt x="46" y="30"/>
                    <a:pt x="46" y="30"/>
                  </a:cubicBezTo>
                  <a:cubicBezTo>
                    <a:pt x="46" y="27"/>
                    <a:pt x="44" y="24"/>
                    <a:pt x="40" y="24"/>
                  </a:cubicBezTo>
                  <a:cubicBezTo>
                    <a:pt x="37" y="24"/>
                    <a:pt x="34" y="27"/>
                    <a:pt x="34" y="30"/>
                  </a:cubicBezTo>
                  <a:cubicBezTo>
                    <a:pt x="34" y="75"/>
                    <a:pt x="34" y="75"/>
                    <a:pt x="34" y="75"/>
                  </a:cubicBezTo>
                  <a:cubicBezTo>
                    <a:pt x="26" y="66"/>
                    <a:pt x="15" y="57"/>
                    <a:pt x="11" y="61"/>
                  </a:cubicBezTo>
                  <a:cubicBezTo>
                    <a:pt x="6" y="66"/>
                    <a:pt x="18" y="78"/>
                    <a:pt x="33" y="104"/>
                  </a:cubicBezTo>
                  <a:cubicBezTo>
                    <a:pt x="40" y="116"/>
                    <a:pt x="49" y="124"/>
                    <a:pt x="64" y="124"/>
                  </a:cubicBezTo>
                  <a:close/>
                  <a:moveTo>
                    <a:pt x="98" y="94"/>
                  </a:moveTo>
                  <a:cubicBezTo>
                    <a:pt x="98" y="113"/>
                    <a:pt x="83" y="128"/>
                    <a:pt x="64" y="128"/>
                  </a:cubicBezTo>
                  <a:cubicBezTo>
                    <a:pt x="52" y="128"/>
                    <a:pt x="39" y="122"/>
                    <a:pt x="30" y="106"/>
                  </a:cubicBezTo>
                  <a:cubicBezTo>
                    <a:pt x="17" y="82"/>
                    <a:pt x="0" y="66"/>
                    <a:pt x="8" y="58"/>
                  </a:cubicBezTo>
                  <a:cubicBezTo>
                    <a:pt x="14" y="53"/>
                    <a:pt x="22" y="58"/>
                    <a:pt x="30" y="65"/>
                  </a:cubicBezTo>
                  <a:cubicBezTo>
                    <a:pt x="30" y="65"/>
                    <a:pt x="30" y="65"/>
                    <a:pt x="30" y="65"/>
                  </a:cubicBezTo>
                  <a:cubicBezTo>
                    <a:pt x="30" y="30"/>
                    <a:pt x="30" y="30"/>
                    <a:pt x="30" y="30"/>
                  </a:cubicBezTo>
                  <a:cubicBezTo>
                    <a:pt x="30" y="24"/>
                    <a:pt x="35" y="20"/>
                    <a:pt x="40" y="20"/>
                  </a:cubicBezTo>
                  <a:cubicBezTo>
                    <a:pt x="46" y="20"/>
                    <a:pt x="50" y="24"/>
                    <a:pt x="50" y="30"/>
                  </a:cubicBezTo>
                  <a:cubicBezTo>
                    <a:pt x="50" y="50"/>
                    <a:pt x="50" y="50"/>
                    <a:pt x="50" y="50"/>
                  </a:cubicBezTo>
                  <a:cubicBezTo>
                    <a:pt x="52" y="49"/>
                    <a:pt x="54" y="48"/>
                    <a:pt x="56" y="48"/>
                  </a:cubicBezTo>
                  <a:cubicBezTo>
                    <a:pt x="61" y="48"/>
                    <a:pt x="64" y="51"/>
                    <a:pt x="66" y="55"/>
                  </a:cubicBezTo>
                  <a:cubicBezTo>
                    <a:pt x="67" y="53"/>
                    <a:pt x="70" y="52"/>
                    <a:pt x="72" y="52"/>
                  </a:cubicBezTo>
                  <a:cubicBezTo>
                    <a:pt x="78" y="52"/>
                    <a:pt x="82" y="56"/>
                    <a:pt x="82" y="62"/>
                  </a:cubicBezTo>
                  <a:cubicBezTo>
                    <a:pt x="82" y="62"/>
                    <a:pt x="82" y="62"/>
                    <a:pt x="82" y="62"/>
                  </a:cubicBezTo>
                  <a:cubicBezTo>
                    <a:pt x="84" y="61"/>
                    <a:pt x="86" y="60"/>
                    <a:pt x="88" y="60"/>
                  </a:cubicBezTo>
                  <a:cubicBezTo>
                    <a:pt x="94" y="60"/>
                    <a:pt x="98" y="65"/>
                    <a:pt x="98" y="70"/>
                  </a:cubicBezTo>
                  <a:cubicBezTo>
                    <a:pt x="98" y="94"/>
                    <a:pt x="98" y="94"/>
                    <a:pt x="98" y="9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43"/>
            <p:cNvSpPr>
              <a:spLocks noEditPoints="1"/>
            </p:cNvSpPr>
            <p:nvPr/>
          </p:nvSpPr>
          <p:spPr bwMode="auto">
            <a:xfrm>
              <a:off x="4244976" y="4821932"/>
              <a:ext cx="276225" cy="292100"/>
            </a:xfrm>
            <a:custGeom>
              <a:avLst/>
              <a:gdLst>
                <a:gd name="T0" fmla="*/ 38 w 106"/>
                <a:gd name="T1" fmla="*/ 20 h 112"/>
                <a:gd name="T2" fmla="*/ 38 w 106"/>
                <a:gd name="T3" fmla="*/ 49 h 112"/>
                <a:gd name="T4" fmla="*/ 38 w 106"/>
                <a:gd name="T5" fmla="*/ 49 h 112"/>
                <a:gd name="T6" fmla="*/ 16 w 106"/>
                <a:gd name="T7" fmla="*/ 42 h 112"/>
                <a:gd name="T8" fmla="*/ 37 w 106"/>
                <a:gd name="T9" fmla="*/ 90 h 112"/>
                <a:gd name="T10" fmla="*/ 72 w 106"/>
                <a:gd name="T11" fmla="*/ 112 h 112"/>
                <a:gd name="T12" fmla="*/ 106 w 106"/>
                <a:gd name="T13" fmla="*/ 78 h 112"/>
                <a:gd name="T14" fmla="*/ 106 w 106"/>
                <a:gd name="T15" fmla="*/ 54 h 112"/>
                <a:gd name="T16" fmla="*/ 96 w 106"/>
                <a:gd name="T17" fmla="*/ 44 h 112"/>
                <a:gd name="T18" fmla="*/ 90 w 106"/>
                <a:gd name="T19" fmla="*/ 46 h 112"/>
                <a:gd name="T20" fmla="*/ 90 w 106"/>
                <a:gd name="T21" fmla="*/ 14 h 112"/>
                <a:gd name="T22" fmla="*/ 80 w 106"/>
                <a:gd name="T23" fmla="*/ 4 h 112"/>
                <a:gd name="T24" fmla="*/ 73 w 106"/>
                <a:gd name="T25" fmla="*/ 7 h 112"/>
                <a:gd name="T26" fmla="*/ 64 w 106"/>
                <a:gd name="T27" fmla="*/ 0 h 112"/>
                <a:gd name="T28" fmla="*/ 55 w 106"/>
                <a:gd name="T29" fmla="*/ 7 h 112"/>
                <a:gd name="T30" fmla="*/ 48 w 106"/>
                <a:gd name="T31" fmla="*/ 4 h 112"/>
                <a:gd name="T32" fmla="*/ 38 w 106"/>
                <a:gd name="T33" fmla="*/ 14 h 112"/>
                <a:gd name="T34" fmla="*/ 38 w 106"/>
                <a:gd name="T35" fmla="*/ 16 h 112"/>
                <a:gd name="T36" fmla="*/ 8 w 106"/>
                <a:gd name="T37" fmla="*/ 16 h 112"/>
                <a:gd name="T38" fmla="*/ 21 w 106"/>
                <a:gd name="T39" fmla="*/ 3 h 112"/>
                <a:gd name="T40" fmla="*/ 18 w 106"/>
                <a:gd name="T41" fmla="*/ 0 h 112"/>
                <a:gd name="T42" fmla="*/ 0 w 106"/>
                <a:gd name="T43" fmla="*/ 18 h 112"/>
                <a:gd name="T44" fmla="*/ 18 w 106"/>
                <a:gd name="T45" fmla="*/ 36 h 112"/>
                <a:gd name="T46" fmla="*/ 21 w 106"/>
                <a:gd name="T47" fmla="*/ 33 h 112"/>
                <a:gd name="T48" fmla="*/ 8 w 106"/>
                <a:gd name="T49" fmla="*/ 20 h 112"/>
                <a:gd name="T50" fmla="*/ 38 w 106"/>
                <a:gd name="T51" fmla="*/ 20 h 112"/>
                <a:gd name="T52" fmla="*/ 72 w 106"/>
                <a:gd name="T53" fmla="*/ 108 h 112"/>
                <a:gd name="T54" fmla="*/ 41 w 106"/>
                <a:gd name="T55" fmla="*/ 88 h 112"/>
                <a:gd name="T56" fmla="*/ 19 w 106"/>
                <a:gd name="T57" fmla="*/ 45 h 112"/>
                <a:gd name="T58" fmla="*/ 42 w 106"/>
                <a:gd name="T59" fmla="*/ 59 h 112"/>
                <a:gd name="T60" fmla="*/ 42 w 106"/>
                <a:gd name="T61" fmla="*/ 14 h 112"/>
                <a:gd name="T62" fmla="*/ 48 w 106"/>
                <a:gd name="T63" fmla="*/ 8 h 112"/>
                <a:gd name="T64" fmla="*/ 54 w 106"/>
                <a:gd name="T65" fmla="*/ 14 h 112"/>
                <a:gd name="T66" fmla="*/ 54 w 106"/>
                <a:gd name="T67" fmla="*/ 56 h 112"/>
                <a:gd name="T68" fmla="*/ 58 w 106"/>
                <a:gd name="T69" fmla="*/ 56 h 112"/>
                <a:gd name="T70" fmla="*/ 58 w 106"/>
                <a:gd name="T71" fmla="*/ 10 h 112"/>
                <a:gd name="T72" fmla="*/ 64 w 106"/>
                <a:gd name="T73" fmla="*/ 4 h 112"/>
                <a:gd name="T74" fmla="*/ 70 w 106"/>
                <a:gd name="T75" fmla="*/ 10 h 112"/>
                <a:gd name="T76" fmla="*/ 70 w 106"/>
                <a:gd name="T77" fmla="*/ 52 h 112"/>
                <a:gd name="T78" fmla="*/ 74 w 106"/>
                <a:gd name="T79" fmla="*/ 52 h 112"/>
                <a:gd name="T80" fmla="*/ 74 w 106"/>
                <a:gd name="T81" fmla="*/ 14 h 112"/>
                <a:gd name="T82" fmla="*/ 80 w 106"/>
                <a:gd name="T83" fmla="*/ 8 h 112"/>
                <a:gd name="T84" fmla="*/ 86 w 106"/>
                <a:gd name="T85" fmla="*/ 14 h 112"/>
                <a:gd name="T86" fmla="*/ 86 w 106"/>
                <a:gd name="T87" fmla="*/ 56 h 112"/>
                <a:gd name="T88" fmla="*/ 90 w 106"/>
                <a:gd name="T89" fmla="*/ 56 h 112"/>
                <a:gd name="T90" fmla="*/ 90 w 106"/>
                <a:gd name="T91" fmla="*/ 54 h 112"/>
                <a:gd name="T92" fmla="*/ 96 w 106"/>
                <a:gd name="T93" fmla="*/ 48 h 112"/>
                <a:gd name="T94" fmla="*/ 102 w 106"/>
                <a:gd name="T95" fmla="*/ 54 h 112"/>
                <a:gd name="T96" fmla="*/ 102 w 106"/>
                <a:gd name="T97" fmla="*/ 63 h 112"/>
                <a:gd name="T98" fmla="*/ 102 w 106"/>
                <a:gd name="T99" fmla="*/ 78 h 112"/>
                <a:gd name="T100" fmla="*/ 72 w 106"/>
                <a:gd name="T101"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6" h="112">
                  <a:moveTo>
                    <a:pt x="38" y="20"/>
                  </a:moveTo>
                  <a:cubicBezTo>
                    <a:pt x="38" y="49"/>
                    <a:pt x="38" y="49"/>
                    <a:pt x="38" y="49"/>
                  </a:cubicBezTo>
                  <a:cubicBezTo>
                    <a:pt x="38" y="49"/>
                    <a:pt x="38" y="49"/>
                    <a:pt x="38" y="49"/>
                  </a:cubicBezTo>
                  <a:cubicBezTo>
                    <a:pt x="30" y="42"/>
                    <a:pt x="21" y="37"/>
                    <a:pt x="16" y="42"/>
                  </a:cubicBezTo>
                  <a:cubicBezTo>
                    <a:pt x="8" y="50"/>
                    <a:pt x="24" y="66"/>
                    <a:pt x="37" y="90"/>
                  </a:cubicBezTo>
                  <a:cubicBezTo>
                    <a:pt x="47" y="106"/>
                    <a:pt x="60" y="112"/>
                    <a:pt x="72" y="112"/>
                  </a:cubicBezTo>
                  <a:cubicBezTo>
                    <a:pt x="91" y="112"/>
                    <a:pt x="106" y="97"/>
                    <a:pt x="106" y="78"/>
                  </a:cubicBezTo>
                  <a:cubicBezTo>
                    <a:pt x="106" y="54"/>
                    <a:pt x="106" y="54"/>
                    <a:pt x="106" y="54"/>
                  </a:cubicBezTo>
                  <a:cubicBezTo>
                    <a:pt x="106" y="49"/>
                    <a:pt x="102" y="44"/>
                    <a:pt x="96" y="44"/>
                  </a:cubicBezTo>
                  <a:cubicBezTo>
                    <a:pt x="94" y="44"/>
                    <a:pt x="92" y="45"/>
                    <a:pt x="90" y="46"/>
                  </a:cubicBezTo>
                  <a:cubicBezTo>
                    <a:pt x="90" y="14"/>
                    <a:pt x="90" y="14"/>
                    <a:pt x="90" y="14"/>
                  </a:cubicBezTo>
                  <a:cubicBezTo>
                    <a:pt x="90" y="8"/>
                    <a:pt x="86" y="4"/>
                    <a:pt x="80" y="4"/>
                  </a:cubicBezTo>
                  <a:cubicBezTo>
                    <a:pt x="78" y="4"/>
                    <a:pt x="75" y="5"/>
                    <a:pt x="73" y="7"/>
                  </a:cubicBezTo>
                  <a:cubicBezTo>
                    <a:pt x="72" y="3"/>
                    <a:pt x="68" y="0"/>
                    <a:pt x="64" y="0"/>
                  </a:cubicBezTo>
                  <a:cubicBezTo>
                    <a:pt x="60" y="0"/>
                    <a:pt x="56" y="3"/>
                    <a:pt x="55" y="7"/>
                  </a:cubicBezTo>
                  <a:cubicBezTo>
                    <a:pt x="53" y="5"/>
                    <a:pt x="51" y="4"/>
                    <a:pt x="48" y="4"/>
                  </a:cubicBezTo>
                  <a:cubicBezTo>
                    <a:pt x="43" y="4"/>
                    <a:pt x="38" y="9"/>
                    <a:pt x="38" y="14"/>
                  </a:cubicBezTo>
                  <a:cubicBezTo>
                    <a:pt x="38" y="16"/>
                    <a:pt x="38" y="16"/>
                    <a:pt x="38" y="16"/>
                  </a:cubicBezTo>
                  <a:cubicBezTo>
                    <a:pt x="8" y="16"/>
                    <a:pt x="8" y="16"/>
                    <a:pt x="8" y="16"/>
                  </a:cubicBezTo>
                  <a:cubicBezTo>
                    <a:pt x="21" y="3"/>
                    <a:pt x="21" y="3"/>
                    <a:pt x="21" y="3"/>
                  </a:cubicBezTo>
                  <a:cubicBezTo>
                    <a:pt x="18" y="0"/>
                    <a:pt x="18" y="0"/>
                    <a:pt x="18" y="0"/>
                  </a:cubicBezTo>
                  <a:cubicBezTo>
                    <a:pt x="0" y="18"/>
                    <a:pt x="0" y="18"/>
                    <a:pt x="0" y="18"/>
                  </a:cubicBezTo>
                  <a:cubicBezTo>
                    <a:pt x="18" y="36"/>
                    <a:pt x="18" y="36"/>
                    <a:pt x="18" y="36"/>
                  </a:cubicBezTo>
                  <a:cubicBezTo>
                    <a:pt x="21" y="33"/>
                    <a:pt x="21" y="33"/>
                    <a:pt x="21" y="33"/>
                  </a:cubicBezTo>
                  <a:cubicBezTo>
                    <a:pt x="8" y="20"/>
                    <a:pt x="8" y="20"/>
                    <a:pt x="8" y="20"/>
                  </a:cubicBezTo>
                  <a:cubicBezTo>
                    <a:pt x="38" y="20"/>
                    <a:pt x="38" y="20"/>
                    <a:pt x="38" y="20"/>
                  </a:cubicBezTo>
                  <a:close/>
                  <a:moveTo>
                    <a:pt x="72" y="108"/>
                  </a:moveTo>
                  <a:cubicBezTo>
                    <a:pt x="57" y="108"/>
                    <a:pt x="48" y="100"/>
                    <a:pt x="41" y="88"/>
                  </a:cubicBezTo>
                  <a:cubicBezTo>
                    <a:pt x="25" y="62"/>
                    <a:pt x="14" y="50"/>
                    <a:pt x="19" y="45"/>
                  </a:cubicBezTo>
                  <a:cubicBezTo>
                    <a:pt x="23" y="41"/>
                    <a:pt x="34" y="50"/>
                    <a:pt x="42" y="59"/>
                  </a:cubicBezTo>
                  <a:cubicBezTo>
                    <a:pt x="42" y="14"/>
                    <a:pt x="42" y="14"/>
                    <a:pt x="42" y="14"/>
                  </a:cubicBezTo>
                  <a:cubicBezTo>
                    <a:pt x="42" y="11"/>
                    <a:pt x="45" y="8"/>
                    <a:pt x="48" y="8"/>
                  </a:cubicBezTo>
                  <a:cubicBezTo>
                    <a:pt x="51" y="8"/>
                    <a:pt x="54" y="11"/>
                    <a:pt x="54" y="14"/>
                  </a:cubicBezTo>
                  <a:cubicBezTo>
                    <a:pt x="54" y="56"/>
                    <a:pt x="54" y="56"/>
                    <a:pt x="54" y="56"/>
                  </a:cubicBezTo>
                  <a:cubicBezTo>
                    <a:pt x="58" y="56"/>
                    <a:pt x="58" y="56"/>
                    <a:pt x="58" y="56"/>
                  </a:cubicBezTo>
                  <a:cubicBezTo>
                    <a:pt x="58" y="10"/>
                    <a:pt x="58" y="10"/>
                    <a:pt x="58" y="10"/>
                  </a:cubicBezTo>
                  <a:cubicBezTo>
                    <a:pt x="58" y="7"/>
                    <a:pt x="61" y="4"/>
                    <a:pt x="64" y="4"/>
                  </a:cubicBezTo>
                  <a:cubicBezTo>
                    <a:pt x="67" y="4"/>
                    <a:pt x="70" y="7"/>
                    <a:pt x="70" y="10"/>
                  </a:cubicBezTo>
                  <a:cubicBezTo>
                    <a:pt x="70" y="52"/>
                    <a:pt x="70" y="52"/>
                    <a:pt x="70" y="52"/>
                  </a:cubicBezTo>
                  <a:cubicBezTo>
                    <a:pt x="74" y="52"/>
                    <a:pt x="74" y="52"/>
                    <a:pt x="74" y="52"/>
                  </a:cubicBezTo>
                  <a:cubicBezTo>
                    <a:pt x="74" y="14"/>
                    <a:pt x="74" y="14"/>
                    <a:pt x="74" y="14"/>
                  </a:cubicBezTo>
                  <a:cubicBezTo>
                    <a:pt x="74" y="11"/>
                    <a:pt x="77" y="8"/>
                    <a:pt x="80" y="8"/>
                  </a:cubicBezTo>
                  <a:cubicBezTo>
                    <a:pt x="83" y="8"/>
                    <a:pt x="86" y="11"/>
                    <a:pt x="86" y="14"/>
                  </a:cubicBezTo>
                  <a:cubicBezTo>
                    <a:pt x="86" y="56"/>
                    <a:pt x="86" y="56"/>
                    <a:pt x="86" y="56"/>
                  </a:cubicBezTo>
                  <a:cubicBezTo>
                    <a:pt x="90" y="56"/>
                    <a:pt x="90" y="56"/>
                    <a:pt x="90" y="56"/>
                  </a:cubicBezTo>
                  <a:cubicBezTo>
                    <a:pt x="90" y="54"/>
                    <a:pt x="90" y="54"/>
                    <a:pt x="90" y="54"/>
                  </a:cubicBezTo>
                  <a:cubicBezTo>
                    <a:pt x="90" y="51"/>
                    <a:pt x="93" y="48"/>
                    <a:pt x="96" y="48"/>
                  </a:cubicBezTo>
                  <a:cubicBezTo>
                    <a:pt x="99" y="48"/>
                    <a:pt x="102" y="51"/>
                    <a:pt x="102" y="54"/>
                  </a:cubicBezTo>
                  <a:cubicBezTo>
                    <a:pt x="102" y="63"/>
                    <a:pt x="102" y="63"/>
                    <a:pt x="102" y="63"/>
                  </a:cubicBezTo>
                  <a:cubicBezTo>
                    <a:pt x="102" y="78"/>
                    <a:pt x="102" y="78"/>
                    <a:pt x="102" y="78"/>
                  </a:cubicBezTo>
                  <a:cubicBezTo>
                    <a:pt x="102" y="95"/>
                    <a:pt x="89" y="108"/>
                    <a:pt x="72" y="10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44"/>
            <p:cNvSpPr>
              <a:spLocks noEditPoints="1"/>
            </p:cNvSpPr>
            <p:nvPr/>
          </p:nvSpPr>
          <p:spPr bwMode="auto">
            <a:xfrm>
              <a:off x="11682414" y="3032156"/>
              <a:ext cx="306388" cy="292100"/>
            </a:xfrm>
            <a:custGeom>
              <a:avLst/>
              <a:gdLst>
                <a:gd name="T0" fmla="*/ 82 w 118"/>
                <a:gd name="T1" fmla="*/ 16 h 112"/>
                <a:gd name="T2" fmla="*/ 82 w 118"/>
                <a:gd name="T3" fmla="*/ 14 h 112"/>
                <a:gd name="T4" fmla="*/ 72 w 118"/>
                <a:gd name="T5" fmla="*/ 4 h 112"/>
                <a:gd name="T6" fmla="*/ 66 w 118"/>
                <a:gd name="T7" fmla="*/ 7 h 112"/>
                <a:gd name="T8" fmla="*/ 56 w 118"/>
                <a:gd name="T9" fmla="*/ 0 h 112"/>
                <a:gd name="T10" fmla="*/ 47 w 118"/>
                <a:gd name="T11" fmla="*/ 7 h 112"/>
                <a:gd name="T12" fmla="*/ 40 w 118"/>
                <a:gd name="T13" fmla="*/ 4 h 112"/>
                <a:gd name="T14" fmla="*/ 30 w 118"/>
                <a:gd name="T15" fmla="*/ 14 h 112"/>
                <a:gd name="T16" fmla="*/ 30 w 118"/>
                <a:gd name="T17" fmla="*/ 49 h 112"/>
                <a:gd name="T18" fmla="*/ 30 w 118"/>
                <a:gd name="T19" fmla="*/ 49 h 112"/>
                <a:gd name="T20" fmla="*/ 8 w 118"/>
                <a:gd name="T21" fmla="*/ 42 h 112"/>
                <a:gd name="T22" fmla="*/ 30 w 118"/>
                <a:gd name="T23" fmla="*/ 90 h 112"/>
                <a:gd name="T24" fmla="*/ 64 w 118"/>
                <a:gd name="T25" fmla="*/ 112 h 112"/>
                <a:gd name="T26" fmla="*/ 98 w 118"/>
                <a:gd name="T27" fmla="*/ 78 h 112"/>
                <a:gd name="T28" fmla="*/ 98 w 118"/>
                <a:gd name="T29" fmla="*/ 54 h 112"/>
                <a:gd name="T30" fmla="*/ 88 w 118"/>
                <a:gd name="T31" fmla="*/ 44 h 112"/>
                <a:gd name="T32" fmla="*/ 82 w 118"/>
                <a:gd name="T33" fmla="*/ 46 h 112"/>
                <a:gd name="T34" fmla="*/ 82 w 118"/>
                <a:gd name="T35" fmla="*/ 20 h 112"/>
                <a:gd name="T36" fmla="*/ 110 w 118"/>
                <a:gd name="T37" fmla="*/ 20 h 112"/>
                <a:gd name="T38" fmla="*/ 97 w 118"/>
                <a:gd name="T39" fmla="*/ 33 h 112"/>
                <a:gd name="T40" fmla="*/ 100 w 118"/>
                <a:gd name="T41" fmla="*/ 36 h 112"/>
                <a:gd name="T42" fmla="*/ 118 w 118"/>
                <a:gd name="T43" fmla="*/ 18 h 112"/>
                <a:gd name="T44" fmla="*/ 100 w 118"/>
                <a:gd name="T45" fmla="*/ 0 h 112"/>
                <a:gd name="T46" fmla="*/ 97 w 118"/>
                <a:gd name="T47" fmla="*/ 3 h 112"/>
                <a:gd name="T48" fmla="*/ 110 w 118"/>
                <a:gd name="T49" fmla="*/ 16 h 112"/>
                <a:gd name="T50" fmla="*/ 82 w 118"/>
                <a:gd name="T51" fmla="*/ 16 h 112"/>
                <a:gd name="T52" fmla="*/ 64 w 118"/>
                <a:gd name="T53" fmla="*/ 108 h 112"/>
                <a:gd name="T54" fmla="*/ 33 w 118"/>
                <a:gd name="T55" fmla="*/ 88 h 112"/>
                <a:gd name="T56" fmla="*/ 11 w 118"/>
                <a:gd name="T57" fmla="*/ 45 h 112"/>
                <a:gd name="T58" fmla="*/ 34 w 118"/>
                <a:gd name="T59" fmla="*/ 59 h 112"/>
                <a:gd name="T60" fmla="*/ 34 w 118"/>
                <a:gd name="T61" fmla="*/ 14 h 112"/>
                <a:gd name="T62" fmla="*/ 40 w 118"/>
                <a:gd name="T63" fmla="*/ 8 h 112"/>
                <a:gd name="T64" fmla="*/ 46 w 118"/>
                <a:gd name="T65" fmla="*/ 14 h 112"/>
                <a:gd name="T66" fmla="*/ 46 w 118"/>
                <a:gd name="T67" fmla="*/ 56 h 112"/>
                <a:gd name="T68" fmla="*/ 50 w 118"/>
                <a:gd name="T69" fmla="*/ 56 h 112"/>
                <a:gd name="T70" fmla="*/ 50 w 118"/>
                <a:gd name="T71" fmla="*/ 10 h 112"/>
                <a:gd name="T72" fmla="*/ 56 w 118"/>
                <a:gd name="T73" fmla="*/ 4 h 112"/>
                <a:gd name="T74" fmla="*/ 62 w 118"/>
                <a:gd name="T75" fmla="*/ 10 h 112"/>
                <a:gd name="T76" fmla="*/ 62 w 118"/>
                <a:gd name="T77" fmla="*/ 52 h 112"/>
                <a:gd name="T78" fmla="*/ 66 w 118"/>
                <a:gd name="T79" fmla="*/ 52 h 112"/>
                <a:gd name="T80" fmla="*/ 66 w 118"/>
                <a:gd name="T81" fmla="*/ 14 h 112"/>
                <a:gd name="T82" fmla="*/ 72 w 118"/>
                <a:gd name="T83" fmla="*/ 8 h 112"/>
                <a:gd name="T84" fmla="*/ 78 w 118"/>
                <a:gd name="T85" fmla="*/ 14 h 112"/>
                <a:gd name="T86" fmla="*/ 78 w 118"/>
                <a:gd name="T87" fmla="*/ 56 h 112"/>
                <a:gd name="T88" fmla="*/ 82 w 118"/>
                <a:gd name="T89" fmla="*/ 56 h 112"/>
                <a:gd name="T90" fmla="*/ 82 w 118"/>
                <a:gd name="T91" fmla="*/ 54 h 112"/>
                <a:gd name="T92" fmla="*/ 88 w 118"/>
                <a:gd name="T93" fmla="*/ 48 h 112"/>
                <a:gd name="T94" fmla="*/ 94 w 118"/>
                <a:gd name="T95" fmla="*/ 54 h 112"/>
                <a:gd name="T96" fmla="*/ 94 w 118"/>
                <a:gd name="T97" fmla="*/ 63 h 112"/>
                <a:gd name="T98" fmla="*/ 94 w 118"/>
                <a:gd name="T99" fmla="*/ 78 h 112"/>
                <a:gd name="T100" fmla="*/ 64 w 118"/>
                <a:gd name="T101"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8" h="112">
                  <a:moveTo>
                    <a:pt x="82" y="16"/>
                  </a:moveTo>
                  <a:cubicBezTo>
                    <a:pt x="82" y="14"/>
                    <a:pt x="82" y="14"/>
                    <a:pt x="82" y="14"/>
                  </a:cubicBezTo>
                  <a:cubicBezTo>
                    <a:pt x="82" y="8"/>
                    <a:pt x="78" y="4"/>
                    <a:pt x="72" y="4"/>
                  </a:cubicBezTo>
                  <a:cubicBezTo>
                    <a:pt x="70" y="4"/>
                    <a:pt x="67" y="5"/>
                    <a:pt x="66" y="7"/>
                  </a:cubicBezTo>
                  <a:cubicBezTo>
                    <a:pt x="64" y="3"/>
                    <a:pt x="60" y="0"/>
                    <a:pt x="56" y="0"/>
                  </a:cubicBezTo>
                  <a:cubicBezTo>
                    <a:pt x="52" y="0"/>
                    <a:pt x="48" y="3"/>
                    <a:pt x="47" y="7"/>
                  </a:cubicBezTo>
                  <a:cubicBezTo>
                    <a:pt x="45" y="5"/>
                    <a:pt x="43" y="4"/>
                    <a:pt x="40" y="4"/>
                  </a:cubicBezTo>
                  <a:cubicBezTo>
                    <a:pt x="35" y="4"/>
                    <a:pt x="30" y="9"/>
                    <a:pt x="30" y="14"/>
                  </a:cubicBezTo>
                  <a:cubicBezTo>
                    <a:pt x="30" y="49"/>
                    <a:pt x="30" y="49"/>
                    <a:pt x="30" y="49"/>
                  </a:cubicBezTo>
                  <a:cubicBezTo>
                    <a:pt x="30" y="49"/>
                    <a:pt x="30" y="49"/>
                    <a:pt x="30" y="49"/>
                  </a:cubicBezTo>
                  <a:cubicBezTo>
                    <a:pt x="22" y="42"/>
                    <a:pt x="13" y="37"/>
                    <a:pt x="8" y="42"/>
                  </a:cubicBezTo>
                  <a:cubicBezTo>
                    <a:pt x="0" y="50"/>
                    <a:pt x="16" y="66"/>
                    <a:pt x="30" y="90"/>
                  </a:cubicBezTo>
                  <a:cubicBezTo>
                    <a:pt x="39" y="106"/>
                    <a:pt x="52" y="112"/>
                    <a:pt x="64" y="112"/>
                  </a:cubicBezTo>
                  <a:cubicBezTo>
                    <a:pt x="83" y="112"/>
                    <a:pt x="98" y="97"/>
                    <a:pt x="98" y="78"/>
                  </a:cubicBezTo>
                  <a:cubicBezTo>
                    <a:pt x="98" y="54"/>
                    <a:pt x="98" y="54"/>
                    <a:pt x="98" y="54"/>
                  </a:cubicBezTo>
                  <a:cubicBezTo>
                    <a:pt x="98" y="49"/>
                    <a:pt x="94" y="44"/>
                    <a:pt x="88" y="44"/>
                  </a:cubicBezTo>
                  <a:cubicBezTo>
                    <a:pt x="86" y="44"/>
                    <a:pt x="84" y="45"/>
                    <a:pt x="82" y="46"/>
                  </a:cubicBezTo>
                  <a:cubicBezTo>
                    <a:pt x="82" y="20"/>
                    <a:pt x="82" y="20"/>
                    <a:pt x="82" y="20"/>
                  </a:cubicBezTo>
                  <a:cubicBezTo>
                    <a:pt x="110" y="20"/>
                    <a:pt x="110" y="20"/>
                    <a:pt x="110" y="20"/>
                  </a:cubicBezTo>
                  <a:cubicBezTo>
                    <a:pt x="97" y="33"/>
                    <a:pt x="97" y="33"/>
                    <a:pt x="97" y="33"/>
                  </a:cubicBezTo>
                  <a:cubicBezTo>
                    <a:pt x="100" y="36"/>
                    <a:pt x="100" y="36"/>
                    <a:pt x="100" y="36"/>
                  </a:cubicBezTo>
                  <a:cubicBezTo>
                    <a:pt x="118" y="18"/>
                    <a:pt x="118" y="18"/>
                    <a:pt x="118" y="18"/>
                  </a:cubicBezTo>
                  <a:cubicBezTo>
                    <a:pt x="100" y="0"/>
                    <a:pt x="100" y="0"/>
                    <a:pt x="100" y="0"/>
                  </a:cubicBezTo>
                  <a:cubicBezTo>
                    <a:pt x="97" y="3"/>
                    <a:pt x="97" y="3"/>
                    <a:pt x="97" y="3"/>
                  </a:cubicBezTo>
                  <a:cubicBezTo>
                    <a:pt x="110" y="16"/>
                    <a:pt x="110" y="16"/>
                    <a:pt x="110" y="16"/>
                  </a:cubicBezTo>
                  <a:cubicBezTo>
                    <a:pt x="82" y="16"/>
                    <a:pt x="82" y="16"/>
                    <a:pt x="82" y="16"/>
                  </a:cubicBezTo>
                  <a:close/>
                  <a:moveTo>
                    <a:pt x="64" y="108"/>
                  </a:moveTo>
                  <a:cubicBezTo>
                    <a:pt x="49" y="108"/>
                    <a:pt x="40" y="100"/>
                    <a:pt x="33" y="88"/>
                  </a:cubicBezTo>
                  <a:cubicBezTo>
                    <a:pt x="17"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6"/>
                    <a:pt x="46" y="56"/>
                    <a:pt x="46" y="56"/>
                  </a:cubicBezTo>
                  <a:cubicBezTo>
                    <a:pt x="50" y="56"/>
                    <a:pt x="50" y="56"/>
                    <a:pt x="50" y="56"/>
                  </a:cubicBezTo>
                  <a:cubicBezTo>
                    <a:pt x="50" y="10"/>
                    <a:pt x="50" y="10"/>
                    <a:pt x="50" y="10"/>
                  </a:cubicBezTo>
                  <a:cubicBezTo>
                    <a:pt x="50" y="7"/>
                    <a:pt x="53" y="4"/>
                    <a:pt x="56" y="4"/>
                  </a:cubicBezTo>
                  <a:cubicBezTo>
                    <a:pt x="59" y="4"/>
                    <a:pt x="62" y="7"/>
                    <a:pt x="62" y="10"/>
                  </a:cubicBezTo>
                  <a:cubicBezTo>
                    <a:pt x="62" y="52"/>
                    <a:pt x="62" y="52"/>
                    <a:pt x="62" y="52"/>
                  </a:cubicBezTo>
                  <a:cubicBezTo>
                    <a:pt x="66" y="52"/>
                    <a:pt x="66" y="52"/>
                    <a:pt x="66" y="52"/>
                  </a:cubicBezTo>
                  <a:cubicBezTo>
                    <a:pt x="66" y="14"/>
                    <a:pt x="66" y="14"/>
                    <a:pt x="66" y="14"/>
                  </a:cubicBezTo>
                  <a:cubicBezTo>
                    <a:pt x="66" y="11"/>
                    <a:pt x="69" y="8"/>
                    <a:pt x="72" y="8"/>
                  </a:cubicBezTo>
                  <a:cubicBezTo>
                    <a:pt x="75" y="8"/>
                    <a:pt x="78" y="11"/>
                    <a:pt x="78" y="14"/>
                  </a:cubicBezTo>
                  <a:cubicBezTo>
                    <a:pt x="78" y="56"/>
                    <a:pt x="78" y="56"/>
                    <a:pt x="78" y="56"/>
                  </a:cubicBezTo>
                  <a:cubicBezTo>
                    <a:pt x="82" y="56"/>
                    <a:pt x="82" y="56"/>
                    <a:pt x="82" y="56"/>
                  </a:cubicBezTo>
                  <a:cubicBezTo>
                    <a:pt x="82" y="54"/>
                    <a:pt x="82" y="54"/>
                    <a:pt x="82" y="54"/>
                  </a:cubicBezTo>
                  <a:cubicBezTo>
                    <a:pt x="82" y="51"/>
                    <a:pt x="85" y="48"/>
                    <a:pt x="88" y="48"/>
                  </a:cubicBezTo>
                  <a:cubicBezTo>
                    <a:pt x="91" y="48"/>
                    <a:pt x="94" y="51"/>
                    <a:pt x="94" y="54"/>
                  </a:cubicBezTo>
                  <a:cubicBezTo>
                    <a:pt x="94" y="63"/>
                    <a:pt x="94" y="63"/>
                    <a:pt x="94" y="63"/>
                  </a:cubicBezTo>
                  <a:cubicBezTo>
                    <a:pt x="94" y="78"/>
                    <a:pt x="94" y="78"/>
                    <a:pt x="94" y="78"/>
                  </a:cubicBezTo>
                  <a:cubicBezTo>
                    <a:pt x="94" y="95"/>
                    <a:pt x="81" y="108"/>
                    <a:pt x="64" y="10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45"/>
            <p:cNvSpPr>
              <a:spLocks noEditPoints="1"/>
            </p:cNvSpPr>
            <p:nvPr/>
          </p:nvSpPr>
          <p:spPr bwMode="auto">
            <a:xfrm>
              <a:off x="5516564" y="4821932"/>
              <a:ext cx="254000" cy="292100"/>
            </a:xfrm>
            <a:custGeom>
              <a:avLst/>
              <a:gdLst>
                <a:gd name="T0" fmla="*/ 88 w 98"/>
                <a:gd name="T1" fmla="*/ 44 h 112"/>
                <a:gd name="T2" fmla="*/ 82 w 98"/>
                <a:gd name="T3" fmla="*/ 46 h 112"/>
                <a:gd name="T4" fmla="*/ 82 w 98"/>
                <a:gd name="T5" fmla="*/ 14 h 112"/>
                <a:gd name="T6" fmla="*/ 72 w 98"/>
                <a:gd name="T7" fmla="*/ 4 h 112"/>
                <a:gd name="T8" fmla="*/ 66 w 98"/>
                <a:gd name="T9" fmla="*/ 7 h 112"/>
                <a:gd name="T10" fmla="*/ 57 w 98"/>
                <a:gd name="T11" fmla="*/ 0 h 112"/>
                <a:gd name="T12" fmla="*/ 47 w 98"/>
                <a:gd name="T13" fmla="*/ 7 h 112"/>
                <a:gd name="T14" fmla="*/ 40 w 98"/>
                <a:gd name="T15" fmla="*/ 4 h 112"/>
                <a:gd name="T16" fmla="*/ 30 w 98"/>
                <a:gd name="T17" fmla="*/ 14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54 h 112"/>
                <a:gd name="T30" fmla="*/ 88 w 98"/>
                <a:gd name="T31" fmla="*/ 44 h 112"/>
                <a:gd name="T32" fmla="*/ 94 w 98"/>
                <a:gd name="T33" fmla="*/ 63 h 112"/>
                <a:gd name="T34" fmla="*/ 94 w 98"/>
                <a:gd name="T35" fmla="*/ 78 h 112"/>
                <a:gd name="T36" fmla="*/ 66 w 98"/>
                <a:gd name="T37" fmla="*/ 108 h 112"/>
                <a:gd name="T38" fmla="*/ 66 w 98"/>
                <a:gd name="T39" fmla="*/ 72 h 112"/>
                <a:gd name="T40" fmla="*/ 79 w 98"/>
                <a:gd name="T41" fmla="*/ 85 h 112"/>
                <a:gd name="T42" fmla="*/ 82 w 98"/>
                <a:gd name="T43" fmla="*/ 82 h 112"/>
                <a:gd name="T44" fmla="*/ 65 w 98"/>
                <a:gd name="T45" fmla="*/ 64 h 112"/>
                <a:gd name="T46" fmla="*/ 47 w 98"/>
                <a:gd name="T47" fmla="*/ 82 h 112"/>
                <a:gd name="T48" fmla="*/ 49 w 98"/>
                <a:gd name="T49" fmla="*/ 85 h 112"/>
                <a:gd name="T50" fmla="*/ 62 w 98"/>
                <a:gd name="T51" fmla="*/ 72 h 112"/>
                <a:gd name="T52" fmla="*/ 62 w 98"/>
                <a:gd name="T53" fmla="*/ 108 h 112"/>
                <a:gd name="T54" fmla="*/ 33 w 98"/>
                <a:gd name="T55" fmla="*/ 88 h 112"/>
                <a:gd name="T56" fmla="*/ 11 w 98"/>
                <a:gd name="T57" fmla="*/ 45 h 112"/>
                <a:gd name="T58" fmla="*/ 34 w 98"/>
                <a:gd name="T59" fmla="*/ 59 h 112"/>
                <a:gd name="T60" fmla="*/ 34 w 98"/>
                <a:gd name="T61" fmla="*/ 14 h 112"/>
                <a:gd name="T62" fmla="*/ 40 w 98"/>
                <a:gd name="T63" fmla="*/ 8 h 112"/>
                <a:gd name="T64" fmla="*/ 46 w 98"/>
                <a:gd name="T65" fmla="*/ 14 h 112"/>
                <a:gd name="T66" fmla="*/ 46 w 98"/>
                <a:gd name="T67" fmla="*/ 58 h 112"/>
                <a:gd name="T68" fmla="*/ 50 w 98"/>
                <a:gd name="T69" fmla="*/ 58 h 112"/>
                <a:gd name="T70" fmla="*/ 50 w 98"/>
                <a:gd name="T71" fmla="*/ 10 h 112"/>
                <a:gd name="T72" fmla="*/ 56 w 98"/>
                <a:gd name="T73" fmla="*/ 4 h 112"/>
                <a:gd name="T74" fmla="*/ 62 w 98"/>
                <a:gd name="T75" fmla="*/ 10 h 112"/>
                <a:gd name="T76" fmla="*/ 62 w 98"/>
                <a:gd name="T77" fmla="*/ 54 h 112"/>
                <a:gd name="T78" fmla="*/ 66 w 98"/>
                <a:gd name="T79" fmla="*/ 54 h 112"/>
                <a:gd name="T80" fmla="*/ 66 w 98"/>
                <a:gd name="T81" fmla="*/ 14 h 112"/>
                <a:gd name="T82" fmla="*/ 72 w 98"/>
                <a:gd name="T83" fmla="*/ 8 h 112"/>
                <a:gd name="T84" fmla="*/ 78 w 98"/>
                <a:gd name="T85" fmla="*/ 14 h 112"/>
                <a:gd name="T86" fmla="*/ 78 w 98"/>
                <a:gd name="T87" fmla="*/ 58 h 112"/>
                <a:gd name="T88" fmla="*/ 82 w 98"/>
                <a:gd name="T89" fmla="*/ 58 h 112"/>
                <a:gd name="T90" fmla="*/ 82 w 98"/>
                <a:gd name="T91" fmla="*/ 54 h 112"/>
                <a:gd name="T92" fmla="*/ 88 w 98"/>
                <a:gd name="T93" fmla="*/ 48 h 112"/>
                <a:gd name="T94" fmla="*/ 94 w 98"/>
                <a:gd name="T95" fmla="*/ 54 h 112"/>
                <a:gd name="T96" fmla="*/ 94 w 98"/>
                <a:gd name="T97"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12">
                  <a:moveTo>
                    <a:pt x="88" y="44"/>
                  </a:moveTo>
                  <a:cubicBezTo>
                    <a:pt x="86" y="44"/>
                    <a:pt x="86" y="45"/>
                    <a:pt x="82" y="46"/>
                  </a:cubicBezTo>
                  <a:cubicBezTo>
                    <a:pt x="82" y="14"/>
                    <a:pt x="82" y="14"/>
                    <a:pt x="82" y="14"/>
                  </a:cubicBezTo>
                  <a:cubicBezTo>
                    <a:pt x="82" y="8"/>
                    <a:pt x="78" y="4"/>
                    <a:pt x="72" y="4"/>
                  </a:cubicBezTo>
                  <a:cubicBezTo>
                    <a:pt x="70" y="4"/>
                    <a:pt x="68" y="5"/>
                    <a:pt x="66" y="7"/>
                  </a:cubicBezTo>
                  <a:cubicBezTo>
                    <a:pt x="64" y="3"/>
                    <a:pt x="61" y="0"/>
                    <a:pt x="57" y="0"/>
                  </a:cubicBezTo>
                  <a:cubicBezTo>
                    <a:pt x="52" y="0"/>
                    <a:pt x="49" y="3"/>
                    <a:pt x="47" y="7"/>
                  </a:cubicBezTo>
                  <a:cubicBezTo>
                    <a:pt x="45" y="5"/>
                    <a:pt x="43" y="4"/>
                    <a:pt x="40" y="4"/>
                  </a:cubicBezTo>
                  <a:cubicBezTo>
                    <a:pt x="35" y="4"/>
                    <a:pt x="30" y="9"/>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4"/>
                    <a:pt x="82" y="107"/>
                    <a:pt x="66" y="108"/>
                  </a:cubicBezTo>
                  <a:cubicBezTo>
                    <a:pt x="66" y="72"/>
                    <a:pt x="66" y="72"/>
                    <a:pt x="66" y="72"/>
                  </a:cubicBezTo>
                  <a:cubicBezTo>
                    <a:pt x="79" y="85"/>
                    <a:pt x="79" y="85"/>
                    <a:pt x="79" y="85"/>
                  </a:cubicBezTo>
                  <a:cubicBezTo>
                    <a:pt x="82" y="82"/>
                    <a:pt x="82" y="82"/>
                    <a:pt x="82" y="82"/>
                  </a:cubicBezTo>
                  <a:cubicBezTo>
                    <a:pt x="65" y="64"/>
                    <a:pt x="65" y="64"/>
                    <a:pt x="65" y="64"/>
                  </a:cubicBezTo>
                  <a:cubicBezTo>
                    <a:pt x="47" y="82"/>
                    <a:pt x="47" y="82"/>
                    <a:pt x="47" y="82"/>
                  </a:cubicBezTo>
                  <a:cubicBezTo>
                    <a:pt x="49" y="85"/>
                    <a:pt x="49" y="85"/>
                    <a:pt x="49" y="85"/>
                  </a:cubicBezTo>
                  <a:cubicBezTo>
                    <a:pt x="62" y="72"/>
                    <a:pt x="62" y="72"/>
                    <a:pt x="62" y="72"/>
                  </a:cubicBezTo>
                  <a:cubicBezTo>
                    <a:pt x="62" y="108"/>
                    <a:pt x="62" y="108"/>
                    <a:pt x="62" y="108"/>
                  </a:cubicBezTo>
                  <a:cubicBezTo>
                    <a:pt x="50" y="107"/>
                    <a:pt x="40" y="99"/>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14"/>
                    <a:pt x="66" y="14"/>
                    <a:pt x="66" y="14"/>
                  </a:cubicBezTo>
                  <a:cubicBezTo>
                    <a:pt x="66" y="11"/>
                    <a:pt x="69" y="8"/>
                    <a:pt x="72" y="8"/>
                  </a:cubicBezTo>
                  <a:cubicBezTo>
                    <a:pt x="75" y="8"/>
                    <a:pt x="78" y="11"/>
                    <a:pt x="78" y="14"/>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46"/>
            <p:cNvSpPr>
              <a:spLocks noEditPoints="1"/>
            </p:cNvSpPr>
            <p:nvPr/>
          </p:nvSpPr>
          <p:spPr bwMode="auto">
            <a:xfrm>
              <a:off x="8439698" y="1680427"/>
              <a:ext cx="254000" cy="292100"/>
            </a:xfrm>
            <a:custGeom>
              <a:avLst/>
              <a:gdLst>
                <a:gd name="T0" fmla="*/ 62 w 98"/>
                <a:gd name="T1" fmla="*/ 52 h 112"/>
                <a:gd name="T2" fmla="*/ 62 w 98"/>
                <a:gd name="T3" fmla="*/ 10 h 112"/>
                <a:gd name="T4" fmla="*/ 56 w 98"/>
                <a:gd name="T5" fmla="*/ 4 h 112"/>
                <a:gd name="T6" fmla="*/ 50 w 98"/>
                <a:gd name="T7" fmla="*/ 10 h 112"/>
                <a:gd name="T8" fmla="*/ 50 w 98"/>
                <a:gd name="T9" fmla="*/ 56 h 112"/>
                <a:gd name="T10" fmla="*/ 46 w 98"/>
                <a:gd name="T11" fmla="*/ 56 h 112"/>
                <a:gd name="T12" fmla="*/ 46 w 98"/>
                <a:gd name="T13" fmla="*/ 14 h 112"/>
                <a:gd name="T14" fmla="*/ 40 w 98"/>
                <a:gd name="T15" fmla="*/ 8 h 112"/>
                <a:gd name="T16" fmla="*/ 34 w 98"/>
                <a:gd name="T17" fmla="*/ 14 h 112"/>
                <a:gd name="T18" fmla="*/ 34 w 98"/>
                <a:gd name="T19" fmla="*/ 59 h 112"/>
                <a:gd name="T20" fmla="*/ 11 w 98"/>
                <a:gd name="T21" fmla="*/ 45 h 112"/>
                <a:gd name="T22" fmla="*/ 33 w 98"/>
                <a:gd name="T23" fmla="*/ 88 h 112"/>
                <a:gd name="T24" fmla="*/ 64 w 98"/>
                <a:gd name="T25" fmla="*/ 108 h 112"/>
                <a:gd name="T26" fmla="*/ 94 w 98"/>
                <a:gd name="T27" fmla="*/ 78 h 112"/>
                <a:gd name="T28" fmla="*/ 94 w 98"/>
                <a:gd name="T29" fmla="*/ 63 h 112"/>
                <a:gd name="T30" fmla="*/ 94 w 98"/>
                <a:gd name="T31" fmla="*/ 54 h 112"/>
                <a:gd name="T32" fmla="*/ 88 w 98"/>
                <a:gd name="T33" fmla="*/ 48 h 112"/>
                <a:gd name="T34" fmla="*/ 82 w 98"/>
                <a:gd name="T35" fmla="*/ 54 h 112"/>
                <a:gd name="T36" fmla="*/ 82 w 98"/>
                <a:gd name="T37" fmla="*/ 56 h 112"/>
                <a:gd name="T38" fmla="*/ 78 w 98"/>
                <a:gd name="T39" fmla="*/ 56 h 112"/>
                <a:gd name="T40" fmla="*/ 78 w 98"/>
                <a:gd name="T41" fmla="*/ 14 h 112"/>
                <a:gd name="T42" fmla="*/ 72 w 98"/>
                <a:gd name="T43" fmla="*/ 8 h 112"/>
                <a:gd name="T44" fmla="*/ 66 w 98"/>
                <a:gd name="T45" fmla="*/ 14 h 112"/>
                <a:gd name="T46" fmla="*/ 66 w 98"/>
                <a:gd name="T47" fmla="*/ 52 h 112"/>
                <a:gd name="T48" fmla="*/ 66 w 98"/>
                <a:gd name="T49" fmla="*/ 88 h 112"/>
                <a:gd name="T50" fmla="*/ 79 w 98"/>
                <a:gd name="T51" fmla="*/ 75 h 112"/>
                <a:gd name="T52" fmla="*/ 82 w 98"/>
                <a:gd name="T53" fmla="*/ 78 h 112"/>
                <a:gd name="T54" fmla="*/ 64 w 98"/>
                <a:gd name="T55" fmla="*/ 96 h 112"/>
                <a:gd name="T56" fmla="*/ 46 w 98"/>
                <a:gd name="T57" fmla="*/ 78 h 112"/>
                <a:gd name="T58" fmla="*/ 49 w 98"/>
                <a:gd name="T59" fmla="*/ 75 h 112"/>
                <a:gd name="T60" fmla="*/ 62 w 98"/>
                <a:gd name="T61" fmla="*/ 88 h 112"/>
                <a:gd name="T62" fmla="*/ 62 w 98"/>
                <a:gd name="T63" fmla="*/ 52 h 112"/>
                <a:gd name="T64" fmla="*/ 98 w 98"/>
                <a:gd name="T65" fmla="*/ 78 h 112"/>
                <a:gd name="T66" fmla="*/ 64 w 98"/>
                <a:gd name="T67" fmla="*/ 112 h 112"/>
                <a:gd name="T68" fmla="*/ 30 w 98"/>
                <a:gd name="T69" fmla="*/ 90 h 112"/>
                <a:gd name="T70" fmla="*/ 8 w 98"/>
                <a:gd name="T71" fmla="*/ 42 h 112"/>
                <a:gd name="T72" fmla="*/ 30 w 98"/>
                <a:gd name="T73" fmla="*/ 49 h 112"/>
                <a:gd name="T74" fmla="*/ 30 w 98"/>
                <a:gd name="T75" fmla="*/ 49 h 112"/>
                <a:gd name="T76" fmla="*/ 30 w 98"/>
                <a:gd name="T77" fmla="*/ 14 h 112"/>
                <a:gd name="T78" fmla="*/ 40 w 98"/>
                <a:gd name="T79" fmla="*/ 4 h 112"/>
                <a:gd name="T80" fmla="*/ 47 w 98"/>
                <a:gd name="T81" fmla="*/ 7 h 112"/>
                <a:gd name="T82" fmla="*/ 56 w 98"/>
                <a:gd name="T83" fmla="*/ 0 h 112"/>
                <a:gd name="T84" fmla="*/ 66 w 98"/>
                <a:gd name="T85" fmla="*/ 7 h 112"/>
                <a:gd name="T86" fmla="*/ 72 w 98"/>
                <a:gd name="T87" fmla="*/ 4 h 112"/>
                <a:gd name="T88" fmla="*/ 82 w 98"/>
                <a:gd name="T89" fmla="*/ 14 h 112"/>
                <a:gd name="T90" fmla="*/ 82 w 98"/>
                <a:gd name="T91" fmla="*/ 46 h 112"/>
                <a:gd name="T92" fmla="*/ 88 w 98"/>
                <a:gd name="T93" fmla="*/ 44 h 112"/>
                <a:gd name="T94" fmla="*/ 98 w 98"/>
                <a:gd name="T95" fmla="*/ 54 h 112"/>
                <a:gd name="T96" fmla="*/ 98 w 98"/>
                <a:gd name="T97" fmla="*/ 7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12">
                  <a:moveTo>
                    <a:pt x="62" y="52"/>
                  </a:moveTo>
                  <a:cubicBezTo>
                    <a:pt x="62" y="10"/>
                    <a:pt x="62" y="10"/>
                    <a:pt x="62" y="10"/>
                  </a:cubicBezTo>
                  <a:cubicBezTo>
                    <a:pt x="62" y="7"/>
                    <a:pt x="60" y="4"/>
                    <a:pt x="56" y="4"/>
                  </a:cubicBezTo>
                  <a:cubicBezTo>
                    <a:pt x="53" y="4"/>
                    <a:pt x="50" y="7"/>
                    <a:pt x="50" y="10"/>
                  </a:cubicBezTo>
                  <a:cubicBezTo>
                    <a:pt x="50" y="56"/>
                    <a:pt x="50" y="56"/>
                    <a:pt x="50" y="56"/>
                  </a:cubicBezTo>
                  <a:cubicBezTo>
                    <a:pt x="46" y="56"/>
                    <a:pt x="46" y="56"/>
                    <a:pt x="46" y="56"/>
                  </a:cubicBezTo>
                  <a:cubicBezTo>
                    <a:pt x="46" y="14"/>
                    <a:pt x="46" y="14"/>
                    <a:pt x="46" y="14"/>
                  </a:cubicBezTo>
                  <a:cubicBezTo>
                    <a:pt x="46" y="11"/>
                    <a:pt x="44" y="8"/>
                    <a:pt x="40" y="8"/>
                  </a:cubicBezTo>
                  <a:cubicBezTo>
                    <a:pt x="37" y="8"/>
                    <a:pt x="34" y="11"/>
                    <a:pt x="34" y="14"/>
                  </a:cubicBezTo>
                  <a:cubicBezTo>
                    <a:pt x="34" y="59"/>
                    <a:pt x="34" y="59"/>
                    <a:pt x="34" y="59"/>
                  </a:cubicBezTo>
                  <a:cubicBezTo>
                    <a:pt x="26" y="50"/>
                    <a:pt x="15" y="41"/>
                    <a:pt x="11" y="45"/>
                  </a:cubicBezTo>
                  <a:cubicBezTo>
                    <a:pt x="6" y="50"/>
                    <a:pt x="18" y="62"/>
                    <a:pt x="33" y="88"/>
                  </a:cubicBezTo>
                  <a:cubicBezTo>
                    <a:pt x="40" y="100"/>
                    <a:pt x="49" y="108"/>
                    <a:pt x="64" y="108"/>
                  </a:cubicBezTo>
                  <a:cubicBezTo>
                    <a:pt x="81" y="108"/>
                    <a:pt x="94" y="95"/>
                    <a:pt x="94" y="78"/>
                  </a:cubicBezTo>
                  <a:cubicBezTo>
                    <a:pt x="94" y="63"/>
                    <a:pt x="94" y="63"/>
                    <a:pt x="94" y="63"/>
                  </a:cubicBezTo>
                  <a:cubicBezTo>
                    <a:pt x="94" y="54"/>
                    <a:pt x="94" y="54"/>
                    <a:pt x="94" y="54"/>
                  </a:cubicBezTo>
                  <a:cubicBezTo>
                    <a:pt x="94" y="51"/>
                    <a:pt x="92" y="48"/>
                    <a:pt x="88" y="48"/>
                  </a:cubicBezTo>
                  <a:cubicBezTo>
                    <a:pt x="85" y="48"/>
                    <a:pt x="82" y="51"/>
                    <a:pt x="82" y="54"/>
                  </a:cubicBezTo>
                  <a:cubicBezTo>
                    <a:pt x="82" y="56"/>
                    <a:pt x="82" y="56"/>
                    <a:pt x="82" y="56"/>
                  </a:cubicBezTo>
                  <a:cubicBezTo>
                    <a:pt x="78" y="56"/>
                    <a:pt x="78" y="56"/>
                    <a:pt x="78" y="56"/>
                  </a:cubicBezTo>
                  <a:cubicBezTo>
                    <a:pt x="78" y="14"/>
                    <a:pt x="78" y="14"/>
                    <a:pt x="78" y="14"/>
                  </a:cubicBezTo>
                  <a:cubicBezTo>
                    <a:pt x="78" y="11"/>
                    <a:pt x="76" y="8"/>
                    <a:pt x="72" y="8"/>
                  </a:cubicBezTo>
                  <a:cubicBezTo>
                    <a:pt x="69" y="8"/>
                    <a:pt x="66" y="11"/>
                    <a:pt x="66" y="14"/>
                  </a:cubicBezTo>
                  <a:cubicBezTo>
                    <a:pt x="66" y="52"/>
                    <a:pt x="66" y="52"/>
                    <a:pt x="66" y="52"/>
                  </a:cubicBezTo>
                  <a:cubicBezTo>
                    <a:pt x="66" y="88"/>
                    <a:pt x="66" y="88"/>
                    <a:pt x="66" y="88"/>
                  </a:cubicBezTo>
                  <a:cubicBezTo>
                    <a:pt x="79" y="75"/>
                    <a:pt x="79" y="75"/>
                    <a:pt x="79" y="75"/>
                  </a:cubicBezTo>
                  <a:cubicBezTo>
                    <a:pt x="82" y="78"/>
                    <a:pt x="82" y="78"/>
                    <a:pt x="82" y="78"/>
                  </a:cubicBezTo>
                  <a:cubicBezTo>
                    <a:pt x="64" y="96"/>
                    <a:pt x="64" y="96"/>
                    <a:pt x="64" y="96"/>
                  </a:cubicBezTo>
                  <a:cubicBezTo>
                    <a:pt x="46" y="78"/>
                    <a:pt x="46" y="78"/>
                    <a:pt x="46" y="78"/>
                  </a:cubicBezTo>
                  <a:cubicBezTo>
                    <a:pt x="49" y="75"/>
                    <a:pt x="49" y="75"/>
                    <a:pt x="49" y="75"/>
                  </a:cubicBezTo>
                  <a:cubicBezTo>
                    <a:pt x="62" y="88"/>
                    <a:pt x="62" y="88"/>
                    <a:pt x="62" y="88"/>
                  </a:cubicBezTo>
                  <a:cubicBezTo>
                    <a:pt x="62" y="52"/>
                    <a:pt x="62" y="52"/>
                    <a:pt x="62" y="52"/>
                  </a:cubicBezTo>
                  <a:close/>
                  <a:moveTo>
                    <a:pt x="98" y="78"/>
                  </a:moveTo>
                  <a:cubicBezTo>
                    <a:pt x="98" y="97"/>
                    <a:pt x="83" y="112"/>
                    <a:pt x="64" y="112"/>
                  </a:cubicBezTo>
                  <a:cubicBezTo>
                    <a:pt x="52" y="112"/>
                    <a:pt x="39" y="106"/>
                    <a:pt x="30" y="90"/>
                  </a:cubicBezTo>
                  <a:cubicBezTo>
                    <a:pt x="17" y="66"/>
                    <a:pt x="0" y="50"/>
                    <a:pt x="8" y="42"/>
                  </a:cubicBezTo>
                  <a:cubicBezTo>
                    <a:pt x="14" y="37"/>
                    <a:pt x="22" y="42"/>
                    <a:pt x="30" y="49"/>
                  </a:cubicBezTo>
                  <a:cubicBezTo>
                    <a:pt x="30" y="49"/>
                    <a:pt x="30" y="49"/>
                    <a:pt x="30" y="49"/>
                  </a:cubicBezTo>
                  <a:cubicBezTo>
                    <a:pt x="30" y="14"/>
                    <a:pt x="30" y="14"/>
                    <a:pt x="30" y="14"/>
                  </a:cubicBezTo>
                  <a:cubicBezTo>
                    <a:pt x="30" y="9"/>
                    <a:pt x="35" y="4"/>
                    <a:pt x="40" y="4"/>
                  </a:cubicBezTo>
                  <a:cubicBezTo>
                    <a:pt x="43" y="4"/>
                    <a:pt x="45" y="5"/>
                    <a:pt x="47" y="7"/>
                  </a:cubicBezTo>
                  <a:cubicBezTo>
                    <a:pt x="48" y="3"/>
                    <a:pt x="52" y="0"/>
                    <a:pt x="56" y="0"/>
                  </a:cubicBezTo>
                  <a:cubicBezTo>
                    <a:pt x="61" y="0"/>
                    <a:pt x="64" y="3"/>
                    <a:pt x="66" y="7"/>
                  </a:cubicBezTo>
                  <a:cubicBezTo>
                    <a:pt x="67" y="5"/>
                    <a:pt x="70" y="4"/>
                    <a:pt x="72" y="4"/>
                  </a:cubicBezTo>
                  <a:cubicBezTo>
                    <a:pt x="78" y="4"/>
                    <a:pt x="82" y="8"/>
                    <a:pt x="82" y="14"/>
                  </a:cubicBezTo>
                  <a:cubicBezTo>
                    <a:pt x="82" y="46"/>
                    <a:pt x="82" y="46"/>
                    <a:pt x="82" y="46"/>
                  </a:cubicBezTo>
                  <a:cubicBezTo>
                    <a:pt x="84" y="45"/>
                    <a:pt x="86" y="44"/>
                    <a:pt x="88" y="44"/>
                  </a:cubicBezTo>
                  <a:cubicBezTo>
                    <a:pt x="94" y="44"/>
                    <a:pt x="98" y="49"/>
                    <a:pt x="98" y="54"/>
                  </a:cubicBezTo>
                  <a:cubicBezTo>
                    <a:pt x="98" y="78"/>
                    <a:pt x="98" y="78"/>
                    <a:pt x="98" y="7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47"/>
            <p:cNvSpPr>
              <a:spLocks noEditPoints="1"/>
            </p:cNvSpPr>
            <p:nvPr/>
          </p:nvSpPr>
          <p:spPr bwMode="auto">
            <a:xfrm>
              <a:off x="3491034" y="6364375"/>
              <a:ext cx="255588" cy="292100"/>
            </a:xfrm>
            <a:custGeom>
              <a:avLst/>
              <a:gdLst>
                <a:gd name="T0" fmla="*/ 88 w 98"/>
                <a:gd name="T1" fmla="*/ 44 h 112"/>
                <a:gd name="T2" fmla="*/ 82 w 98"/>
                <a:gd name="T3" fmla="*/ 46 h 112"/>
                <a:gd name="T4" fmla="*/ 82 w 98"/>
                <a:gd name="T5" fmla="*/ 14 h 112"/>
                <a:gd name="T6" fmla="*/ 73 w 98"/>
                <a:gd name="T7" fmla="*/ 4 h 112"/>
                <a:gd name="T8" fmla="*/ 66 w 98"/>
                <a:gd name="T9" fmla="*/ 7 h 112"/>
                <a:gd name="T10" fmla="*/ 57 w 98"/>
                <a:gd name="T11" fmla="*/ 0 h 112"/>
                <a:gd name="T12" fmla="*/ 48 w 98"/>
                <a:gd name="T13" fmla="*/ 7 h 112"/>
                <a:gd name="T14" fmla="*/ 41 w 98"/>
                <a:gd name="T15" fmla="*/ 4 h 112"/>
                <a:gd name="T16" fmla="*/ 30 w 98"/>
                <a:gd name="T17" fmla="*/ 14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54 h 112"/>
                <a:gd name="T30" fmla="*/ 88 w 98"/>
                <a:gd name="T31" fmla="*/ 44 h 112"/>
                <a:gd name="T32" fmla="*/ 94 w 98"/>
                <a:gd name="T33" fmla="*/ 63 h 112"/>
                <a:gd name="T34" fmla="*/ 94 w 98"/>
                <a:gd name="T35" fmla="*/ 78 h 112"/>
                <a:gd name="T36" fmla="*/ 65 w 98"/>
                <a:gd name="T37" fmla="*/ 108 h 112"/>
                <a:gd name="T38" fmla="*/ 34 w 98"/>
                <a:gd name="T39" fmla="*/ 88 h 112"/>
                <a:gd name="T40" fmla="*/ 11 w 98"/>
                <a:gd name="T41" fmla="*/ 45 h 112"/>
                <a:gd name="T42" fmla="*/ 34 w 98"/>
                <a:gd name="T43" fmla="*/ 59 h 112"/>
                <a:gd name="T44" fmla="*/ 34 w 98"/>
                <a:gd name="T45" fmla="*/ 14 h 112"/>
                <a:gd name="T46" fmla="*/ 40 w 98"/>
                <a:gd name="T47" fmla="*/ 8 h 112"/>
                <a:gd name="T48" fmla="*/ 46 w 98"/>
                <a:gd name="T49" fmla="*/ 14 h 112"/>
                <a:gd name="T50" fmla="*/ 46 w 98"/>
                <a:gd name="T51" fmla="*/ 54 h 112"/>
                <a:gd name="T52" fmla="*/ 50 w 98"/>
                <a:gd name="T53" fmla="*/ 54 h 112"/>
                <a:gd name="T54" fmla="*/ 50 w 98"/>
                <a:gd name="T55" fmla="*/ 10 h 112"/>
                <a:gd name="T56" fmla="*/ 56 w 98"/>
                <a:gd name="T57" fmla="*/ 4 h 112"/>
                <a:gd name="T58" fmla="*/ 62 w 98"/>
                <a:gd name="T59" fmla="*/ 10 h 112"/>
                <a:gd name="T60" fmla="*/ 62 w 98"/>
                <a:gd name="T61" fmla="*/ 50 h 112"/>
                <a:gd name="T62" fmla="*/ 66 w 98"/>
                <a:gd name="T63" fmla="*/ 50 h 112"/>
                <a:gd name="T64" fmla="*/ 66 w 98"/>
                <a:gd name="T65" fmla="*/ 14 h 112"/>
                <a:gd name="T66" fmla="*/ 72 w 98"/>
                <a:gd name="T67" fmla="*/ 8 h 112"/>
                <a:gd name="T68" fmla="*/ 78 w 98"/>
                <a:gd name="T69" fmla="*/ 14 h 112"/>
                <a:gd name="T70" fmla="*/ 78 w 98"/>
                <a:gd name="T71" fmla="*/ 54 h 112"/>
                <a:gd name="T72" fmla="*/ 82 w 98"/>
                <a:gd name="T73" fmla="*/ 54 h 112"/>
                <a:gd name="T74" fmla="*/ 82 w 98"/>
                <a:gd name="T75" fmla="*/ 54 h 112"/>
                <a:gd name="T76" fmla="*/ 88 w 98"/>
                <a:gd name="T77" fmla="*/ 48 h 112"/>
                <a:gd name="T78" fmla="*/ 94 w 98"/>
                <a:gd name="T79" fmla="*/ 54 h 112"/>
                <a:gd name="T80" fmla="*/ 94 w 98"/>
                <a:gd name="T8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112">
                  <a:moveTo>
                    <a:pt x="88" y="44"/>
                  </a:moveTo>
                  <a:cubicBezTo>
                    <a:pt x="86" y="44"/>
                    <a:pt x="86" y="45"/>
                    <a:pt x="82" y="46"/>
                  </a:cubicBezTo>
                  <a:cubicBezTo>
                    <a:pt x="82" y="14"/>
                    <a:pt x="82" y="14"/>
                    <a:pt x="82" y="14"/>
                  </a:cubicBezTo>
                  <a:cubicBezTo>
                    <a:pt x="82" y="8"/>
                    <a:pt x="78" y="4"/>
                    <a:pt x="73" y="4"/>
                  </a:cubicBezTo>
                  <a:cubicBezTo>
                    <a:pt x="70" y="4"/>
                    <a:pt x="68" y="5"/>
                    <a:pt x="66" y="7"/>
                  </a:cubicBezTo>
                  <a:cubicBezTo>
                    <a:pt x="65" y="3"/>
                    <a:pt x="61" y="0"/>
                    <a:pt x="57" y="0"/>
                  </a:cubicBezTo>
                  <a:cubicBezTo>
                    <a:pt x="53" y="0"/>
                    <a:pt x="49" y="3"/>
                    <a:pt x="48" y="7"/>
                  </a:cubicBezTo>
                  <a:cubicBezTo>
                    <a:pt x="46" y="5"/>
                    <a:pt x="43" y="4"/>
                    <a:pt x="41" y="4"/>
                  </a:cubicBezTo>
                  <a:cubicBezTo>
                    <a:pt x="35" y="4"/>
                    <a:pt x="30" y="9"/>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5" y="108"/>
                  </a:cubicBezTo>
                  <a:cubicBezTo>
                    <a:pt x="50" y="108"/>
                    <a:pt x="41" y="100"/>
                    <a:pt x="34" y="88"/>
                  </a:cubicBezTo>
                  <a:cubicBezTo>
                    <a:pt x="18" y="62"/>
                    <a:pt x="7"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4"/>
                    <a:pt x="46" y="54"/>
                    <a:pt x="46" y="54"/>
                  </a:cubicBezTo>
                  <a:cubicBezTo>
                    <a:pt x="50" y="54"/>
                    <a:pt x="50" y="54"/>
                    <a:pt x="50" y="54"/>
                  </a:cubicBezTo>
                  <a:cubicBezTo>
                    <a:pt x="50" y="10"/>
                    <a:pt x="50" y="10"/>
                    <a:pt x="50" y="10"/>
                  </a:cubicBezTo>
                  <a:cubicBezTo>
                    <a:pt x="50" y="7"/>
                    <a:pt x="53" y="4"/>
                    <a:pt x="56" y="4"/>
                  </a:cubicBezTo>
                  <a:cubicBezTo>
                    <a:pt x="59" y="4"/>
                    <a:pt x="62" y="7"/>
                    <a:pt x="62" y="10"/>
                  </a:cubicBezTo>
                  <a:cubicBezTo>
                    <a:pt x="62" y="50"/>
                    <a:pt x="62" y="50"/>
                    <a:pt x="62" y="50"/>
                  </a:cubicBezTo>
                  <a:cubicBezTo>
                    <a:pt x="66" y="50"/>
                    <a:pt x="66" y="50"/>
                    <a:pt x="66" y="50"/>
                  </a:cubicBezTo>
                  <a:cubicBezTo>
                    <a:pt x="66" y="14"/>
                    <a:pt x="66" y="14"/>
                    <a:pt x="66" y="14"/>
                  </a:cubicBezTo>
                  <a:cubicBezTo>
                    <a:pt x="66" y="11"/>
                    <a:pt x="69" y="8"/>
                    <a:pt x="72" y="8"/>
                  </a:cubicBezTo>
                  <a:cubicBezTo>
                    <a:pt x="75" y="8"/>
                    <a:pt x="78" y="11"/>
                    <a:pt x="78" y="14"/>
                  </a:cubicBezTo>
                  <a:cubicBezTo>
                    <a:pt x="78" y="54"/>
                    <a:pt x="78" y="54"/>
                    <a:pt x="78" y="54"/>
                  </a:cubicBezTo>
                  <a:cubicBezTo>
                    <a:pt x="82" y="54"/>
                    <a:pt x="82" y="54"/>
                    <a:pt x="82" y="54"/>
                  </a:cubicBezTo>
                  <a:cubicBezTo>
                    <a:pt x="82" y="54"/>
                    <a:pt x="82" y="54"/>
                    <a:pt x="82" y="54"/>
                  </a:cubicBezTo>
                  <a:cubicBezTo>
                    <a:pt x="82" y="51"/>
                    <a:pt x="85" y="48"/>
                    <a:pt x="88" y="48"/>
                  </a:cubicBezTo>
                  <a:cubicBezTo>
                    <a:pt x="91" y="48"/>
                    <a:pt x="94" y="51"/>
                    <a:pt x="94" y="54"/>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85" name="Group 84"/>
            <p:cNvGrpSpPr/>
            <p:nvPr/>
          </p:nvGrpSpPr>
          <p:grpSpPr>
            <a:xfrm>
              <a:off x="7419976" y="5082683"/>
              <a:ext cx="254001" cy="333375"/>
              <a:chOff x="4422775" y="3157538"/>
              <a:chExt cx="254001" cy="333375"/>
            </a:xfrm>
            <a:grpFill/>
          </p:grpSpPr>
          <p:sp>
            <p:nvSpPr>
              <p:cNvPr id="214" name="Freeform 48"/>
              <p:cNvSpPr>
                <a:spLocks/>
              </p:cNvSpPr>
              <p:nvPr/>
            </p:nvSpPr>
            <p:spPr bwMode="auto">
              <a:xfrm>
                <a:off x="4479925" y="3178175"/>
                <a:ext cx="176213" cy="85725"/>
              </a:xfrm>
              <a:custGeom>
                <a:avLst/>
                <a:gdLst>
                  <a:gd name="T0" fmla="*/ 64 w 68"/>
                  <a:gd name="T1" fmla="*/ 26 h 33"/>
                  <a:gd name="T2" fmla="*/ 64 w 68"/>
                  <a:gd name="T3" fmla="*/ 33 h 33"/>
                  <a:gd name="T4" fmla="*/ 68 w 68"/>
                  <a:gd name="T5" fmla="*/ 22 h 33"/>
                  <a:gd name="T6" fmla="*/ 50 w 68"/>
                  <a:gd name="T7" fmla="*/ 4 h 33"/>
                  <a:gd name="T8" fmla="*/ 46 w 68"/>
                  <a:gd name="T9" fmla="*/ 4 h 33"/>
                  <a:gd name="T10" fmla="*/ 34 w 68"/>
                  <a:gd name="T11" fmla="*/ 0 h 33"/>
                  <a:gd name="T12" fmla="*/ 22 w 68"/>
                  <a:gd name="T13" fmla="*/ 4 h 33"/>
                  <a:gd name="T14" fmla="*/ 18 w 68"/>
                  <a:gd name="T15" fmla="*/ 4 h 33"/>
                  <a:gd name="T16" fmla="*/ 0 w 68"/>
                  <a:gd name="T17" fmla="*/ 22 h 33"/>
                  <a:gd name="T18" fmla="*/ 4 w 68"/>
                  <a:gd name="T19" fmla="*/ 33 h 33"/>
                  <a:gd name="T20" fmla="*/ 4 w 68"/>
                  <a:gd name="T21" fmla="*/ 22 h 33"/>
                  <a:gd name="T22" fmla="*/ 8 w 68"/>
                  <a:gd name="T23" fmla="*/ 14 h 33"/>
                  <a:gd name="T24" fmla="*/ 8 w 68"/>
                  <a:gd name="T25" fmla="*/ 14 h 33"/>
                  <a:gd name="T26" fmla="*/ 18 w 68"/>
                  <a:gd name="T27" fmla="*/ 9 h 33"/>
                  <a:gd name="T28" fmla="*/ 23 w 68"/>
                  <a:gd name="T29" fmla="*/ 9 h 33"/>
                  <a:gd name="T30" fmla="*/ 34 w 68"/>
                  <a:gd name="T31" fmla="*/ 4 h 33"/>
                  <a:gd name="T32" fmla="*/ 45 w 68"/>
                  <a:gd name="T33" fmla="*/ 9 h 33"/>
                  <a:gd name="T34" fmla="*/ 50 w 68"/>
                  <a:gd name="T35" fmla="*/ 8 h 33"/>
                  <a:gd name="T36" fmla="*/ 64 w 68"/>
                  <a:gd name="T37" fmla="*/ 22 h 33"/>
                  <a:gd name="T38" fmla="*/ 64 w 68"/>
                  <a:gd name="T39" fmla="*/ 24 h 33"/>
                  <a:gd name="T40" fmla="*/ 64 w 68"/>
                  <a:gd name="T41"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33">
                    <a:moveTo>
                      <a:pt x="64" y="26"/>
                    </a:moveTo>
                    <a:cubicBezTo>
                      <a:pt x="64" y="33"/>
                      <a:pt x="64" y="33"/>
                      <a:pt x="64" y="33"/>
                    </a:cubicBezTo>
                    <a:cubicBezTo>
                      <a:pt x="68" y="30"/>
                      <a:pt x="68" y="26"/>
                      <a:pt x="68" y="22"/>
                    </a:cubicBezTo>
                    <a:cubicBezTo>
                      <a:pt x="68" y="12"/>
                      <a:pt x="60" y="4"/>
                      <a:pt x="50" y="4"/>
                    </a:cubicBezTo>
                    <a:cubicBezTo>
                      <a:pt x="49" y="4"/>
                      <a:pt x="47" y="4"/>
                      <a:pt x="46" y="4"/>
                    </a:cubicBezTo>
                    <a:cubicBezTo>
                      <a:pt x="43" y="2"/>
                      <a:pt x="39" y="0"/>
                      <a:pt x="34" y="0"/>
                    </a:cubicBezTo>
                    <a:cubicBezTo>
                      <a:pt x="30" y="0"/>
                      <a:pt x="26" y="2"/>
                      <a:pt x="22" y="4"/>
                    </a:cubicBezTo>
                    <a:cubicBezTo>
                      <a:pt x="21" y="4"/>
                      <a:pt x="20" y="4"/>
                      <a:pt x="18" y="4"/>
                    </a:cubicBezTo>
                    <a:cubicBezTo>
                      <a:pt x="8" y="4"/>
                      <a:pt x="0" y="12"/>
                      <a:pt x="0" y="22"/>
                    </a:cubicBezTo>
                    <a:cubicBezTo>
                      <a:pt x="0" y="26"/>
                      <a:pt x="0" y="30"/>
                      <a:pt x="4" y="33"/>
                    </a:cubicBezTo>
                    <a:cubicBezTo>
                      <a:pt x="4" y="22"/>
                      <a:pt x="4" y="22"/>
                      <a:pt x="4" y="22"/>
                    </a:cubicBezTo>
                    <a:cubicBezTo>
                      <a:pt x="4" y="18"/>
                      <a:pt x="6" y="14"/>
                      <a:pt x="8" y="14"/>
                    </a:cubicBezTo>
                    <a:cubicBezTo>
                      <a:pt x="8" y="14"/>
                      <a:pt x="8" y="14"/>
                      <a:pt x="8" y="14"/>
                    </a:cubicBezTo>
                    <a:cubicBezTo>
                      <a:pt x="11" y="10"/>
                      <a:pt x="14" y="9"/>
                      <a:pt x="18" y="9"/>
                    </a:cubicBezTo>
                    <a:cubicBezTo>
                      <a:pt x="20" y="9"/>
                      <a:pt x="22" y="9"/>
                      <a:pt x="23" y="9"/>
                    </a:cubicBezTo>
                    <a:cubicBezTo>
                      <a:pt x="26" y="6"/>
                      <a:pt x="30" y="4"/>
                      <a:pt x="34" y="4"/>
                    </a:cubicBezTo>
                    <a:cubicBezTo>
                      <a:pt x="39" y="4"/>
                      <a:pt x="42" y="6"/>
                      <a:pt x="45" y="9"/>
                    </a:cubicBezTo>
                    <a:cubicBezTo>
                      <a:pt x="47" y="8"/>
                      <a:pt x="48" y="8"/>
                      <a:pt x="50" y="8"/>
                    </a:cubicBezTo>
                    <a:cubicBezTo>
                      <a:pt x="58" y="8"/>
                      <a:pt x="64" y="14"/>
                      <a:pt x="64" y="22"/>
                    </a:cubicBezTo>
                    <a:cubicBezTo>
                      <a:pt x="64" y="23"/>
                      <a:pt x="64" y="23"/>
                      <a:pt x="64" y="24"/>
                    </a:cubicBezTo>
                    <a:cubicBezTo>
                      <a:pt x="64" y="25"/>
                      <a:pt x="64" y="25"/>
                      <a:pt x="6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49"/>
              <p:cNvSpPr>
                <a:spLocks/>
              </p:cNvSpPr>
              <p:nvPr/>
            </p:nvSpPr>
            <p:spPr bwMode="auto">
              <a:xfrm>
                <a:off x="4459288" y="3157538"/>
                <a:ext cx="217488" cy="134938"/>
              </a:xfrm>
              <a:custGeom>
                <a:avLst/>
                <a:gdLst>
                  <a:gd name="T0" fmla="*/ 12 w 84"/>
                  <a:gd name="T1" fmla="*/ 52 h 52"/>
                  <a:gd name="T2" fmla="*/ 12 w 84"/>
                  <a:gd name="T3" fmla="*/ 47 h 52"/>
                  <a:gd name="T4" fmla="*/ 4 w 84"/>
                  <a:gd name="T5" fmla="*/ 30 h 52"/>
                  <a:gd name="T6" fmla="*/ 26 w 84"/>
                  <a:gd name="T7" fmla="*/ 8 h 52"/>
                  <a:gd name="T8" fmla="*/ 29 w 84"/>
                  <a:gd name="T9" fmla="*/ 8 h 52"/>
                  <a:gd name="T10" fmla="*/ 42 w 84"/>
                  <a:gd name="T11" fmla="*/ 4 h 52"/>
                  <a:gd name="T12" fmla="*/ 55 w 84"/>
                  <a:gd name="T13" fmla="*/ 8 h 52"/>
                  <a:gd name="T14" fmla="*/ 58 w 84"/>
                  <a:gd name="T15" fmla="*/ 8 h 52"/>
                  <a:gd name="T16" fmla="*/ 80 w 84"/>
                  <a:gd name="T17" fmla="*/ 30 h 52"/>
                  <a:gd name="T18" fmla="*/ 72 w 84"/>
                  <a:gd name="T19" fmla="*/ 47 h 52"/>
                  <a:gd name="T20" fmla="*/ 72 w 84"/>
                  <a:gd name="T21" fmla="*/ 52 h 52"/>
                  <a:gd name="T22" fmla="*/ 84 w 84"/>
                  <a:gd name="T23" fmla="*/ 30 h 52"/>
                  <a:gd name="T24" fmla="*/ 58 w 84"/>
                  <a:gd name="T25" fmla="*/ 4 h 52"/>
                  <a:gd name="T26" fmla="*/ 56 w 84"/>
                  <a:gd name="T27" fmla="*/ 4 h 52"/>
                  <a:gd name="T28" fmla="*/ 42 w 84"/>
                  <a:gd name="T29" fmla="*/ 0 h 52"/>
                  <a:gd name="T30" fmla="*/ 28 w 84"/>
                  <a:gd name="T31" fmla="*/ 4 h 52"/>
                  <a:gd name="T32" fmla="*/ 26 w 84"/>
                  <a:gd name="T33" fmla="*/ 4 h 52"/>
                  <a:gd name="T34" fmla="*/ 0 w 84"/>
                  <a:gd name="T35" fmla="*/ 30 h 52"/>
                  <a:gd name="T36" fmla="*/ 12 w 84"/>
                  <a:gd name="T3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52">
                    <a:moveTo>
                      <a:pt x="12" y="52"/>
                    </a:moveTo>
                    <a:cubicBezTo>
                      <a:pt x="12" y="47"/>
                      <a:pt x="12" y="47"/>
                      <a:pt x="12" y="47"/>
                    </a:cubicBezTo>
                    <a:cubicBezTo>
                      <a:pt x="8" y="43"/>
                      <a:pt x="4" y="37"/>
                      <a:pt x="4" y="30"/>
                    </a:cubicBezTo>
                    <a:cubicBezTo>
                      <a:pt x="4" y="18"/>
                      <a:pt x="14" y="8"/>
                      <a:pt x="26" y="8"/>
                    </a:cubicBezTo>
                    <a:cubicBezTo>
                      <a:pt x="27" y="8"/>
                      <a:pt x="28" y="8"/>
                      <a:pt x="29" y="8"/>
                    </a:cubicBezTo>
                    <a:cubicBezTo>
                      <a:pt x="33" y="6"/>
                      <a:pt x="37" y="4"/>
                      <a:pt x="42" y="4"/>
                    </a:cubicBezTo>
                    <a:cubicBezTo>
                      <a:pt x="47" y="4"/>
                      <a:pt x="52" y="6"/>
                      <a:pt x="55" y="8"/>
                    </a:cubicBezTo>
                    <a:cubicBezTo>
                      <a:pt x="56" y="8"/>
                      <a:pt x="57" y="8"/>
                      <a:pt x="58" y="8"/>
                    </a:cubicBezTo>
                    <a:cubicBezTo>
                      <a:pt x="70" y="8"/>
                      <a:pt x="80" y="18"/>
                      <a:pt x="80" y="30"/>
                    </a:cubicBezTo>
                    <a:cubicBezTo>
                      <a:pt x="80" y="37"/>
                      <a:pt x="76" y="43"/>
                      <a:pt x="72" y="47"/>
                    </a:cubicBezTo>
                    <a:cubicBezTo>
                      <a:pt x="72" y="52"/>
                      <a:pt x="72" y="52"/>
                      <a:pt x="72" y="52"/>
                    </a:cubicBezTo>
                    <a:cubicBezTo>
                      <a:pt x="80" y="47"/>
                      <a:pt x="84" y="39"/>
                      <a:pt x="84" y="30"/>
                    </a:cubicBezTo>
                    <a:cubicBezTo>
                      <a:pt x="84" y="16"/>
                      <a:pt x="73" y="4"/>
                      <a:pt x="58" y="4"/>
                    </a:cubicBezTo>
                    <a:cubicBezTo>
                      <a:pt x="58" y="4"/>
                      <a:pt x="57" y="4"/>
                      <a:pt x="56" y="4"/>
                    </a:cubicBezTo>
                    <a:cubicBezTo>
                      <a:pt x="52" y="1"/>
                      <a:pt x="47" y="0"/>
                      <a:pt x="42" y="0"/>
                    </a:cubicBezTo>
                    <a:cubicBezTo>
                      <a:pt x="37" y="0"/>
                      <a:pt x="32" y="1"/>
                      <a:pt x="28" y="4"/>
                    </a:cubicBezTo>
                    <a:cubicBezTo>
                      <a:pt x="28" y="4"/>
                      <a:pt x="27" y="4"/>
                      <a:pt x="26" y="4"/>
                    </a:cubicBezTo>
                    <a:cubicBezTo>
                      <a:pt x="12" y="4"/>
                      <a:pt x="0" y="16"/>
                      <a:pt x="0" y="30"/>
                    </a:cubicBezTo>
                    <a:cubicBezTo>
                      <a:pt x="0" y="39"/>
                      <a:pt x="4" y="47"/>
                      <a:pt x="1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50"/>
              <p:cNvSpPr>
                <a:spLocks noEditPoints="1"/>
              </p:cNvSpPr>
              <p:nvPr/>
            </p:nvSpPr>
            <p:spPr bwMode="auto">
              <a:xfrm>
                <a:off x="4422775" y="3198813"/>
                <a:ext cx="254000" cy="292100"/>
              </a:xfrm>
              <a:custGeom>
                <a:avLst/>
                <a:gdLst>
                  <a:gd name="T0" fmla="*/ 88 w 98"/>
                  <a:gd name="T1" fmla="*/ 44 h 112"/>
                  <a:gd name="T2" fmla="*/ 82 w 98"/>
                  <a:gd name="T3" fmla="*/ 46 h 112"/>
                  <a:gd name="T4" fmla="*/ 82 w 98"/>
                  <a:gd name="T5" fmla="*/ 14 h 112"/>
                  <a:gd name="T6" fmla="*/ 72 w 98"/>
                  <a:gd name="T7" fmla="*/ 4 h 112"/>
                  <a:gd name="T8" fmla="*/ 66 w 98"/>
                  <a:gd name="T9" fmla="*/ 7 h 112"/>
                  <a:gd name="T10" fmla="*/ 56 w 98"/>
                  <a:gd name="T11" fmla="*/ 0 h 112"/>
                  <a:gd name="T12" fmla="*/ 47 w 98"/>
                  <a:gd name="T13" fmla="*/ 7 h 112"/>
                  <a:gd name="T14" fmla="*/ 40 w 98"/>
                  <a:gd name="T15" fmla="*/ 4 h 112"/>
                  <a:gd name="T16" fmla="*/ 30 w 98"/>
                  <a:gd name="T17" fmla="*/ 14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54 h 112"/>
                  <a:gd name="T30" fmla="*/ 88 w 98"/>
                  <a:gd name="T31" fmla="*/ 44 h 112"/>
                  <a:gd name="T32" fmla="*/ 94 w 98"/>
                  <a:gd name="T33" fmla="*/ 63 h 112"/>
                  <a:gd name="T34" fmla="*/ 94 w 98"/>
                  <a:gd name="T35" fmla="*/ 78 h 112"/>
                  <a:gd name="T36" fmla="*/ 64 w 98"/>
                  <a:gd name="T37" fmla="*/ 108 h 112"/>
                  <a:gd name="T38" fmla="*/ 33 w 98"/>
                  <a:gd name="T39" fmla="*/ 88 h 112"/>
                  <a:gd name="T40" fmla="*/ 11 w 98"/>
                  <a:gd name="T41" fmla="*/ 45 h 112"/>
                  <a:gd name="T42" fmla="*/ 34 w 98"/>
                  <a:gd name="T43" fmla="*/ 59 h 112"/>
                  <a:gd name="T44" fmla="*/ 34 w 98"/>
                  <a:gd name="T45" fmla="*/ 14 h 112"/>
                  <a:gd name="T46" fmla="*/ 40 w 98"/>
                  <a:gd name="T47" fmla="*/ 8 h 112"/>
                  <a:gd name="T48" fmla="*/ 46 w 98"/>
                  <a:gd name="T49" fmla="*/ 14 h 112"/>
                  <a:gd name="T50" fmla="*/ 46 w 98"/>
                  <a:gd name="T51" fmla="*/ 58 h 112"/>
                  <a:gd name="T52" fmla="*/ 50 w 98"/>
                  <a:gd name="T53" fmla="*/ 58 h 112"/>
                  <a:gd name="T54" fmla="*/ 50 w 98"/>
                  <a:gd name="T55" fmla="*/ 10 h 112"/>
                  <a:gd name="T56" fmla="*/ 56 w 98"/>
                  <a:gd name="T57" fmla="*/ 4 h 112"/>
                  <a:gd name="T58" fmla="*/ 62 w 98"/>
                  <a:gd name="T59" fmla="*/ 10 h 112"/>
                  <a:gd name="T60" fmla="*/ 62 w 98"/>
                  <a:gd name="T61" fmla="*/ 54 h 112"/>
                  <a:gd name="T62" fmla="*/ 66 w 98"/>
                  <a:gd name="T63" fmla="*/ 54 h 112"/>
                  <a:gd name="T64" fmla="*/ 66 w 98"/>
                  <a:gd name="T65" fmla="*/ 14 h 112"/>
                  <a:gd name="T66" fmla="*/ 72 w 98"/>
                  <a:gd name="T67" fmla="*/ 8 h 112"/>
                  <a:gd name="T68" fmla="*/ 78 w 98"/>
                  <a:gd name="T69" fmla="*/ 14 h 112"/>
                  <a:gd name="T70" fmla="*/ 78 w 98"/>
                  <a:gd name="T71" fmla="*/ 58 h 112"/>
                  <a:gd name="T72" fmla="*/ 82 w 98"/>
                  <a:gd name="T73" fmla="*/ 58 h 112"/>
                  <a:gd name="T74" fmla="*/ 82 w 98"/>
                  <a:gd name="T75" fmla="*/ 54 h 112"/>
                  <a:gd name="T76" fmla="*/ 88 w 98"/>
                  <a:gd name="T77" fmla="*/ 48 h 112"/>
                  <a:gd name="T78" fmla="*/ 94 w 98"/>
                  <a:gd name="T79" fmla="*/ 54 h 112"/>
                  <a:gd name="T80" fmla="*/ 94 w 98"/>
                  <a:gd name="T8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112">
                    <a:moveTo>
                      <a:pt x="88" y="44"/>
                    </a:moveTo>
                    <a:cubicBezTo>
                      <a:pt x="86" y="44"/>
                      <a:pt x="82" y="45"/>
                      <a:pt x="82" y="46"/>
                    </a:cubicBezTo>
                    <a:cubicBezTo>
                      <a:pt x="82" y="14"/>
                      <a:pt x="82" y="14"/>
                      <a:pt x="82" y="14"/>
                    </a:cubicBezTo>
                    <a:cubicBezTo>
                      <a:pt x="82" y="8"/>
                      <a:pt x="78" y="4"/>
                      <a:pt x="72" y="4"/>
                    </a:cubicBezTo>
                    <a:cubicBezTo>
                      <a:pt x="70" y="4"/>
                      <a:pt x="67" y="5"/>
                      <a:pt x="66" y="7"/>
                    </a:cubicBezTo>
                    <a:cubicBezTo>
                      <a:pt x="64" y="3"/>
                      <a:pt x="61" y="0"/>
                      <a:pt x="56" y="0"/>
                    </a:cubicBezTo>
                    <a:cubicBezTo>
                      <a:pt x="52" y="0"/>
                      <a:pt x="48" y="3"/>
                      <a:pt x="47" y="7"/>
                    </a:cubicBezTo>
                    <a:cubicBezTo>
                      <a:pt x="45" y="5"/>
                      <a:pt x="43" y="4"/>
                      <a:pt x="40" y="4"/>
                    </a:cubicBezTo>
                    <a:cubicBezTo>
                      <a:pt x="35" y="4"/>
                      <a:pt x="30" y="9"/>
                      <a:pt x="30" y="14"/>
                    </a:cubicBezTo>
                    <a:cubicBezTo>
                      <a:pt x="30" y="49"/>
                      <a:pt x="30" y="49"/>
                      <a:pt x="30" y="49"/>
                    </a:cubicBezTo>
                    <a:cubicBezTo>
                      <a:pt x="22" y="42"/>
                      <a:pt x="13" y="37"/>
                      <a:pt x="8" y="42"/>
                    </a:cubicBezTo>
                    <a:cubicBezTo>
                      <a:pt x="0" y="50"/>
                      <a:pt x="16"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4" y="108"/>
                    </a:cubicBezTo>
                    <a:cubicBezTo>
                      <a:pt x="49" y="108"/>
                      <a:pt x="40" y="100"/>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14"/>
                      <a:pt x="66" y="14"/>
                      <a:pt x="66" y="14"/>
                    </a:cubicBezTo>
                    <a:cubicBezTo>
                      <a:pt x="66" y="11"/>
                      <a:pt x="69" y="8"/>
                      <a:pt x="72" y="8"/>
                    </a:cubicBezTo>
                    <a:cubicBezTo>
                      <a:pt x="75" y="8"/>
                      <a:pt x="78" y="11"/>
                      <a:pt x="78" y="14"/>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86" name="Group 85"/>
            <p:cNvGrpSpPr/>
            <p:nvPr/>
          </p:nvGrpSpPr>
          <p:grpSpPr>
            <a:xfrm>
              <a:off x="9463928" y="1988603"/>
              <a:ext cx="254000" cy="312738"/>
              <a:chOff x="5057775" y="3168650"/>
              <a:chExt cx="254000" cy="312738"/>
            </a:xfrm>
            <a:grpFill/>
          </p:grpSpPr>
          <p:sp>
            <p:nvSpPr>
              <p:cNvPr id="212" name="Freeform 51"/>
              <p:cNvSpPr>
                <a:spLocks/>
              </p:cNvSpPr>
              <p:nvPr/>
            </p:nvSpPr>
            <p:spPr bwMode="auto">
              <a:xfrm>
                <a:off x="5116513" y="3168650"/>
                <a:ext cx="177800" cy="85725"/>
              </a:xfrm>
              <a:custGeom>
                <a:avLst/>
                <a:gdLst>
                  <a:gd name="T0" fmla="*/ 3 w 68"/>
                  <a:gd name="T1" fmla="*/ 22 h 33"/>
                  <a:gd name="T2" fmla="*/ 8 w 68"/>
                  <a:gd name="T3" fmla="*/ 10 h 33"/>
                  <a:gd name="T4" fmla="*/ 8 w 68"/>
                  <a:gd name="T5" fmla="*/ 10 h 33"/>
                  <a:gd name="T6" fmla="*/ 18 w 68"/>
                  <a:gd name="T7" fmla="*/ 7 h 33"/>
                  <a:gd name="T8" fmla="*/ 23 w 68"/>
                  <a:gd name="T9" fmla="*/ 8 h 33"/>
                  <a:gd name="T10" fmla="*/ 34 w 68"/>
                  <a:gd name="T11" fmla="*/ 4 h 33"/>
                  <a:gd name="T12" fmla="*/ 45 w 68"/>
                  <a:gd name="T13" fmla="*/ 9 h 33"/>
                  <a:gd name="T14" fmla="*/ 50 w 68"/>
                  <a:gd name="T15" fmla="*/ 8 h 33"/>
                  <a:gd name="T16" fmla="*/ 64 w 68"/>
                  <a:gd name="T17" fmla="*/ 22 h 33"/>
                  <a:gd name="T18" fmla="*/ 63 w 68"/>
                  <a:gd name="T19" fmla="*/ 24 h 33"/>
                  <a:gd name="T20" fmla="*/ 63 w 68"/>
                  <a:gd name="T21" fmla="*/ 26 h 33"/>
                  <a:gd name="T22" fmla="*/ 63 w 68"/>
                  <a:gd name="T23" fmla="*/ 33 h 33"/>
                  <a:gd name="T24" fmla="*/ 68 w 68"/>
                  <a:gd name="T25" fmla="*/ 22 h 33"/>
                  <a:gd name="T26" fmla="*/ 50 w 68"/>
                  <a:gd name="T27" fmla="*/ 4 h 33"/>
                  <a:gd name="T28" fmla="*/ 46 w 68"/>
                  <a:gd name="T29" fmla="*/ 4 h 33"/>
                  <a:gd name="T30" fmla="*/ 34 w 68"/>
                  <a:gd name="T31" fmla="*/ 0 h 33"/>
                  <a:gd name="T32" fmla="*/ 22 w 68"/>
                  <a:gd name="T33" fmla="*/ 4 h 33"/>
                  <a:gd name="T34" fmla="*/ 18 w 68"/>
                  <a:gd name="T35" fmla="*/ 4 h 33"/>
                  <a:gd name="T36" fmla="*/ 0 w 68"/>
                  <a:gd name="T37" fmla="*/ 22 h 33"/>
                  <a:gd name="T38" fmla="*/ 3 w 68"/>
                  <a:gd name="T39" fmla="*/ 33 h 33"/>
                  <a:gd name="T40" fmla="*/ 3 w 68"/>
                  <a:gd name="T41"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33">
                    <a:moveTo>
                      <a:pt x="3" y="22"/>
                    </a:moveTo>
                    <a:cubicBezTo>
                      <a:pt x="3" y="18"/>
                      <a:pt x="6" y="14"/>
                      <a:pt x="8" y="10"/>
                    </a:cubicBezTo>
                    <a:cubicBezTo>
                      <a:pt x="8" y="10"/>
                      <a:pt x="8" y="10"/>
                      <a:pt x="8" y="10"/>
                    </a:cubicBezTo>
                    <a:cubicBezTo>
                      <a:pt x="11" y="10"/>
                      <a:pt x="14" y="7"/>
                      <a:pt x="18" y="7"/>
                    </a:cubicBezTo>
                    <a:cubicBezTo>
                      <a:pt x="20" y="7"/>
                      <a:pt x="22" y="8"/>
                      <a:pt x="23" y="8"/>
                    </a:cubicBezTo>
                    <a:cubicBezTo>
                      <a:pt x="26" y="5"/>
                      <a:pt x="30" y="4"/>
                      <a:pt x="34" y="4"/>
                    </a:cubicBezTo>
                    <a:cubicBezTo>
                      <a:pt x="39" y="4"/>
                      <a:pt x="42" y="6"/>
                      <a:pt x="45" y="9"/>
                    </a:cubicBezTo>
                    <a:cubicBezTo>
                      <a:pt x="47" y="8"/>
                      <a:pt x="48" y="8"/>
                      <a:pt x="50" y="8"/>
                    </a:cubicBezTo>
                    <a:cubicBezTo>
                      <a:pt x="58" y="8"/>
                      <a:pt x="64" y="14"/>
                      <a:pt x="64" y="22"/>
                    </a:cubicBezTo>
                    <a:cubicBezTo>
                      <a:pt x="64" y="23"/>
                      <a:pt x="64" y="23"/>
                      <a:pt x="63" y="24"/>
                    </a:cubicBezTo>
                    <a:cubicBezTo>
                      <a:pt x="64" y="25"/>
                      <a:pt x="63" y="25"/>
                      <a:pt x="63" y="26"/>
                    </a:cubicBezTo>
                    <a:cubicBezTo>
                      <a:pt x="63" y="33"/>
                      <a:pt x="63" y="33"/>
                      <a:pt x="63" y="33"/>
                    </a:cubicBezTo>
                    <a:cubicBezTo>
                      <a:pt x="67" y="30"/>
                      <a:pt x="68" y="26"/>
                      <a:pt x="68" y="22"/>
                    </a:cubicBezTo>
                    <a:cubicBezTo>
                      <a:pt x="68" y="12"/>
                      <a:pt x="60" y="4"/>
                      <a:pt x="50" y="4"/>
                    </a:cubicBezTo>
                    <a:cubicBezTo>
                      <a:pt x="49" y="4"/>
                      <a:pt x="47" y="4"/>
                      <a:pt x="46" y="4"/>
                    </a:cubicBezTo>
                    <a:cubicBezTo>
                      <a:pt x="43" y="2"/>
                      <a:pt x="39" y="0"/>
                      <a:pt x="34" y="0"/>
                    </a:cubicBezTo>
                    <a:cubicBezTo>
                      <a:pt x="30" y="0"/>
                      <a:pt x="25" y="2"/>
                      <a:pt x="22" y="4"/>
                    </a:cubicBezTo>
                    <a:cubicBezTo>
                      <a:pt x="21" y="4"/>
                      <a:pt x="20" y="4"/>
                      <a:pt x="18" y="4"/>
                    </a:cubicBezTo>
                    <a:cubicBezTo>
                      <a:pt x="8" y="4"/>
                      <a:pt x="0" y="12"/>
                      <a:pt x="0" y="22"/>
                    </a:cubicBezTo>
                    <a:cubicBezTo>
                      <a:pt x="0" y="26"/>
                      <a:pt x="3" y="30"/>
                      <a:pt x="3" y="33"/>
                    </a:cubicBezTo>
                    <a:lnTo>
                      <a:pt x="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52"/>
              <p:cNvSpPr>
                <a:spLocks noEditPoints="1"/>
              </p:cNvSpPr>
              <p:nvPr/>
            </p:nvSpPr>
            <p:spPr bwMode="auto">
              <a:xfrm>
                <a:off x="5057775" y="3189288"/>
                <a:ext cx="254000" cy="292100"/>
              </a:xfrm>
              <a:custGeom>
                <a:avLst/>
                <a:gdLst>
                  <a:gd name="T0" fmla="*/ 88 w 98"/>
                  <a:gd name="T1" fmla="*/ 44 h 112"/>
                  <a:gd name="T2" fmla="*/ 82 w 98"/>
                  <a:gd name="T3" fmla="*/ 46 h 112"/>
                  <a:gd name="T4" fmla="*/ 82 w 98"/>
                  <a:gd name="T5" fmla="*/ 14 h 112"/>
                  <a:gd name="T6" fmla="*/ 73 w 98"/>
                  <a:gd name="T7" fmla="*/ 4 h 112"/>
                  <a:gd name="T8" fmla="*/ 66 w 98"/>
                  <a:gd name="T9" fmla="*/ 7 h 112"/>
                  <a:gd name="T10" fmla="*/ 57 w 98"/>
                  <a:gd name="T11" fmla="*/ 0 h 112"/>
                  <a:gd name="T12" fmla="*/ 48 w 98"/>
                  <a:gd name="T13" fmla="*/ 7 h 112"/>
                  <a:gd name="T14" fmla="*/ 41 w 98"/>
                  <a:gd name="T15" fmla="*/ 4 h 112"/>
                  <a:gd name="T16" fmla="*/ 30 w 98"/>
                  <a:gd name="T17" fmla="*/ 14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54 h 112"/>
                  <a:gd name="T30" fmla="*/ 88 w 98"/>
                  <a:gd name="T31" fmla="*/ 44 h 112"/>
                  <a:gd name="T32" fmla="*/ 94 w 98"/>
                  <a:gd name="T33" fmla="*/ 63 h 112"/>
                  <a:gd name="T34" fmla="*/ 94 w 98"/>
                  <a:gd name="T35" fmla="*/ 78 h 112"/>
                  <a:gd name="T36" fmla="*/ 65 w 98"/>
                  <a:gd name="T37" fmla="*/ 108 h 112"/>
                  <a:gd name="T38" fmla="*/ 34 w 98"/>
                  <a:gd name="T39" fmla="*/ 88 h 112"/>
                  <a:gd name="T40" fmla="*/ 11 w 98"/>
                  <a:gd name="T41" fmla="*/ 45 h 112"/>
                  <a:gd name="T42" fmla="*/ 34 w 98"/>
                  <a:gd name="T43" fmla="*/ 59 h 112"/>
                  <a:gd name="T44" fmla="*/ 34 w 98"/>
                  <a:gd name="T45" fmla="*/ 14 h 112"/>
                  <a:gd name="T46" fmla="*/ 40 w 98"/>
                  <a:gd name="T47" fmla="*/ 8 h 112"/>
                  <a:gd name="T48" fmla="*/ 46 w 98"/>
                  <a:gd name="T49" fmla="*/ 14 h 112"/>
                  <a:gd name="T50" fmla="*/ 46 w 98"/>
                  <a:gd name="T51" fmla="*/ 54 h 112"/>
                  <a:gd name="T52" fmla="*/ 50 w 98"/>
                  <a:gd name="T53" fmla="*/ 54 h 112"/>
                  <a:gd name="T54" fmla="*/ 50 w 98"/>
                  <a:gd name="T55" fmla="*/ 10 h 112"/>
                  <a:gd name="T56" fmla="*/ 56 w 98"/>
                  <a:gd name="T57" fmla="*/ 4 h 112"/>
                  <a:gd name="T58" fmla="*/ 62 w 98"/>
                  <a:gd name="T59" fmla="*/ 10 h 112"/>
                  <a:gd name="T60" fmla="*/ 62 w 98"/>
                  <a:gd name="T61" fmla="*/ 50 h 112"/>
                  <a:gd name="T62" fmla="*/ 66 w 98"/>
                  <a:gd name="T63" fmla="*/ 50 h 112"/>
                  <a:gd name="T64" fmla="*/ 66 w 98"/>
                  <a:gd name="T65" fmla="*/ 14 h 112"/>
                  <a:gd name="T66" fmla="*/ 72 w 98"/>
                  <a:gd name="T67" fmla="*/ 8 h 112"/>
                  <a:gd name="T68" fmla="*/ 78 w 98"/>
                  <a:gd name="T69" fmla="*/ 14 h 112"/>
                  <a:gd name="T70" fmla="*/ 78 w 98"/>
                  <a:gd name="T71" fmla="*/ 54 h 112"/>
                  <a:gd name="T72" fmla="*/ 82 w 98"/>
                  <a:gd name="T73" fmla="*/ 54 h 112"/>
                  <a:gd name="T74" fmla="*/ 82 w 98"/>
                  <a:gd name="T75" fmla="*/ 54 h 112"/>
                  <a:gd name="T76" fmla="*/ 88 w 98"/>
                  <a:gd name="T77" fmla="*/ 48 h 112"/>
                  <a:gd name="T78" fmla="*/ 94 w 98"/>
                  <a:gd name="T79" fmla="*/ 54 h 112"/>
                  <a:gd name="T80" fmla="*/ 94 w 98"/>
                  <a:gd name="T8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112">
                    <a:moveTo>
                      <a:pt x="88" y="44"/>
                    </a:moveTo>
                    <a:cubicBezTo>
                      <a:pt x="86" y="44"/>
                      <a:pt x="86" y="45"/>
                      <a:pt x="82" y="46"/>
                    </a:cubicBezTo>
                    <a:cubicBezTo>
                      <a:pt x="82" y="14"/>
                      <a:pt x="82" y="14"/>
                      <a:pt x="82" y="14"/>
                    </a:cubicBezTo>
                    <a:cubicBezTo>
                      <a:pt x="82" y="8"/>
                      <a:pt x="78" y="4"/>
                      <a:pt x="73" y="4"/>
                    </a:cubicBezTo>
                    <a:cubicBezTo>
                      <a:pt x="70" y="4"/>
                      <a:pt x="68" y="5"/>
                      <a:pt x="66" y="7"/>
                    </a:cubicBezTo>
                    <a:cubicBezTo>
                      <a:pt x="65" y="3"/>
                      <a:pt x="61" y="0"/>
                      <a:pt x="57" y="0"/>
                    </a:cubicBezTo>
                    <a:cubicBezTo>
                      <a:pt x="53" y="0"/>
                      <a:pt x="49" y="3"/>
                      <a:pt x="48" y="7"/>
                    </a:cubicBezTo>
                    <a:cubicBezTo>
                      <a:pt x="46" y="5"/>
                      <a:pt x="43" y="4"/>
                      <a:pt x="41" y="4"/>
                    </a:cubicBezTo>
                    <a:cubicBezTo>
                      <a:pt x="35" y="4"/>
                      <a:pt x="30" y="9"/>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5" y="108"/>
                    </a:cubicBezTo>
                    <a:cubicBezTo>
                      <a:pt x="50" y="108"/>
                      <a:pt x="41" y="100"/>
                      <a:pt x="34" y="88"/>
                    </a:cubicBezTo>
                    <a:cubicBezTo>
                      <a:pt x="18" y="62"/>
                      <a:pt x="7"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4"/>
                      <a:pt x="46" y="54"/>
                      <a:pt x="46" y="54"/>
                    </a:cubicBezTo>
                    <a:cubicBezTo>
                      <a:pt x="50" y="54"/>
                      <a:pt x="50" y="54"/>
                      <a:pt x="50" y="54"/>
                    </a:cubicBezTo>
                    <a:cubicBezTo>
                      <a:pt x="50" y="10"/>
                      <a:pt x="50" y="10"/>
                      <a:pt x="50" y="10"/>
                    </a:cubicBezTo>
                    <a:cubicBezTo>
                      <a:pt x="50" y="7"/>
                      <a:pt x="53" y="4"/>
                      <a:pt x="56" y="4"/>
                    </a:cubicBezTo>
                    <a:cubicBezTo>
                      <a:pt x="59" y="4"/>
                      <a:pt x="62" y="7"/>
                      <a:pt x="62" y="10"/>
                    </a:cubicBezTo>
                    <a:cubicBezTo>
                      <a:pt x="62" y="50"/>
                      <a:pt x="62" y="50"/>
                      <a:pt x="62" y="50"/>
                    </a:cubicBezTo>
                    <a:cubicBezTo>
                      <a:pt x="66" y="50"/>
                      <a:pt x="66" y="50"/>
                      <a:pt x="66" y="50"/>
                    </a:cubicBezTo>
                    <a:cubicBezTo>
                      <a:pt x="66" y="14"/>
                      <a:pt x="66" y="14"/>
                      <a:pt x="66" y="14"/>
                    </a:cubicBezTo>
                    <a:cubicBezTo>
                      <a:pt x="66" y="11"/>
                      <a:pt x="69" y="8"/>
                      <a:pt x="72" y="8"/>
                    </a:cubicBezTo>
                    <a:cubicBezTo>
                      <a:pt x="75" y="8"/>
                      <a:pt x="78" y="11"/>
                      <a:pt x="78" y="14"/>
                    </a:cubicBezTo>
                    <a:cubicBezTo>
                      <a:pt x="78" y="54"/>
                      <a:pt x="78" y="54"/>
                      <a:pt x="78" y="54"/>
                    </a:cubicBezTo>
                    <a:cubicBezTo>
                      <a:pt x="82" y="54"/>
                      <a:pt x="82" y="54"/>
                      <a:pt x="82" y="54"/>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87" name="Freeform 86"/>
            <p:cNvSpPr>
              <a:spLocks noEditPoints="1"/>
            </p:cNvSpPr>
            <p:nvPr/>
          </p:nvSpPr>
          <p:spPr bwMode="auto">
            <a:xfrm>
              <a:off x="8295544" y="895609"/>
              <a:ext cx="300038" cy="271462"/>
            </a:xfrm>
            <a:custGeom>
              <a:avLst/>
              <a:gdLst>
                <a:gd name="T0" fmla="*/ 64 w 124"/>
                <a:gd name="T1" fmla="*/ 8 h 112"/>
                <a:gd name="T2" fmla="*/ 64 w 124"/>
                <a:gd name="T3" fmla="*/ 2 h 112"/>
                <a:gd name="T4" fmla="*/ 62 w 124"/>
                <a:gd name="T5" fmla="*/ 0 h 112"/>
                <a:gd name="T6" fmla="*/ 60 w 124"/>
                <a:gd name="T7" fmla="*/ 2 h 112"/>
                <a:gd name="T8" fmla="*/ 60 w 124"/>
                <a:gd name="T9" fmla="*/ 8 h 112"/>
                <a:gd name="T10" fmla="*/ 0 w 124"/>
                <a:gd name="T11" fmla="*/ 48 h 112"/>
                <a:gd name="T12" fmla="*/ 10 w 124"/>
                <a:gd name="T13" fmla="*/ 40 h 112"/>
                <a:gd name="T14" fmla="*/ 20 w 124"/>
                <a:gd name="T15" fmla="*/ 48 h 112"/>
                <a:gd name="T16" fmla="*/ 30 w 124"/>
                <a:gd name="T17" fmla="*/ 40 h 112"/>
                <a:gd name="T18" fmla="*/ 40 w 124"/>
                <a:gd name="T19" fmla="*/ 48 h 112"/>
                <a:gd name="T20" fmla="*/ 50 w 124"/>
                <a:gd name="T21" fmla="*/ 40 h 112"/>
                <a:gd name="T22" fmla="*/ 60 w 124"/>
                <a:gd name="T23" fmla="*/ 48 h 112"/>
                <a:gd name="T24" fmla="*/ 60 w 124"/>
                <a:gd name="T25" fmla="*/ 92 h 112"/>
                <a:gd name="T26" fmla="*/ 60 w 124"/>
                <a:gd name="T27" fmla="*/ 104 h 112"/>
                <a:gd name="T28" fmla="*/ 56 w 124"/>
                <a:gd name="T29" fmla="*/ 108 h 112"/>
                <a:gd name="T30" fmla="*/ 52 w 124"/>
                <a:gd name="T31" fmla="*/ 104 h 112"/>
                <a:gd name="T32" fmla="*/ 52 w 124"/>
                <a:gd name="T33" fmla="*/ 100 h 112"/>
                <a:gd name="T34" fmla="*/ 52 w 124"/>
                <a:gd name="T35" fmla="*/ 98 h 112"/>
                <a:gd name="T36" fmla="*/ 50 w 124"/>
                <a:gd name="T37" fmla="*/ 96 h 112"/>
                <a:gd name="T38" fmla="*/ 48 w 124"/>
                <a:gd name="T39" fmla="*/ 98 h 112"/>
                <a:gd name="T40" fmla="*/ 48 w 124"/>
                <a:gd name="T41" fmla="*/ 101 h 112"/>
                <a:gd name="T42" fmla="*/ 48 w 124"/>
                <a:gd name="T43" fmla="*/ 104 h 112"/>
                <a:gd name="T44" fmla="*/ 56 w 124"/>
                <a:gd name="T45" fmla="*/ 112 h 112"/>
                <a:gd name="T46" fmla="*/ 64 w 124"/>
                <a:gd name="T47" fmla="*/ 104 h 112"/>
                <a:gd name="T48" fmla="*/ 64 w 124"/>
                <a:gd name="T49" fmla="*/ 98 h 112"/>
                <a:gd name="T50" fmla="*/ 64 w 124"/>
                <a:gd name="T51" fmla="*/ 48 h 112"/>
                <a:gd name="T52" fmla="*/ 74 w 124"/>
                <a:gd name="T53" fmla="*/ 40 h 112"/>
                <a:gd name="T54" fmla="*/ 84 w 124"/>
                <a:gd name="T55" fmla="*/ 48 h 112"/>
                <a:gd name="T56" fmla="*/ 94 w 124"/>
                <a:gd name="T57" fmla="*/ 40 h 112"/>
                <a:gd name="T58" fmla="*/ 104 w 124"/>
                <a:gd name="T59" fmla="*/ 48 h 112"/>
                <a:gd name="T60" fmla="*/ 114 w 124"/>
                <a:gd name="T61" fmla="*/ 40 h 112"/>
                <a:gd name="T62" fmla="*/ 124 w 124"/>
                <a:gd name="T63" fmla="*/ 48 h 112"/>
                <a:gd name="T64" fmla="*/ 64 w 124"/>
                <a:gd name="T65" fmla="*/ 8 h 112"/>
                <a:gd name="T66" fmla="*/ 17 w 124"/>
                <a:gd name="T67" fmla="*/ 38 h 112"/>
                <a:gd name="T68" fmla="*/ 10 w 124"/>
                <a:gd name="T69" fmla="*/ 36 h 112"/>
                <a:gd name="T70" fmla="*/ 7 w 124"/>
                <a:gd name="T71" fmla="*/ 36 h 112"/>
                <a:gd name="T72" fmla="*/ 33 w 124"/>
                <a:gd name="T73" fmla="*/ 17 h 112"/>
                <a:gd name="T74" fmla="*/ 17 w 124"/>
                <a:gd name="T75" fmla="*/ 38 h 112"/>
                <a:gd name="T76" fmla="*/ 37 w 124"/>
                <a:gd name="T77" fmla="*/ 38 h 112"/>
                <a:gd name="T78" fmla="*/ 30 w 124"/>
                <a:gd name="T79" fmla="*/ 36 h 112"/>
                <a:gd name="T80" fmla="*/ 21 w 124"/>
                <a:gd name="T81" fmla="*/ 38 h 112"/>
                <a:gd name="T82" fmla="*/ 48 w 124"/>
                <a:gd name="T83" fmla="*/ 14 h 112"/>
                <a:gd name="T84" fmla="*/ 37 w 124"/>
                <a:gd name="T85" fmla="*/ 38 h 112"/>
                <a:gd name="T86" fmla="*/ 60 w 124"/>
                <a:gd name="T87" fmla="*/ 40 h 112"/>
                <a:gd name="T88" fmla="*/ 50 w 124"/>
                <a:gd name="T89" fmla="*/ 36 h 112"/>
                <a:gd name="T90" fmla="*/ 41 w 124"/>
                <a:gd name="T91" fmla="*/ 39 h 112"/>
                <a:gd name="T92" fmla="*/ 60 w 124"/>
                <a:gd name="T93" fmla="*/ 12 h 112"/>
                <a:gd name="T94" fmla="*/ 60 w 124"/>
                <a:gd name="T95" fmla="*/ 40 h 112"/>
                <a:gd name="T96" fmla="*/ 74 w 124"/>
                <a:gd name="T97" fmla="*/ 36 h 112"/>
                <a:gd name="T98" fmla="*/ 64 w 124"/>
                <a:gd name="T99" fmla="*/ 40 h 112"/>
                <a:gd name="T100" fmla="*/ 64 w 124"/>
                <a:gd name="T101" fmla="*/ 12 h 112"/>
                <a:gd name="T102" fmla="*/ 83 w 124"/>
                <a:gd name="T103" fmla="*/ 39 h 112"/>
                <a:gd name="T104" fmla="*/ 74 w 124"/>
                <a:gd name="T105" fmla="*/ 36 h 112"/>
                <a:gd name="T106" fmla="*/ 94 w 124"/>
                <a:gd name="T107" fmla="*/ 36 h 112"/>
                <a:gd name="T108" fmla="*/ 87 w 124"/>
                <a:gd name="T109" fmla="*/ 38 h 112"/>
                <a:gd name="T110" fmla="*/ 75 w 124"/>
                <a:gd name="T111" fmla="*/ 14 h 112"/>
                <a:gd name="T112" fmla="*/ 102 w 124"/>
                <a:gd name="T113" fmla="*/ 38 h 112"/>
                <a:gd name="T114" fmla="*/ 94 w 124"/>
                <a:gd name="T115" fmla="*/ 36 h 112"/>
                <a:gd name="T116" fmla="*/ 114 w 124"/>
                <a:gd name="T117" fmla="*/ 36 h 112"/>
                <a:gd name="T118" fmla="*/ 106 w 124"/>
                <a:gd name="T119" fmla="*/ 38 h 112"/>
                <a:gd name="T120" fmla="*/ 90 w 124"/>
                <a:gd name="T121" fmla="*/ 17 h 112"/>
                <a:gd name="T122" fmla="*/ 117 w 124"/>
                <a:gd name="T123" fmla="*/ 36 h 112"/>
                <a:gd name="T124" fmla="*/ 114 w 124"/>
                <a:gd name="T125"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4" h="112">
                  <a:moveTo>
                    <a:pt x="64" y="8"/>
                  </a:moveTo>
                  <a:cubicBezTo>
                    <a:pt x="64" y="2"/>
                    <a:pt x="64" y="2"/>
                    <a:pt x="64" y="2"/>
                  </a:cubicBezTo>
                  <a:cubicBezTo>
                    <a:pt x="64" y="1"/>
                    <a:pt x="63" y="0"/>
                    <a:pt x="62" y="0"/>
                  </a:cubicBezTo>
                  <a:cubicBezTo>
                    <a:pt x="61" y="0"/>
                    <a:pt x="60" y="1"/>
                    <a:pt x="60" y="2"/>
                  </a:cubicBezTo>
                  <a:cubicBezTo>
                    <a:pt x="60" y="8"/>
                    <a:pt x="60" y="8"/>
                    <a:pt x="60" y="8"/>
                  </a:cubicBezTo>
                  <a:cubicBezTo>
                    <a:pt x="28" y="9"/>
                    <a:pt x="0" y="26"/>
                    <a:pt x="0" y="48"/>
                  </a:cubicBezTo>
                  <a:cubicBezTo>
                    <a:pt x="0" y="44"/>
                    <a:pt x="4" y="40"/>
                    <a:pt x="10" y="40"/>
                  </a:cubicBezTo>
                  <a:cubicBezTo>
                    <a:pt x="15" y="40"/>
                    <a:pt x="20" y="44"/>
                    <a:pt x="20" y="48"/>
                  </a:cubicBezTo>
                  <a:cubicBezTo>
                    <a:pt x="20" y="44"/>
                    <a:pt x="24" y="40"/>
                    <a:pt x="30" y="40"/>
                  </a:cubicBezTo>
                  <a:cubicBezTo>
                    <a:pt x="35" y="40"/>
                    <a:pt x="40" y="44"/>
                    <a:pt x="40" y="48"/>
                  </a:cubicBezTo>
                  <a:cubicBezTo>
                    <a:pt x="40" y="44"/>
                    <a:pt x="44" y="40"/>
                    <a:pt x="50" y="40"/>
                  </a:cubicBezTo>
                  <a:cubicBezTo>
                    <a:pt x="55" y="40"/>
                    <a:pt x="60" y="44"/>
                    <a:pt x="60" y="48"/>
                  </a:cubicBezTo>
                  <a:cubicBezTo>
                    <a:pt x="60" y="92"/>
                    <a:pt x="60" y="92"/>
                    <a:pt x="60" y="92"/>
                  </a:cubicBezTo>
                  <a:cubicBezTo>
                    <a:pt x="60" y="104"/>
                    <a:pt x="60" y="104"/>
                    <a:pt x="60" y="104"/>
                  </a:cubicBezTo>
                  <a:cubicBezTo>
                    <a:pt x="60" y="106"/>
                    <a:pt x="58" y="108"/>
                    <a:pt x="56" y="108"/>
                  </a:cubicBezTo>
                  <a:cubicBezTo>
                    <a:pt x="54" y="108"/>
                    <a:pt x="52" y="106"/>
                    <a:pt x="52" y="104"/>
                  </a:cubicBezTo>
                  <a:cubicBezTo>
                    <a:pt x="52" y="100"/>
                    <a:pt x="52" y="100"/>
                    <a:pt x="52" y="100"/>
                  </a:cubicBezTo>
                  <a:cubicBezTo>
                    <a:pt x="52" y="98"/>
                    <a:pt x="52" y="98"/>
                    <a:pt x="52" y="98"/>
                  </a:cubicBezTo>
                  <a:cubicBezTo>
                    <a:pt x="52" y="97"/>
                    <a:pt x="51" y="96"/>
                    <a:pt x="50" y="96"/>
                  </a:cubicBezTo>
                  <a:cubicBezTo>
                    <a:pt x="49" y="96"/>
                    <a:pt x="48" y="97"/>
                    <a:pt x="48" y="98"/>
                  </a:cubicBezTo>
                  <a:cubicBezTo>
                    <a:pt x="48" y="101"/>
                    <a:pt x="48" y="101"/>
                    <a:pt x="48" y="101"/>
                  </a:cubicBezTo>
                  <a:cubicBezTo>
                    <a:pt x="48" y="104"/>
                    <a:pt x="48" y="104"/>
                    <a:pt x="48" y="104"/>
                  </a:cubicBezTo>
                  <a:cubicBezTo>
                    <a:pt x="48" y="108"/>
                    <a:pt x="52" y="112"/>
                    <a:pt x="56" y="112"/>
                  </a:cubicBezTo>
                  <a:cubicBezTo>
                    <a:pt x="60" y="112"/>
                    <a:pt x="64" y="108"/>
                    <a:pt x="64" y="104"/>
                  </a:cubicBezTo>
                  <a:cubicBezTo>
                    <a:pt x="64" y="98"/>
                    <a:pt x="64" y="98"/>
                    <a:pt x="64" y="98"/>
                  </a:cubicBezTo>
                  <a:cubicBezTo>
                    <a:pt x="64" y="48"/>
                    <a:pt x="64" y="48"/>
                    <a:pt x="64" y="48"/>
                  </a:cubicBezTo>
                  <a:cubicBezTo>
                    <a:pt x="64" y="44"/>
                    <a:pt x="68" y="40"/>
                    <a:pt x="74" y="40"/>
                  </a:cubicBezTo>
                  <a:cubicBezTo>
                    <a:pt x="79" y="40"/>
                    <a:pt x="84" y="44"/>
                    <a:pt x="84" y="48"/>
                  </a:cubicBezTo>
                  <a:cubicBezTo>
                    <a:pt x="84" y="44"/>
                    <a:pt x="88" y="40"/>
                    <a:pt x="94" y="40"/>
                  </a:cubicBezTo>
                  <a:cubicBezTo>
                    <a:pt x="99" y="40"/>
                    <a:pt x="104" y="44"/>
                    <a:pt x="104" y="48"/>
                  </a:cubicBezTo>
                  <a:cubicBezTo>
                    <a:pt x="104" y="44"/>
                    <a:pt x="108" y="40"/>
                    <a:pt x="114" y="40"/>
                  </a:cubicBezTo>
                  <a:cubicBezTo>
                    <a:pt x="119" y="40"/>
                    <a:pt x="124" y="44"/>
                    <a:pt x="124" y="48"/>
                  </a:cubicBezTo>
                  <a:cubicBezTo>
                    <a:pt x="124" y="26"/>
                    <a:pt x="96" y="9"/>
                    <a:pt x="64" y="8"/>
                  </a:cubicBezTo>
                  <a:close/>
                  <a:moveTo>
                    <a:pt x="17" y="38"/>
                  </a:moveTo>
                  <a:cubicBezTo>
                    <a:pt x="15" y="37"/>
                    <a:pt x="13" y="36"/>
                    <a:pt x="10" y="36"/>
                  </a:cubicBezTo>
                  <a:cubicBezTo>
                    <a:pt x="9" y="36"/>
                    <a:pt x="8" y="36"/>
                    <a:pt x="7" y="36"/>
                  </a:cubicBezTo>
                  <a:cubicBezTo>
                    <a:pt x="12" y="28"/>
                    <a:pt x="21" y="21"/>
                    <a:pt x="33" y="17"/>
                  </a:cubicBezTo>
                  <a:cubicBezTo>
                    <a:pt x="26" y="22"/>
                    <a:pt x="20" y="29"/>
                    <a:pt x="17" y="38"/>
                  </a:cubicBezTo>
                  <a:close/>
                  <a:moveTo>
                    <a:pt x="37" y="38"/>
                  </a:moveTo>
                  <a:cubicBezTo>
                    <a:pt x="35" y="37"/>
                    <a:pt x="32" y="36"/>
                    <a:pt x="30" y="36"/>
                  </a:cubicBezTo>
                  <a:cubicBezTo>
                    <a:pt x="27" y="36"/>
                    <a:pt x="24" y="37"/>
                    <a:pt x="21" y="38"/>
                  </a:cubicBezTo>
                  <a:cubicBezTo>
                    <a:pt x="25" y="27"/>
                    <a:pt x="35" y="18"/>
                    <a:pt x="48" y="14"/>
                  </a:cubicBezTo>
                  <a:cubicBezTo>
                    <a:pt x="43" y="19"/>
                    <a:pt x="38" y="28"/>
                    <a:pt x="37" y="38"/>
                  </a:cubicBezTo>
                  <a:close/>
                  <a:moveTo>
                    <a:pt x="60" y="40"/>
                  </a:moveTo>
                  <a:cubicBezTo>
                    <a:pt x="56" y="37"/>
                    <a:pt x="54" y="36"/>
                    <a:pt x="50" y="36"/>
                  </a:cubicBezTo>
                  <a:cubicBezTo>
                    <a:pt x="46" y="36"/>
                    <a:pt x="43" y="37"/>
                    <a:pt x="41" y="39"/>
                  </a:cubicBezTo>
                  <a:cubicBezTo>
                    <a:pt x="43" y="25"/>
                    <a:pt x="52" y="14"/>
                    <a:pt x="60" y="12"/>
                  </a:cubicBezTo>
                  <a:lnTo>
                    <a:pt x="60" y="40"/>
                  </a:lnTo>
                  <a:close/>
                  <a:moveTo>
                    <a:pt x="74" y="36"/>
                  </a:moveTo>
                  <a:cubicBezTo>
                    <a:pt x="70" y="36"/>
                    <a:pt x="68" y="37"/>
                    <a:pt x="64" y="40"/>
                  </a:cubicBezTo>
                  <a:cubicBezTo>
                    <a:pt x="64" y="12"/>
                    <a:pt x="64" y="12"/>
                    <a:pt x="64" y="12"/>
                  </a:cubicBezTo>
                  <a:cubicBezTo>
                    <a:pt x="72" y="14"/>
                    <a:pt x="81" y="25"/>
                    <a:pt x="83" y="39"/>
                  </a:cubicBezTo>
                  <a:cubicBezTo>
                    <a:pt x="81" y="37"/>
                    <a:pt x="77" y="36"/>
                    <a:pt x="74" y="36"/>
                  </a:cubicBezTo>
                  <a:close/>
                  <a:moveTo>
                    <a:pt x="94" y="36"/>
                  </a:moveTo>
                  <a:cubicBezTo>
                    <a:pt x="91" y="36"/>
                    <a:pt x="89" y="37"/>
                    <a:pt x="87" y="38"/>
                  </a:cubicBezTo>
                  <a:cubicBezTo>
                    <a:pt x="85" y="28"/>
                    <a:pt x="81" y="19"/>
                    <a:pt x="75" y="14"/>
                  </a:cubicBezTo>
                  <a:cubicBezTo>
                    <a:pt x="88" y="18"/>
                    <a:pt x="99" y="27"/>
                    <a:pt x="102" y="38"/>
                  </a:cubicBezTo>
                  <a:cubicBezTo>
                    <a:pt x="100" y="37"/>
                    <a:pt x="97" y="36"/>
                    <a:pt x="94" y="36"/>
                  </a:cubicBezTo>
                  <a:close/>
                  <a:moveTo>
                    <a:pt x="114" y="36"/>
                  </a:moveTo>
                  <a:cubicBezTo>
                    <a:pt x="111" y="36"/>
                    <a:pt x="108" y="37"/>
                    <a:pt x="106" y="38"/>
                  </a:cubicBezTo>
                  <a:cubicBezTo>
                    <a:pt x="104" y="29"/>
                    <a:pt x="98" y="22"/>
                    <a:pt x="90" y="17"/>
                  </a:cubicBezTo>
                  <a:cubicBezTo>
                    <a:pt x="103" y="21"/>
                    <a:pt x="112" y="28"/>
                    <a:pt x="117" y="36"/>
                  </a:cubicBezTo>
                  <a:cubicBezTo>
                    <a:pt x="116" y="36"/>
                    <a:pt x="115" y="36"/>
                    <a:pt x="114"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87"/>
            <p:cNvSpPr>
              <a:spLocks noEditPoints="1"/>
            </p:cNvSpPr>
            <p:nvPr/>
          </p:nvSpPr>
          <p:spPr bwMode="auto">
            <a:xfrm>
              <a:off x="10071956" y="984509"/>
              <a:ext cx="290513" cy="90487"/>
            </a:xfrm>
            <a:custGeom>
              <a:avLst/>
              <a:gdLst>
                <a:gd name="T0" fmla="*/ 64 w 120"/>
                <a:gd name="T1" fmla="*/ 5 h 37"/>
                <a:gd name="T2" fmla="*/ 1 w 120"/>
                <a:gd name="T3" fmla="*/ 3 h 37"/>
                <a:gd name="T4" fmla="*/ 5 w 120"/>
                <a:gd name="T5" fmla="*/ 14 h 37"/>
                <a:gd name="T6" fmla="*/ 15 w 120"/>
                <a:gd name="T7" fmla="*/ 35 h 37"/>
                <a:gd name="T8" fmla="*/ 45 w 120"/>
                <a:gd name="T9" fmla="*/ 34 h 37"/>
                <a:gd name="T10" fmla="*/ 56 w 120"/>
                <a:gd name="T11" fmla="*/ 14 h 37"/>
                <a:gd name="T12" fmla="*/ 68 w 120"/>
                <a:gd name="T13" fmla="*/ 25 h 37"/>
                <a:gd name="T14" fmla="*/ 91 w 120"/>
                <a:gd name="T15" fmla="*/ 37 h 37"/>
                <a:gd name="T16" fmla="*/ 112 w 120"/>
                <a:gd name="T17" fmla="*/ 25 h 37"/>
                <a:gd name="T18" fmla="*/ 119 w 120"/>
                <a:gd name="T19" fmla="*/ 10 h 37"/>
                <a:gd name="T20" fmla="*/ 11 w 120"/>
                <a:gd name="T21" fmla="*/ 7 h 37"/>
                <a:gd name="T22" fmla="*/ 48 w 120"/>
                <a:gd name="T23" fmla="*/ 8 h 37"/>
                <a:gd name="T24" fmla="*/ 9 w 120"/>
                <a:gd name="T25" fmla="*/ 9 h 37"/>
                <a:gd name="T26" fmla="*/ 44 w 120"/>
                <a:gd name="T27" fmla="*/ 29 h 37"/>
                <a:gd name="T28" fmla="*/ 17 w 120"/>
                <a:gd name="T29" fmla="*/ 32 h 37"/>
                <a:gd name="T30" fmla="*/ 45 w 120"/>
                <a:gd name="T31" fmla="*/ 29 h 37"/>
                <a:gd name="T32" fmla="*/ 48 w 120"/>
                <a:gd name="T33" fmla="*/ 25 h 37"/>
                <a:gd name="T34" fmla="*/ 9 w 120"/>
                <a:gd name="T35" fmla="*/ 21 h 37"/>
                <a:gd name="T36" fmla="*/ 48 w 120"/>
                <a:gd name="T37" fmla="*/ 25 h 37"/>
                <a:gd name="T38" fmla="*/ 8 w 120"/>
                <a:gd name="T39" fmla="*/ 13 h 37"/>
                <a:gd name="T40" fmla="*/ 51 w 120"/>
                <a:gd name="T41" fmla="*/ 17 h 37"/>
                <a:gd name="T42" fmla="*/ 91 w 120"/>
                <a:gd name="T43" fmla="*/ 5 h 37"/>
                <a:gd name="T44" fmla="*/ 111 w 120"/>
                <a:gd name="T45" fmla="*/ 9 h 37"/>
                <a:gd name="T46" fmla="*/ 72 w 120"/>
                <a:gd name="T47" fmla="*/ 8 h 37"/>
                <a:gd name="T48" fmla="*/ 92 w 120"/>
                <a:gd name="T49" fmla="*/ 33 h 37"/>
                <a:gd name="T50" fmla="*/ 75 w 120"/>
                <a:gd name="T51" fmla="*/ 29 h 37"/>
                <a:gd name="T52" fmla="*/ 103 w 120"/>
                <a:gd name="T53" fmla="*/ 32 h 37"/>
                <a:gd name="T54" fmla="*/ 72 w 120"/>
                <a:gd name="T55" fmla="*/ 25 h 37"/>
                <a:gd name="T56" fmla="*/ 111 w 120"/>
                <a:gd name="T57" fmla="*/ 21 h 37"/>
                <a:gd name="T58" fmla="*/ 112 w 120"/>
                <a:gd name="T59" fmla="*/ 17 h 37"/>
                <a:gd name="T60" fmla="*/ 68 w 120"/>
                <a:gd name="T61" fmla="*/ 13 h 37"/>
                <a:gd name="T62" fmla="*/ 112 w 120"/>
                <a:gd name="T63"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0" h="37">
                  <a:moveTo>
                    <a:pt x="119" y="3"/>
                  </a:moveTo>
                  <a:cubicBezTo>
                    <a:pt x="106" y="0"/>
                    <a:pt x="81" y="0"/>
                    <a:pt x="64" y="5"/>
                  </a:cubicBezTo>
                  <a:cubicBezTo>
                    <a:pt x="63" y="5"/>
                    <a:pt x="57" y="5"/>
                    <a:pt x="56" y="5"/>
                  </a:cubicBezTo>
                  <a:cubicBezTo>
                    <a:pt x="39" y="0"/>
                    <a:pt x="14" y="0"/>
                    <a:pt x="1" y="3"/>
                  </a:cubicBezTo>
                  <a:cubicBezTo>
                    <a:pt x="0" y="3"/>
                    <a:pt x="0" y="10"/>
                    <a:pt x="1" y="10"/>
                  </a:cubicBezTo>
                  <a:cubicBezTo>
                    <a:pt x="4" y="11"/>
                    <a:pt x="5" y="14"/>
                    <a:pt x="5" y="14"/>
                  </a:cubicBezTo>
                  <a:cubicBezTo>
                    <a:pt x="5" y="14"/>
                    <a:pt x="5" y="16"/>
                    <a:pt x="8" y="25"/>
                  </a:cubicBezTo>
                  <a:cubicBezTo>
                    <a:pt x="10" y="34"/>
                    <a:pt x="15" y="35"/>
                    <a:pt x="15" y="35"/>
                  </a:cubicBezTo>
                  <a:cubicBezTo>
                    <a:pt x="15" y="35"/>
                    <a:pt x="21" y="37"/>
                    <a:pt x="29" y="37"/>
                  </a:cubicBezTo>
                  <a:cubicBezTo>
                    <a:pt x="36" y="37"/>
                    <a:pt x="40" y="37"/>
                    <a:pt x="45" y="34"/>
                  </a:cubicBezTo>
                  <a:cubicBezTo>
                    <a:pt x="50" y="32"/>
                    <a:pt x="52" y="25"/>
                    <a:pt x="52" y="25"/>
                  </a:cubicBezTo>
                  <a:cubicBezTo>
                    <a:pt x="52" y="25"/>
                    <a:pt x="54" y="20"/>
                    <a:pt x="56" y="14"/>
                  </a:cubicBezTo>
                  <a:cubicBezTo>
                    <a:pt x="56" y="13"/>
                    <a:pt x="64" y="13"/>
                    <a:pt x="64" y="14"/>
                  </a:cubicBezTo>
                  <a:cubicBezTo>
                    <a:pt x="66" y="20"/>
                    <a:pt x="68" y="25"/>
                    <a:pt x="68" y="25"/>
                  </a:cubicBezTo>
                  <a:cubicBezTo>
                    <a:pt x="68" y="25"/>
                    <a:pt x="70" y="32"/>
                    <a:pt x="75" y="34"/>
                  </a:cubicBezTo>
                  <a:cubicBezTo>
                    <a:pt x="80" y="37"/>
                    <a:pt x="84" y="37"/>
                    <a:pt x="91" y="37"/>
                  </a:cubicBezTo>
                  <a:cubicBezTo>
                    <a:pt x="99" y="37"/>
                    <a:pt x="105" y="35"/>
                    <a:pt x="105" y="35"/>
                  </a:cubicBezTo>
                  <a:cubicBezTo>
                    <a:pt x="105" y="35"/>
                    <a:pt x="110" y="34"/>
                    <a:pt x="112" y="25"/>
                  </a:cubicBezTo>
                  <a:cubicBezTo>
                    <a:pt x="115" y="16"/>
                    <a:pt x="115" y="14"/>
                    <a:pt x="115" y="14"/>
                  </a:cubicBezTo>
                  <a:cubicBezTo>
                    <a:pt x="115" y="14"/>
                    <a:pt x="116" y="11"/>
                    <a:pt x="119" y="10"/>
                  </a:cubicBezTo>
                  <a:cubicBezTo>
                    <a:pt x="120" y="10"/>
                    <a:pt x="120" y="3"/>
                    <a:pt x="119" y="3"/>
                  </a:cubicBezTo>
                  <a:close/>
                  <a:moveTo>
                    <a:pt x="11" y="7"/>
                  </a:moveTo>
                  <a:cubicBezTo>
                    <a:pt x="14" y="5"/>
                    <a:pt x="25" y="5"/>
                    <a:pt x="29" y="5"/>
                  </a:cubicBezTo>
                  <a:cubicBezTo>
                    <a:pt x="33" y="5"/>
                    <a:pt x="41" y="6"/>
                    <a:pt x="48" y="8"/>
                  </a:cubicBezTo>
                  <a:cubicBezTo>
                    <a:pt x="48" y="9"/>
                    <a:pt x="49" y="9"/>
                    <a:pt x="49" y="9"/>
                  </a:cubicBezTo>
                  <a:cubicBezTo>
                    <a:pt x="9" y="9"/>
                    <a:pt x="9" y="9"/>
                    <a:pt x="9" y="9"/>
                  </a:cubicBezTo>
                  <a:cubicBezTo>
                    <a:pt x="10" y="5"/>
                    <a:pt x="10" y="8"/>
                    <a:pt x="11" y="7"/>
                  </a:cubicBezTo>
                  <a:close/>
                  <a:moveTo>
                    <a:pt x="44" y="29"/>
                  </a:moveTo>
                  <a:cubicBezTo>
                    <a:pt x="42" y="31"/>
                    <a:pt x="36" y="33"/>
                    <a:pt x="28" y="33"/>
                  </a:cubicBezTo>
                  <a:cubicBezTo>
                    <a:pt x="24" y="33"/>
                    <a:pt x="21" y="33"/>
                    <a:pt x="17" y="32"/>
                  </a:cubicBezTo>
                  <a:cubicBezTo>
                    <a:pt x="15" y="31"/>
                    <a:pt x="13" y="29"/>
                    <a:pt x="12" y="29"/>
                  </a:cubicBezTo>
                  <a:cubicBezTo>
                    <a:pt x="45" y="29"/>
                    <a:pt x="45" y="29"/>
                    <a:pt x="45" y="29"/>
                  </a:cubicBezTo>
                  <a:cubicBezTo>
                    <a:pt x="45" y="29"/>
                    <a:pt x="44" y="29"/>
                    <a:pt x="44" y="29"/>
                  </a:cubicBezTo>
                  <a:close/>
                  <a:moveTo>
                    <a:pt x="48" y="25"/>
                  </a:moveTo>
                  <a:cubicBezTo>
                    <a:pt x="10" y="25"/>
                    <a:pt x="10" y="25"/>
                    <a:pt x="10" y="25"/>
                  </a:cubicBezTo>
                  <a:cubicBezTo>
                    <a:pt x="9" y="21"/>
                    <a:pt x="9" y="21"/>
                    <a:pt x="9" y="21"/>
                  </a:cubicBezTo>
                  <a:cubicBezTo>
                    <a:pt x="50" y="21"/>
                    <a:pt x="50" y="21"/>
                    <a:pt x="50" y="21"/>
                  </a:cubicBezTo>
                  <a:cubicBezTo>
                    <a:pt x="50" y="21"/>
                    <a:pt x="49" y="21"/>
                    <a:pt x="48" y="25"/>
                  </a:cubicBezTo>
                  <a:close/>
                  <a:moveTo>
                    <a:pt x="8" y="18"/>
                  </a:moveTo>
                  <a:cubicBezTo>
                    <a:pt x="8" y="14"/>
                    <a:pt x="8" y="13"/>
                    <a:pt x="8" y="13"/>
                  </a:cubicBezTo>
                  <a:cubicBezTo>
                    <a:pt x="52" y="13"/>
                    <a:pt x="52" y="13"/>
                    <a:pt x="52" y="13"/>
                  </a:cubicBezTo>
                  <a:cubicBezTo>
                    <a:pt x="52" y="13"/>
                    <a:pt x="52" y="13"/>
                    <a:pt x="51" y="17"/>
                  </a:cubicBezTo>
                  <a:moveTo>
                    <a:pt x="72" y="8"/>
                  </a:moveTo>
                  <a:cubicBezTo>
                    <a:pt x="79" y="6"/>
                    <a:pt x="87" y="5"/>
                    <a:pt x="91" y="5"/>
                  </a:cubicBezTo>
                  <a:cubicBezTo>
                    <a:pt x="95" y="5"/>
                    <a:pt x="106" y="5"/>
                    <a:pt x="109" y="7"/>
                  </a:cubicBezTo>
                  <a:cubicBezTo>
                    <a:pt x="110" y="8"/>
                    <a:pt x="110" y="5"/>
                    <a:pt x="111" y="9"/>
                  </a:cubicBezTo>
                  <a:cubicBezTo>
                    <a:pt x="70" y="9"/>
                    <a:pt x="70" y="9"/>
                    <a:pt x="70" y="9"/>
                  </a:cubicBezTo>
                  <a:cubicBezTo>
                    <a:pt x="71" y="9"/>
                    <a:pt x="71" y="8"/>
                    <a:pt x="72" y="8"/>
                  </a:cubicBezTo>
                  <a:close/>
                  <a:moveTo>
                    <a:pt x="103" y="32"/>
                  </a:moveTo>
                  <a:cubicBezTo>
                    <a:pt x="99" y="33"/>
                    <a:pt x="96" y="33"/>
                    <a:pt x="92" y="33"/>
                  </a:cubicBezTo>
                  <a:cubicBezTo>
                    <a:pt x="84" y="33"/>
                    <a:pt x="78" y="32"/>
                    <a:pt x="76" y="30"/>
                  </a:cubicBezTo>
                  <a:cubicBezTo>
                    <a:pt x="75" y="29"/>
                    <a:pt x="75" y="29"/>
                    <a:pt x="75" y="29"/>
                  </a:cubicBezTo>
                  <a:cubicBezTo>
                    <a:pt x="108" y="29"/>
                    <a:pt x="108" y="29"/>
                    <a:pt x="108" y="29"/>
                  </a:cubicBezTo>
                  <a:cubicBezTo>
                    <a:pt x="107" y="29"/>
                    <a:pt x="105" y="31"/>
                    <a:pt x="103" y="32"/>
                  </a:cubicBezTo>
                  <a:close/>
                  <a:moveTo>
                    <a:pt x="110" y="25"/>
                  </a:moveTo>
                  <a:cubicBezTo>
                    <a:pt x="72" y="25"/>
                    <a:pt x="72" y="25"/>
                    <a:pt x="72" y="25"/>
                  </a:cubicBezTo>
                  <a:cubicBezTo>
                    <a:pt x="71" y="21"/>
                    <a:pt x="70" y="21"/>
                    <a:pt x="70" y="21"/>
                  </a:cubicBezTo>
                  <a:cubicBezTo>
                    <a:pt x="111" y="21"/>
                    <a:pt x="111" y="21"/>
                    <a:pt x="111" y="21"/>
                  </a:cubicBezTo>
                  <a:cubicBezTo>
                    <a:pt x="111" y="21"/>
                    <a:pt x="111" y="21"/>
                    <a:pt x="110" y="25"/>
                  </a:cubicBezTo>
                  <a:close/>
                  <a:moveTo>
                    <a:pt x="112" y="17"/>
                  </a:moveTo>
                  <a:cubicBezTo>
                    <a:pt x="68" y="17"/>
                    <a:pt x="68" y="17"/>
                    <a:pt x="68" y="17"/>
                  </a:cubicBezTo>
                  <a:cubicBezTo>
                    <a:pt x="68" y="13"/>
                    <a:pt x="68" y="13"/>
                    <a:pt x="68" y="13"/>
                  </a:cubicBezTo>
                  <a:cubicBezTo>
                    <a:pt x="112" y="13"/>
                    <a:pt x="112" y="13"/>
                    <a:pt x="112" y="13"/>
                  </a:cubicBezTo>
                  <a:cubicBezTo>
                    <a:pt x="112" y="13"/>
                    <a:pt x="112" y="13"/>
                    <a:pt x="112"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88"/>
            <p:cNvSpPr>
              <a:spLocks noEditPoints="1"/>
            </p:cNvSpPr>
            <p:nvPr/>
          </p:nvSpPr>
          <p:spPr bwMode="auto">
            <a:xfrm>
              <a:off x="608526" y="5346643"/>
              <a:ext cx="591596" cy="437422"/>
            </a:xfrm>
            <a:custGeom>
              <a:avLst/>
              <a:gdLst>
                <a:gd name="T0" fmla="*/ 64 w 108"/>
                <a:gd name="T1" fmla="*/ 70 h 80"/>
                <a:gd name="T2" fmla="*/ 44 w 108"/>
                <a:gd name="T3" fmla="*/ 70 h 80"/>
                <a:gd name="T4" fmla="*/ 54 w 108"/>
                <a:gd name="T5" fmla="*/ 32 h 80"/>
                <a:gd name="T6" fmla="*/ 60 w 108"/>
                <a:gd name="T7" fmla="*/ 62 h 80"/>
                <a:gd name="T8" fmla="*/ 108 w 108"/>
                <a:gd name="T9" fmla="*/ 54 h 80"/>
                <a:gd name="T10" fmla="*/ 0 w 108"/>
                <a:gd name="T11" fmla="*/ 54 h 80"/>
                <a:gd name="T12" fmla="*/ 7 w 108"/>
                <a:gd name="T13" fmla="*/ 70 h 80"/>
                <a:gd name="T14" fmla="*/ 54 w 108"/>
                <a:gd name="T15" fmla="*/ 4 h 80"/>
                <a:gd name="T16" fmla="*/ 101 w 108"/>
                <a:gd name="T17" fmla="*/ 70 h 80"/>
                <a:gd name="T18" fmla="*/ 105 w 108"/>
                <a:gd name="T19" fmla="*/ 71 h 80"/>
                <a:gd name="T20" fmla="*/ 60 w 108"/>
                <a:gd name="T21" fmla="*/ 70 h 80"/>
                <a:gd name="T22" fmla="*/ 48 w 108"/>
                <a:gd name="T23" fmla="*/ 70 h 80"/>
                <a:gd name="T24" fmla="*/ 54 w 108"/>
                <a:gd name="T25" fmla="*/ 76 h 80"/>
                <a:gd name="T26" fmla="*/ 52 w 108"/>
                <a:gd name="T27" fmla="*/ 10 h 80"/>
                <a:gd name="T28" fmla="*/ 54 w 108"/>
                <a:gd name="T29" fmla="*/ 24 h 80"/>
                <a:gd name="T30" fmla="*/ 56 w 108"/>
                <a:gd name="T31" fmla="*/ 10 h 80"/>
                <a:gd name="T32" fmla="*/ 54 w 108"/>
                <a:gd name="T33" fmla="*/ 8 h 80"/>
                <a:gd name="T34" fmla="*/ 78 w 108"/>
                <a:gd name="T35" fmla="*/ 17 h 80"/>
                <a:gd name="T36" fmla="*/ 72 w 108"/>
                <a:gd name="T37" fmla="*/ 30 h 80"/>
                <a:gd name="T38" fmla="*/ 82 w 108"/>
                <a:gd name="T39" fmla="*/ 20 h 80"/>
                <a:gd name="T40" fmla="*/ 81 w 108"/>
                <a:gd name="T41" fmla="*/ 17 h 80"/>
                <a:gd name="T42" fmla="*/ 95 w 108"/>
                <a:gd name="T43" fmla="*/ 39 h 80"/>
                <a:gd name="T44" fmla="*/ 83 w 108"/>
                <a:gd name="T45" fmla="*/ 45 h 80"/>
                <a:gd name="T46" fmla="*/ 97 w 108"/>
                <a:gd name="T47" fmla="*/ 42 h 80"/>
                <a:gd name="T48" fmla="*/ 98 w 108"/>
                <a:gd name="T49" fmla="*/ 40 h 80"/>
                <a:gd name="T50" fmla="*/ 97 w 108"/>
                <a:gd name="T51" fmla="*/ 66 h 80"/>
                <a:gd name="T52" fmla="*/ 83 w 108"/>
                <a:gd name="T53" fmla="*/ 63 h 80"/>
                <a:gd name="T54" fmla="*/ 95 w 108"/>
                <a:gd name="T55" fmla="*/ 70 h 80"/>
                <a:gd name="T56" fmla="*/ 98 w 108"/>
                <a:gd name="T57" fmla="*/ 68 h 80"/>
                <a:gd name="T58" fmla="*/ 13 w 108"/>
                <a:gd name="T59" fmla="*/ 70 h 80"/>
                <a:gd name="T60" fmla="*/ 25 w 108"/>
                <a:gd name="T61" fmla="*/ 63 h 80"/>
                <a:gd name="T62" fmla="*/ 11 w 108"/>
                <a:gd name="T63" fmla="*/ 66 h 80"/>
                <a:gd name="T64" fmla="*/ 10 w 108"/>
                <a:gd name="T65" fmla="*/ 68 h 80"/>
                <a:gd name="T66" fmla="*/ 11 w 108"/>
                <a:gd name="T67" fmla="*/ 42 h 80"/>
                <a:gd name="T68" fmla="*/ 25 w 108"/>
                <a:gd name="T69" fmla="*/ 45 h 80"/>
                <a:gd name="T70" fmla="*/ 13 w 108"/>
                <a:gd name="T71" fmla="*/ 39 h 80"/>
                <a:gd name="T72" fmla="*/ 10 w 108"/>
                <a:gd name="T73" fmla="*/ 40 h 80"/>
                <a:gd name="T74" fmla="*/ 26 w 108"/>
                <a:gd name="T75" fmla="*/ 20 h 80"/>
                <a:gd name="T76" fmla="*/ 36 w 108"/>
                <a:gd name="T77" fmla="*/ 30 h 80"/>
                <a:gd name="T78" fmla="*/ 30 w 108"/>
                <a:gd name="T79" fmla="*/ 17 h 80"/>
                <a:gd name="T80" fmla="*/ 27 w 108"/>
                <a:gd name="T81"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 h="80">
                  <a:moveTo>
                    <a:pt x="60" y="62"/>
                  </a:moveTo>
                  <a:cubicBezTo>
                    <a:pt x="62" y="63"/>
                    <a:pt x="64" y="67"/>
                    <a:pt x="64" y="70"/>
                  </a:cubicBezTo>
                  <a:cubicBezTo>
                    <a:pt x="64" y="76"/>
                    <a:pt x="60" y="80"/>
                    <a:pt x="54" y="80"/>
                  </a:cubicBezTo>
                  <a:cubicBezTo>
                    <a:pt x="48" y="80"/>
                    <a:pt x="44" y="76"/>
                    <a:pt x="44" y="70"/>
                  </a:cubicBezTo>
                  <a:cubicBezTo>
                    <a:pt x="44" y="67"/>
                    <a:pt x="46" y="63"/>
                    <a:pt x="48" y="62"/>
                  </a:cubicBezTo>
                  <a:cubicBezTo>
                    <a:pt x="54" y="32"/>
                    <a:pt x="54" y="32"/>
                    <a:pt x="54" y="32"/>
                  </a:cubicBezTo>
                  <a:cubicBezTo>
                    <a:pt x="60" y="62"/>
                    <a:pt x="60" y="62"/>
                    <a:pt x="60" y="62"/>
                  </a:cubicBezTo>
                  <a:cubicBezTo>
                    <a:pt x="60" y="62"/>
                    <a:pt x="60" y="62"/>
                    <a:pt x="60" y="62"/>
                  </a:cubicBezTo>
                  <a:close/>
                  <a:moveTo>
                    <a:pt x="105" y="71"/>
                  </a:moveTo>
                  <a:cubicBezTo>
                    <a:pt x="107" y="66"/>
                    <a:pt x="108" y="60"/>
                    <a:pt x="108" y="54"/>
                  </a:cubicBezTo>
                  <a:cubicBezTo>
                    <a:pt x="108" y="24"/>
                    <a:pt x="84" y="0"/>
                    <a:pt x="54" y="0"/>
                  </a:cubicBezTo>
                  <a:cubicBezTo>
                    <a:pt x="24" y="0"/>
                    <a:pt x="0" y="24"/>
                    <a:pt x="0" y="54"/>
                  </a:cubicBezTo>
                  <a:cubicBezTo>
                    <a:pt x="0" y="60"/>
                    <a:pt x="1" y="66"/>
                    <a:pt x="3" y="71"/>
                  </a:cubicBezTo>
                  <a:cubicBezTo>
                    <a:pt x="7" y="70"/>
                    <a:pt x="7" y="70"/>
                    <a:pt x="7" y="70"/>
                  </a:cubicBezTo>
                  <a:cubicBezTo>
                    <a:pt x="5" y="65"/>
                    <a:pt x="4" y="60"/>
                    <a:pt x="4" y="54"/>
                  </a:cubicBezTo>
                  <a:cubicBezTo>
                    <a:pt x="4" y="26"/>
                    <a:pt x="26" y="4"/>
                    <a:pt x="54" y="4"/>
                  </a:cubicBezTo>
                  <a:cubicBezTo>
                    <a:pt x="82" y="4"/>
                    <a:pt x="104" y="26"/>
                    <a:pt x="104" y="54"/>
                  </a:cubicBezTo>
                  <a:cubicBezTo>
                    <a:pt x="104" y="60"/>
                    <a:pt x="103" y="65"/>
                    <a:pt x="101" y="70"/>
                  </a:cubicBezTo>
                  <a:cubicBezTo>
                    <a:pt x="105" y="71"/>
                    <a:pt x="105" y="71"/>
                    <a:pt x="105" y="71"/>
                  </a:cubicBezTo>
                  <a:cubicBezTo>
                    <a:pt x="105" y="71"/>
                    <a:pt x="105" y="71"/>
                    <a:pt x="105" y="71"/>
                  </a:cubicBezTo>
                  <a:close/>
                  <a:moveTo>
                    <a:pt x="54" y="76"/>
                  </a:moveTo>
                  <a:cubicBezTo>
                    <a:pt x="57" y="76"/>
                    <a:pt x="60" y="73"/>
                    <a:pt x="60" y="70"/>
                  </a:cubicBezTo>
                  <a:cubicBezTo>
                    <a:pt x="60" y="67"/>
                    <a:pt x="57" y="64"/>
                    <a:pt x="54" y="64"/>
                  </a:cubicBezTo>
                  <a:cubicBezTo>
                    <a:pt x="51" y="64"/>
                    <a:pt x="48" y="67"/>
                    <a:pt x="48" y="70"/>
                  </a:cubicBezTo>
                  <a:cubicBezTo>
                    <a:pt x="48" y="73"/>
                    <a:pt x="51" y="76"/>
                    <a:pt x="54" y="76"/>
                  </a:cubicBezTo>
                  <a:cubicBezTo>
                    <a:pt x="54" y="76"/>
                    <a:pt x="54" y="76"/>
                    <a:pt x="54" y="76"/>
                  </a:cubicBezTo>
                  <a:close/>
                  <a:moveTo>
                    <a:pt x="54" y="8"/>
                  </a:moveTo>
                  <a:cubicBezTo>
                    <a:pt x="53" y="8"/>
                    <a:pt x="52" y="9"/>
                    <a:pt x="52" y="10"/>
                  </a:cubicBezTo>
                  <a:cubicBezTo>
                    <a:pt x="52" y="22"/>
                    <a:pt x="52" y="22"/>
                    <a:pt x="52" y="22"/>
                  </a:cubicBezTo>
                  <a:cubicBezTo>
                    <a:pt x="52" y="23"/>
                    <a:pt x="53" y="24"/>
                    <a:pt x="54" y="24"/>
                  </a:cubicBezTo>
                  <a:cubicBezTo>
                    <a:pt x="55" y="24"/>
                    <a:pt x="56" y="23"/>
                    <a:pt x="56" y="22"/>
                  </a:cubicBezTo>
                  <a:cubicBezTo>
                    <a:pt x="56" y="10"/>
                    <a:pt x="56" y="10"/>
                    <a:pt x="56" y="10"/>
                  </a:cubicBezTo>
                  <a:cubicBezTo>
                    <a:pt x="56" y="9"/>
                    <a:pt x="55" y="8"/>
                    <a:pt x="54" y="8"/>
                  </a:cubicBezTo>
                  <a:cubicBezTo>
                    <a:pt x="54" y="8"/>
                    <a:pt x="54" y="8"/>
                    <a:pt x="54" y="8"/>
                  </a:cubicBezTo>
                  <a:close/>
                  <a:moveTo>
                    <a:pt x="81" y="17"/>
                  </a:moveTo>
                  <a:cubicBezTo>
                    <a:pt x="80" y="16"/>
                    <a:pt x="79" y="16"/>
                    <a:pt x="78" y="17"/>
                  </a:cubicBezTo>
                  <a:cubicBezTo>
                    <a:pt x="71" y="27"/>
                    <a:pt x="71" y="27"/>
                    <a:pt x="71" y="27"/>
                  </a:cubicBezTo>
                  <a:cubicBezTo>
                    <a:pt x="71" y="28"/>
                    <a:pt x="71" y="29"/>
                    <a:pt x="72" y="30"/>
                  </a:cubicBezTo>
                  <a:cubicBezTo>
                    <a:pt x="73" y="30"/>
                    <a:pt x="74" y="30"/>
                    <a:pt x="74" y="29"/>
                  </a:cubicBezTo>
                  <a:cubicBezTo>
                    <a:pt x="82" y="20"/>
                    <a:pt x="82" y="20"/>
                    <a:pt x="82" y="20"/>
                  </a:cubicBezTo>
                  <a:cubicBezTo>
                    <a:pt x="82" y="19"/>
                    <a:pt x="82" y="17"/>
                    <a:pt x="81" y="17"/>
                  </a:cubicBezTo>
                  <a:cubicBezTo>
                    <a:pt x="81" y="17"/>
                    <a:pt x="81" y="17"/>
                    <a:pt x="81" y="17"/>
                  </a:cubicBezTo>
                  <a:close/>
                  <a:moveTo>
                    <a:pt x="98" y="40"/>
                  </a:moveTo>
                  <a:cubicBezTo>
                    <a:pt x="97" y="39"/>
                    <a:pt x="96" y="38"/>
                    <a:pt x="95" y="39"/>
                  </a:cubicBezTo>
                  <a:cubicBezTo>
                    <a:pt x="84" y="42"/>
                    <a:pt x="84" y="42"/>
                    <a:pt x="84" y="42"/>
                  </a:cubicBezTo>
                  <a:cubicBezTo>
                    <a:pt x="83" y="43"/>
                    <a:pt x="82" y="44"/>
                    <a:pt x="83" y="45"/>
                  </a:cubicBezTo>
                  <a:cubicBezTo>
                    <a:pt x="83" y="46"/>
                    <a:pt x="84" y="46"/>
                    <a:pt x="85" y="46"/>
                  </a:cubicBezTo>
                  <a:cubicBezTo>
                    <a:pt x="97" y="42"/>
                    <a:pt x="97" y="42"/>
                    <a:pt x="97" y="42"/>
                  </a:cubicBezTo>
                  <a:cubicBezTo>
                    <a:pt x="98" y="42"/>
                    <a:pt x="98" y="41"/>
                    <a:pt x="98" y="40"/>
                  </a:cubicBezTo>
                  <a:cubicBezTo>
                    <a:pt x="98" y="40"/>
                    <a:pt x="98" y="40"/>
                    <a:pt x="98" y="40"/>
                  </a:cubicBezTo>
                  <a:close/>
                  <a:moveTo>
                    <a:pt x="98" y="68"/>
                  </a:moveTo>
                  <a:cubicBezTo>
                    <a:pt x="98" y="67"/>
                    <a:pt x="98" y="66"/>
                    <a:pt x="97" y="66"/>
                  </a:cubicBezTo>
                  <a:cubicBezTo>
                    <a:pt x="85" y="62"/>
                    <a:pt x="85" y="62"/>
                    <a:pt x="85" y="62"/>
                  </a:cubicBezTo>
                  <a:cubicBezTo>
                    <a:pt x="84" y="62"/>
                    <a:pt x="83" y="62"/>
                    <a:pt x="83" y="63"/>
                  </a:cubicBezTo>
                  <a:cubicBezTo>
                    <a:pt x="82" y="64"/>
                    <a:pt x="83" y="65"/>
                    <a:pt x="84" y="66"/>
                  </a:cubicBezTo>
                  <a:cubicBezTo>
                    <a:pt x="95" y="70"/>
                    <a:pt x="95" y="70"/>
                    <a:pt x="95" y="70"/>
                  </a:cubicBezTo>
                  <a:cubicBezTo>
                    <a:pt x="96" y="70"/>
                    <a:pt x="97" y="69"/>
                    <a:pt x="98" y="68"/>
                  </a:cubicBezTo>
                  <a:cubicBezTo>
                    <a:pt x="98" y="68"/>
                    <a:pt x="98" y="68"/>
                    <a:pt x="98" y="68"/>
                  </a:cubicBezTo>
                  <a:close/>
                  <a:moveTo>
                    <a:pt x="10" y="68"/>
                  </a:moveTo>
                  <a:cubicBezTo>
                    <a:pt x="11" y="69"/>
                    <a:pt x="12" y="70"/>
                    <a:pt x="13" y="70"/>
                  </a:cubicBezTo>
                  <a:cubicBezTo>
                    <a:pt x="24" y="66"/>
                    <a:pt x="24" y="66"/>
                    <a:pt x="24" y="66"/>
                  </a:cubicBezTo>
                  <a:cubicBezTo>
                    <a:pt x="25" y="65"/>
                    <a:pt x="26" y="64"/>
                    <a:pt x="25" y="63"/>
                  </a:cubicBezTo>
                  <a:cubicBezTo>
                    <a:pt x="25" y="62"/>
                    <a:pt x="24" y="62"/>
                    <a:pt x="23" y="62"/>
                  </a:cubicBezTo>
                  <a:cubicBezTo>
                    <a:pt x="11" y="66"/>
                    <a:pt x="11" y="66"/>
                    <a:pt x="11" y="66"/>
                  </a:cubicBezTo>
                  <a:cubicBezTo>
                    <a:pt x="10" y="66"/>
                    <a:pt x="10" y="67"/>
                    <a:pt x="10" y="68"/>
                  </a:cubicBezTo>
                  <a:cubicBezTo>
                    <a:pt x="10" y="68"/>
                    <a:pt x="10" y="68"/>
                    <a:pt x="10" y="68"/>
                  </a:cubicBezTo>
                  <a:close/>
                  <a:moveTo>
                    <a:pt x="10" y="40"/>
                  </a:moveTo>
                  <a:cubicBezTo>
                    <a:pt x="10" y="41"/>
                    <a:pt x="10" y="42"/>
                    <a:pt x="11" y="42"/>
                  </a:cubicBezTo>
                  <a:cubicBezTo>
                    <a:pt x="23" y="46"/>
                    <a:pt x="23" y="46"/>
                    <a:pt x="23" y="46"/>
                  </a:cubicBezTo>
                  <a:cubicBezTo>
                    <a:pt x="24" y="46"/>
                    <a:pt x="25" y="46"/>
                    <a:pt x="25" y="45"/>
                  </a:cubicBezTo>
                  <a:cubicBezTo>
                    <a:pt x="26" y="44"/>
                    <a:pt x="25" y="43"/>
                    <a:pt x="24" y="42"/>
                  </a:cubicBezTo>
                  <a:cubicBezTo>
                    <a:pt x="13" y="39"/>
                    <a:pt x="13" y="39"/>
                    <a:pt x="13" y="39"/>
                  </a:cubicBezTo>
                  <a:cubicBezTo>
                    <a:pt x="12" y="38"/>
                    <a:pt x="11" y="39"/>
                    <a:pt x="10" y="40"/>
                  </a:cubicBezTo>
                  <a:cubicBezTo>
                    <a:pt x="10" y="40"/>
                    <a:pt x="10" y="40"/>
                    <a:pt x="10" y="40"/>
                  </a:cubicBezTo>
                  <a:close/>
                  <a:moveTo>
                    <a:pt x="27" y="17"/>
                  </a:moveTo>
                  <a:cubicBezTo>
                    <a:pt x="26" y="17"/>
                    <a:pt x="26" y="19"/>
                    <a:pt x="26" y="20"/>
                  </a:cubicBezTo>
                  <a:cubicBezTo>
                    <a:pt x="34" y="29"/>
                    <a:pt x="34" y="29"/>
                    <a:pt x="34" y="29"/>
                  </a:cubicBezTo>
                  <a:cubicBezTo>
                    <a:pt x="34" y="30"/>
                    <a:pt x="35" y="30"/>
                    <a:pt x="36" y="30"/>
                  </a:cubicBezTo>
                  <a:cubicBezTo>
                    <a:pt x="37" y="29"/>
                    <a:pt x="37" y="28"/>
                    <a:pt x="37" y="27"/>
                  </a:cubicBezTo>
                  <a:cubicBezTo>
                    <a:pt x="30" y="17"/>
                    <a:pt x="30" y="17"/>
                    <a:pt x="30" y="17"/>
                  </a:cubicBezTo>
                  <a:cubicBezTo>
                    <a:pt x="29" y="16"/>
                    <a:pt x="28" y="16"/>
                    <a:pt x="27" y="17"/>
                  </a:cubicBezTo>
                  <a:cubicBezTo>
                    <a:pt x="27" y="17"/>
                    <a:pt x="27" y="17"/>
                    <a:pt x="27"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90" name="Group 89"/>
            <p:cNvGrpSpPr/>
            <p:nvPr/>
          </p:nvGrpSpPr>
          <p:grpSpPr>
            <a:xfrm>
              <a:off x="9070046" y="1524259"/>
              <a:ext cx="437424" cy="437422"/>
              <a:chOff x="6226175" y="3414032"/>
              <a:chExt cx="252413" cy="252412"/>
            </a:xfrm>
            <a:grpFill/>
          </p:grpSpPr>
          <p:sp>
            <p:nvSpPr>
              <p:cNvPr id="210" name="Freeform 209"/>
              <p:cNvSpPr>
                <a:spLocks noEditPoints="1"/>
              </p:cNvSpPr>
              <p:nvPr/>
            </p:nvSpPr>
            <p:spPr bwMode="auto">
              <a:xfrm>
                <a:off x="6226175" y="3414032"/>
                <a:ext cx="252413" cy="252412"/>
              </a:xfrm>
              <a:custGeom>
                <a:avLst/>
                <a:gdLst>
                  <a:gd name="T0" fmla="*/ 52 w 104"/>
                  <a:gd name="T1" fmla="*/ 0 h 104"/>
                  <a:gd name="T2" fmla="*/ 0 w 104"/>
                  <a:gd name="T3" fmla="*/ 52 h 104"/>
                  <a:gd name="T4" fmla="*/ 52 w 104"/>
                  <a:gd name="T5" fmla="*/ 104 h 104"/>
                  <a:gd name="T6" fmla="*/ 104 w 104"/>
                  <a:gd name="T7" fmla="*/ 52 h 104"/>
                  <a:gd name="T8" fmla="*/ 52 w 104"/>
                  <a:gd name="T9" fmla="*/ 0 h 104"/>
                  <a:gd name="T10" fmla="*/ 52 w 104"/>
                  <a:gd name="T11" fmla="*/ 100 h 104"/>
                  <a:gd name="T12" fmla="*/ 4 w 104"/>
                  <a:gd name="T13" fmla="*/ 52 h 104"/>
                  <a:gd name="T14" fmla="*/ 52 w 104"/>
                  <a:gd name="T15" fmla="*/ 4 h 104"/>
                  <a:gd name="T16" fmla="*/ 100 w 104"/>
                  <a:gd name="T17" fmla="*/ 52 h 104"/>
                  <a:gd name="T18" fmla="*/ 52 w 104"/>
                  <a:gd name="T19" fmla="*/ 10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0"/>
                    </a:moveTo>
                    <a:cubicBezTo>
                      <a:pt x="23" y="0"/>
                      <a:pt x="0" y="23"/>
                      <a:pt x="0" y="52"/>
                    </a:cubicBezTo>
                    <a:cubicBezTo>
                      <a:pt x="0" y="81"/>
                      <a:pt x="23" y="104"/>
                      <a:pt x="52" y="104"/>
                    </a:cubicBezTo>
                    <a:cubicBezTo>
                      <a:pt x="81" y="104"/>
                      <a:pt x="104" y="81"/>
                      <a:pt x="104" y="52"/>
                    </a:cubicBezTo>
                    <a:cubicBezTo>
                      <a:pt x="104" y="23"/>
                      <a:pt x="81" y="0"/>
                      <a:pt x="52" y="0"/>
                    </a:cubicBezTo>
                    <a:close/>
                    <a:moveTo>
                      <a:pt x="52" y="100"/>
                    </a:moveTo>
                    <a:cubicBezTo>
                      <a:pt x="25" y="100"/>
                      <a:pt x="4" y="79"/>
                      <a:pt x="4" y="52"/>
                    </a:cubicBezTo>
                    <a:cubicBezTo>
                      <a:pt x="4" y="25"/>
                      <a:pt x="25" y="4"/>
                      <a:pt x="52" y="4"/>
                    </a:cubicBezTo>
                    <a:cubicBezTo>
                      <a:pt x="79" y="4"/>
                      <a:pt x="100" y="25"/>
                      <a:pt x="100" y="52"/>
                    </a:cubicBezTo>
                    <a:cubicBezTo>
                      <a:pt x="100" y="79"/>
                      <a:pt x="79" y="100"/>
                      <a:pt x="5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210"/>
              <p:cNvSpPr>
                <a:spLocks noEditPoints="1"/>
              </p:cNvSpPr>
              <p:nvPr/>
            </p:nvSpPr>
            <p:spPr bwMode="auto">
              <a:xfrm>
                <a:off x="6284913" y="3472770"/>
                <a:ext cx="134938" cy="134937"/>
              </a:xfrm>
              <a:custGeom>
                <a:avLst/>
                <a:gdLst>
                  <a:gd name="T0" fmla="*/ 0 w 56"/>
                  <a:gd name="T1" fmla="*/ 56 h 56"/>
                  <a:gd name="T2" fmla="*/ 36 w 56"/>
                  <a:gd name="T3" fmla="*/ 36 h 56"/>
                  <a:gd name="T4" fmla="*/ 56 w 56"/>
                  <a:gd name="T5" fmla="*/ 0 h 56"/>
                  <a:gd name="T6" fmla="*/ 20 w 56"/>
                  <a:gd name="T7" fmla="*/ 20 h 56"/>
                  <a:gd name="T8" fmla="*/ 0 w 56"/>
                  <a:gd name="T9" fmla="*/ 56 h 56"/>
                  <a:gd name="T10" fmla="*/ 22 w 56"/>
                  <a:gd name="T11" fmla="*/ 22 h 56"/>
                  <a:gd name="T12" fmla="*/ 34 w 56"/>
                  <a:gd name="T13" fmla="*/ 22 h 56"/>
                  <a:gd name="T14" fmla="*/ 34 w 56"/>
                  <a:gd name="T15" fmla="*/ 34 h 56"/>
                  <a:gd name="T16" fmla="*/ 22 w 56"/>
                  <a:gd name="T17" fmla="*/ 34 h 56"/>
                  <a:gd name="T18" fmla="*/ 22 w 56"/>
                  <a:gd name="T19"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0" y="56"/>
                    </a:moveTo>
                    <a:cubicBezTo>
                      <a:pt x="0" y="56"/>
                      <a:pt x="29" y="44"/>
                      <a:pt x="36" y="36"/>
                    </a:cubicBezTo>
                    <a:cubicBezTo>
                      <a:pt x="44" y="29"/>
                      <a:pt x="56" y="0"/>
                      <a:pt x="56" y="0"/>
                    </a:cubicBezTo>
                    <a:cubicBezTo>
                      <a:pt x="56" y="0"/>
                      <a:pt x="27" y="12"/>
                      <a:pt x="20" y="20"/>
                    </a:cubicBezTo>
                    <a:cubicBezTo>
                      <a:pt x="12" y="27"/>
                      <a:pt x="0" y="56"/>
                      <a:pt x="0" y="56"/>
                    </a:cubicBezTo>
                    <a:close/>
                    <a:moveTo>
                      <a:pt x="22" y="22"/>
                    </a:moveTo>
                    <a:cubicBezTo>
                      <a:pt x="25" y="19"/>
                      <a:pt x="31" y="19"/>
                      <a:pt x="34" y="22"/>
                    </a:cubicBezTo>
                    <a:cubicBezTo>
                      <a:pt x="37" y="25"/>
                      <a:pt x="37" y="31"/>
                      <a:pt x="34" y="34"/>
                    </a:cubicBezTo>
                    <a:cubicBezTo>
                      <a:pt x="31" y="37"/>
                      <a:pt x="25" y="37"/>
                      <a:pt x="22" y="34"/>
                    </a:cubicBezTo>
                    <a:cubicBezTo>
                      <a:pt x="19" y="31"/>
                      <a:pt x="19" y="25"/>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1" name="Group 90"/>
            <p:cNvGrpSpPr/>
            <p:nvPr/>
          </p:nvGrpSpPr>
          <p:grpSpPr>
            <a:xfrm>
              <a:off x="6013583" y="985854"/>
              <a:ext cx="416528" cy="416526"/>
              <a:chOff x="6821488" y="3418795"/>
              <a:chExt cx="242888" cy="242887"/>
            </a:xfrm>
            <a:grpFill/>
          </p:grpSpPr>
          <p:sp>
            <p:nvSpPr>
              <p:cNvPr id="204" name="Freeform 203"/>
              <p:cNvSpPr>
                <a:spLocks/>
              </p:cNvSpPr>
              <p:nvPr/>
            </p:nvSpPr>
            <p:spPr bwMode="auto">
              <a:xfrm>
                <a:off x="6938963" y="3602945"/>
                <a:ext cx="9525" cy="39687"/>
              </a:xfrm>
              <a:custGeom>
                <a:avLst/>
                <a:gdLst>
                  <a:gd name="T0" fmla="*/ 2 w 4"/>
                  <a:gd name="T1" fmla="*/ 0 h 16"/>
                  <a:gd name="T2" fmla="*/ 0 w 4"/>
                  <a:gd name="T3" fmla="*/ 2 h 16"/>
                  <a:gd name="T4" fmla="*/ 0 w 4"/>
                  <a:gd name="T5" fmla="*/ 14 h 16"/>
                  <a:gd name="T6" fmla="*/ 2 w 4"/>
                  <a:gd name="T7" fmla="*/ 16 h 16"/>
                  <a:gd name="T8" fmla="*/ 4 w 4"/>
                  <a:gd name="T9" fmla="*/ 14 h 16"/>
                  <a:gd name="T10" fmla="*/ 4 w 4"/>
                  <a:gd name="T11" fmla="*/ 2 h 16"/>
                  <a:gd name="T12" fmla="*/ 2 w 4"/>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0"/>
                    </a:moveTo>
                    <a:cubicBezTo>
                      <a:pt x="1" y="0"/>
                      <a:pt x="0" y="1"/>
                      <a:pt x="0" y="2"/>
                    </a:cubicBezTo>
                    <a:cubicBezTo>
                      <a:pt x="0" y="14"/>
                      <a:pt x="0" y="14"/>
                      <a:pt x="0" y="14"/>
                    </a:cubicBezTo>
                    <a:cubicBezTo>
                      <a:pt x="0" y="15"/>
                      <a:pt x="1" y="16"/>
                      <a:pt x="2" y="16"/>
                    </a:cubicBezTo>
                    <a:cubicBezTo>
                      <a:pt x="3" y="16"/>
                      <a:pt x="4" y="15"/>
                      <a:pt x="4" y="14"/>
                    </a:cubicBezTo>
                    <a:cubicBezTo>
                      <a:pt x="4" y="2"/>
                      <a:pt x="4" y="2"/>
                      <a:pt x="4" y="2"/>
                    </a:cubicBezTo>
                    <a:cubicBezTo>
                      <a:pt x="4" y="1"/>
                      <a:pt x="3"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204"/>
              <p:cNvSpPr>
                <a:spLocks/>
              </p:cNvSpPr>
              <p:nvPr/>
            </p:nvSpPr>
            <p:spPr bwMode="auto">
              <a:xfrm>
                <a:off x="6842125" y="3536270"/>
                <a:ext cx="38100" cy="9525"/>
              </a:xfrm>
              <a:custGeom>
                <a:avLst/>
                <a:gdLst>
                  <a:gd name="T0" fmla="*/ 16 w 16"/>
                  <a:gd name="T1" fmla="*/ 2 h 4"/>
                  <a:gd name="T2" fmla="*/ 14 w 16"/>
                  <a:gd name="T3" fmla="*/ 0 h 4"/>
                  <a:gd name="T4" fmla="*/ 2 w 16"/>
                  <a:gd name="T5" fmla="*/ 0 h 4"/>
                  <a:gd name="T6" fmla="*/ 0 w 16"/>
                  <a:gd name="T7" fmla="*/ 2 h 4"/>
                  <a:gd name="T8" fmla="*/ 2 w 16"/>
                  <a:gd name="T9" fmla="*/ 4 h 4"/>
                  <a:gd name="T10" fmla="*/ 14 w 16"/>
                  <a:gd name="T11" fmla="*/ 4 h 4"/>
                  <a:gd name="T12" fmla="*/ 16 w 16"/>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6" y="2"/>
                    </a:moveTo>
                    <a:cubicBezTo>
                      <a:pt x="16" y="1"/>
                      <a:pt x="15" y="0"/>
                      <a:pt x="14" y="0"/>
                    </a:cubicBez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205"/>
              <p:cNvSpPr>
                <a:spLocks/>
              </p:cNvSpPr>
              <p:nvPr/>
            </p:nvSpPr>
            <p:spPr bwMode="auto">
              <a:xfrm>
                <a:off x="6938963" y="3439432"/>
                <a:ext cx="9525" cy="38100"/>
              </a:xfrm>
              <a:custGeom>
                <a:avLst/>
                <a:gdLst>
                  <a:gd name="T0" fmla="*/ 2 w 4"/>
                  <a:gd name="T1" fmla="*/ 16 h 16"/>
                  <a:gd name="T2" fmla="*/ 4 w 4"/>
                  <a:gd name="T3" fmla="*/ 14 h 16"/>
                  <a:gd name="T4" fmla="*/ 4 w 4"/>
                  <a:gd name="T5" fmla="*/ 2 h 16"/>
                  <a:gd name="T6" fmla="*/ 2 w 4"/>
                  <a:gd name="T7" fmla="*/ 0 h 16"/>
                  <a:gd name="T8" fmla="*/ 0 w 4"/>
                  <a:gd name="T9" fmla="*/ 2 h 16"/>
                  <a:gd name="T10" fmla="*/ 0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3" y="16"/>
                      <a:pt x="4" y="15"/>
                      <a:pt x="4" y="14"/>
                    </a:cubicBezTo>
                    <a:cubicBezTo>
                      <a:pt x="4" y="2"/>
                      <a:pt x="4" y="2"/>
                      <a:pt x="4" y="2"/>
                    </a:cubicBezTo>
                    <a:cubicBezTo>
                      <a:pt x="4" y="1"/>
                      <a:pt x="3" y="0"/>
                      <a:pt x="2" y="0"/>
                    </a:cubicBezTo>
                    <a:cubicBezTo>
                      <a:pt x="1" y="0"/>
                      <a:pt x="0" y="1"/>
                      <a:pt x="0" y="2"/>
                    </a:cubicBezTo>
                    <a:cubicBezTo>
                      <a:pt x="0" y="14"/>
                      <a:pt x="0" y="14"/>
                      <a:pt x="0" y="14"/>
                    </a:cubicBezTo>
                    <a:cubicBezTo>
                      <a:pt x="0" y="15"/>
                      <a:pt x="1"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206"/>
              <p:cNvSpPr>
                <a:spLocks noEditPoints="1"/>
              </p:cNvSpPr>
              <p:nvPr/>
            </p:nvSpPr>
            <p:spPr bwMode="auto">
              <a:xfrm>
                <a:off x="6821488" y="3418795"/>
                <a:ext cx="242888" cy="24288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207"/>
              <p:cNvSpPr>
                <a:spLocks noEditPoints="1"/>
              </p:cNvSpPr>
              <p:nvPr/>
            </p:nvSpPr>
            <p:spPr bwMode="auto">
              <a:xfrm>
                <a:off x="6877050" y="3474357"/>
                <a:ext cx="131763" cy="131762"/>
              </a:xfrm>
              <a:custGeom>
                <a:avLst/>
                <a:gdLst>
                  <a:gd name="T0" fmla="*/ 20 w 54"/>
                  <a:gd name="T1" fmla="*/ 20 h 54"/>
                  <a:gd name="T2" fmla="*/ 0 w 54"/>
                  <a:gd name="T3" fmla="*/ 54 h 54"/>
                  <a:gd name="T4" fmla="*/ 34 w 54"/>
                  <a:gd name="T5" fmla="*/ 34 h 54"/>
                  <a:gd name="T6" fmla="*/ 54 w 54"/>
                  <a:gd name="T7" fmla="*/ 0 h 54"/>
                  <a:gd name="T8" fmla="*/ 20 w 54"/>
                  <a:gd name="T9" fmla="*/ 20 h 54"/>
                  <a:gd name="T10" fmla="*/ 31 w 54"/>
                  <a:gd name="T11" fmla="*/ 31 h 54"/>
                  <a:gd name="T12" fmla="*/ 23 w 54"/>
                  <a:gd name="T13" fmla="*/ 31 h 54"/>
                  <a:gd name="T14" fmla="*/ 23 w 54"/>
                  <a:gd name="T15" fmla="*/ 23 h 54"/>
                  <a:gd name="T16" fmla="*/ 31 w 54"/>
                  <a:gd name="T17" fmla="*/ 23 h 54"/>
                  <a:gd name="T18" fmla="*/ 31 w 54"/>
                  <a:gd name="T19"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20" y="20"/>
                    </a:moveTo>
                    <a:cubicBezTo>
                      <a:pt x="13" y="27"/>
                      <a:pt x="0" y="54"/>
                      <a:pt x="0" y="54"/>
                    </a:cubicBezTo>
                    <a:cubicBezTo>
                      <a:pt x="0" y="54"/>
                      <a:pt x="27" y="41"/>
                      <a:pt x="34" y="34"/>
                    </a:cubicBezTo>
                    <a:cubicBezTo>
                      <a:pt x="41" y="27"/>
                      <a:pt x="54" y="0"/>
                      <a:pt x="54" y="0"/>
                    </a:cubicBezTo>
                    <a:cubicBezTo>
                      <a:pt x="54" y="0"/>
                      <a:pt x="27" y="13"/>
                      <a:pt x="20" y="20"/>
                    </a:cubicBezTo>
                    <a:close/>
                    <a:moveTo>
                      <a:pt x="31" y="31"/>
                    </a:moveTo>
                    <a:cubicBezTo>
                      <a:pt x="29" y="34"/>
                      <a:pt x="25" y="34"/>
                      <a:pt x="23" y="31"/>
                    </a:cubicBezTo>
                    <a:cubicBezTo>
                      <a:pt x="20" y="29"/>
                      <a:pt x="20" y="25"/>
                      <a:pt x="23" y="23"/>
                    </a:cubicBezTo>
                    <a:cubicBezTo>
                      <a:pt x="25" y="20"/>
                      <a:pt x="29" y="20"/>
                      <a:pt x="31" y="23"/>
                    </a:cubicBezTo>
                    <a:cubicBezTo>
                      <a:pt x="34" y="25"/>
                      <a:pt x="34" y="29"/>
                      <a:pt x="31"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208"/>
              <p:cNvSpPr>
                <a:spLocks/>
              </p:cNvSpPr>
              <p:nvPr/>
            </p:nvSpPr>
            <p:spPr bwMode="auto">
              <a:xfrm>
                <a:off x="7005638" y="3536270"/>
                <a:ext cx="39688" cy="9525"/>
              </a:xfrm>
              <a:custGeom>
                <a:avLst/>
                <a:gdLst>
                  <a:gd name="T0" fmla="*/ 14 w 16"/>
                  <a:gd name="T1" fmla="*/ 0 h 4"/>
                  <a:gd name="T2" fmla="*/ 2 w 16"/>
                  <a:gd name="T3" fmla="*/ 0 h 4"/>
                  <a:gd name="T4" fmla="*/ 0 w 16"/>
                  <a:gd name="T5" fmla="*/ 2 h 4"/>
                  <a:gd name="T6" fmla="*/ 2 w 16"/>
                  <a:gd name="T7" fmla="*/ 4 h 4"/>
                  <a:gd name="T8" fmla="*/ 14 w 16"/>
                  <a:gd name="T9" fmla="*/ 4 h 4"/>
                  <a:gd name="T10" fmla="*/ 16 w 16"/>
                  <a:gd name="T11" fmla="*/ 2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2" name="Group 91"/>
            <p:cNvGrpSpPr/>
            <p:nvPr/>
          </p:nvGrpSpPr>
          <p:grpSpPr>
            <a:xfrm>
              <a:off x="267594" y="2520469"/>
              <a:ext cx="461863" cy="461861"/>
              <a:chOff x="7412038" y="3215595"/>
              <a:chExt cx="242888" cy="242887"/>
            </a:xfrm>
            <a:grpFill/>
          </p:grpSpPr>
          <p:sp>
            <p:nvSpPr>
              <p:cNvPr id="198" name="Freeform 197"/>
              <p:cNvSpPr>
                <a:spLocks/>
              </p:cNvSpPr>
              <p:nvPr/>
            </p:nvSpPr>
            <p:spPr bwMode="auto">
              <a:xfrm>
                <a:off x="7527925" y="3399745"/>
                <a:ext cx="9525" cy="39687"/>
              </a:xfrm>
              <a:custGeom>
                <a:avLst/>
                <a:gdLst>
                  <a:gd name="T0" fmla="*/ 2 w 4"/>
                  <a:gd name="T1" fmla="*/ 0 h 16"/>
                  <a:gd name="T2" fmla="*/ 0 w 4"/>
                  <a:gd name="T3" fmla="*/ 2 h 16"/>
                  <a:gd name="T4" fmla="*/ 0 w 4"/>
                  <a:gd name="T5" fmla="*/ 14 h 16"/>
                  <a:gd name="T6" fmla="*/ 2 w 4"/>
                  <a:gd name="T7" fmla="*/ 16 h 16"/>
                  <a:gd name="T8" fmla="*/ 4 w 4"/>
                  <a:gd name="T9" fmla="*/ 14 h 16"/>
                  <a:gd name="T10" fmla="*/ 4 w 4"/>
                  <a:gd name="T11" fmla="*/ 2 h 16"/>
                  <a:gd name="T12" fmla="*/ 2 w 4"/>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0"/>
                    </a:moveTo>
                    <a:cubicBezTo>
                      <a:pt x="1" y="0"/>
                      <a:pt x="0" y="1"/>
                      <a:pt x="0" y="2"/>
                    </a:cubicBezTo>
                    <a:cubicBezTo>
                      <a:pt x="0" y="14"/>
                      <a:pt x="0" y="14"/>
                      <a:pt x="0" y="14"/>
                    </a:cubicBezTo>
                    <a:cubicBezTo>
                      <a:pt x="0" y="15"/>
                      <a:pt x="1" y="16"/>
                      <a:pt x="2" y="16"/>
                    </a:cubicBezTo>
                    <a:cubicBezTo>
                      <a:pt x="3" y="16"/>
                      <a:pt x="4" y="15"/>
                      <a:pt x="4" y="14"/>
                    </a:cubicBezTo>
                    <a:cubicBezTo>
                      <a:pt x="4" y="2"/>
                      <a:pt x="4" y="2"/>
                      <a:pt x="4" y="2"/>
                    </a:cubicBezTo>
                    <a:cubicBezTo>
                      <a:pt x="4" y="1"/>
                      <a:pt x="3"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198"/>
              <p:cNvSpPr>
                <a:spLocks/>
              </p:cNvSpPr>
              <p:nvPr/>
            </p:nvSpPr>
            <p:spPr bwMode="auto">
              <a:xfrm>
                <a:off x="7527925" y="3234645"/>
                <a:ext cx="9525" cy="39687"/>
              </a:xfrm>
              <a:custGeom>
                <a:avLst/>
                <a:gdLst>
                  <a:gd name="T0" fmla="*/ 2 w 4"/>
                  <a:gd name="T1" fmla="*/ 16 h 16"/>
                  <a:gd name="T2" fmla="*/ 4 w 4"/>
                  <a:gd name="T3" fmla="*/ 14 h 16"/>
                  <a:gd name="T4" fmla="*/ 4 w 4"/>
                  <a:gd name="T5" fmla="*/ 2 h 16"/>
                  <a:gd name="T6" fmla="*/ 2 w 4"/>
                  <a:gd name="T7" fmla="*/ 0 h 16"/>
                  <a:gd name="T8" fmla="*/ 0 w 4"/>
                  <a:gd name="T9" fmla="*/ 2 h 16"/>
                  <a:gd name="T10" fmla="*/ 0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3" y="16"/>
                      <a:pt x="4" y="15"/>
                      <a:pt x="4" y="14"/>
                    </a:cubicBezTo>
                    <a:cubicBezTo>
                      <a:pt x="4" y="2"/>
                      <a:pt x="4" y="2"/>
                      <a:pt x="4" y="2"/>
                    </a:cubicBezTo>
                    <a:cubicBezTo>
                      <a:pt x="4" y="1"/>
                      <a:pt x="3" y="0"/>
                      <a:pt x="2" y="0"/>
                    </a:cubicBezTo>
                    <a:cubicBezTo>
                      <a:pt x="1" y="0"/>
                      <a:pt x="0" y="1"/>
                      <a:pt x="0" y="2"/>
                    </a:cubicBezTo>
                    <a:cubicBezTo>
                      <a:pt x="0" y="14"/>
                      <a:pt x="0" y="14"/>
                      <a:pt x="0" y="14"/>
                    </a:cubicBezTo>
                    <a:cubicBezTo>
                      <a:pt x="0" y="15"/>
                      <a:pt x="1"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199"/>
              <p:cNvSpPr>
                <a:spLocks/>
              </p:cNvSpPr>
              <p:nvPr/>
            </p:nvSpPr>
            <p:spPr bwMode="auto">
              <a:xfrm>
                <a:off x="7431088" y="3331482"/>
                <a:ext cx="39688" cy="11112"/>
              </a:xfrm>
              <a:custGeom>
                <a:avLst/>
                <a:gdLst>
                  <a:gd name="T0" fmla="*/ 16 w 16"/>
                  <a:gd name="T1" fmla="*/ 2 h 4"/>
                  <a:gd name="T2" fmla="*/ 14 w 16"/>
                  <a:gd name="T3" fmla="*/ 0 h 4"/>
                  <a:gd name="T4" fmla="*/ 2 w 16"/>
                  <a:gd name="T5" fmla="*/ 0 h 4"/>
                  <a:gd name="T6" fmla="*/ 0 w 16"/>
                  <a:gd name="T7" fmla="*/ 2 h 4"/>
                  <a:gd name="T8" fmla="*/ 2 w 16"/>
                  <a:gd name="T9" fmla="*/ 4 h 4"/>
                  <a:gd name="T10" fmla="*/ 14 w 16"/>
                  <a:gd name="T11" fmla="*/ 4 h 4"/>
                  <a:gd name="T12" fmla="*/ 16 w 16"/>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6" y="2"/>
                    </a:moveTo>
                    <a:cubicBezTo>
                      <a:pt x="16" y="1"/>
                      <a:pt x="15" y="0"/>
                      <a:pt x="14" y="0"/>
                    </a:cubicBez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200"/>
              <p:cNvSpPr>
                <a:spLocks noEditPoints="1"/>
              </p:cNvSpPr>
              <p:nvPr/>
            </p:nvSpPr>
            <p:spPr bwMode="auto">
              <a:xfrm>
                <a:off x="7467600" y="3271157"/>
                <a:ext cx="131763" cy="131762"/>
              </a:xfrm>
              <a:custGeom>
                <a:avLst/>
                <a:gdLst>
                  <a:gd name="T0" fmla="*/ 20 w 54"/>
                  <a:gd name="T1" fmla="*/ 20 h 54"/>
                  <a:gd name="T2" fmla="*/ 0 w 54"/>
                  <a:gd name="T3" fmla="*/ 54 h 54"/>
                  <a:gd name="T4" fmla="*/ 34 w 54"/>
                  <a:gd name="T5" fmla="*/ 34 h 54"/>
                  <a:gd name="T6" fmla="*/ 54 w 54"/>
                  <a:gd name="T7" fmla="*/ 0 h 54"/>
                  <a:gd name="T8" fmla="*/ 20 w 54"/>
                  <a:gd name="T9" fmla="*/ 20 h 54"/>
                  <a:gd name="T10" fmla="*/ 9 w 54"/>
                  <a:gd name="T11" fmla="*/ 45 h 54"/>
                  <a:gd name="T12" fmla="*/ 23 w 54"/>
                  <a:gd name="T13" fmla="*/ 23 h 54"/>
                  <a:gd name="T14" fmla="*/ 31 w 54"/>
                  <a:gd name="T15" fmla="*/ 31 h 54"/>
                  <a:gd name="T16" fmla="*/ 9 w 54"/>
                  <a:gd name="T17"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4">
                    <a:moveTo>
                      <a:pt x="20" y="20"/>
                    </a:moveTo>
                    <a:cubicBezTo>
                      <a:pt x="13" y="27"/>
                      <a:pt x="0" y="54"/>
                      <a:pt x="0" y="54"/>
                    </a:cubicBezTo>
                    <a:cubicBezTo>
                      <a:pt x="0" y="54"/>
                      <a:pt x="27" y="41"/>
                      <a:pt x="34" y="34"/>
                    </a:cubicBezTo>
                    <a:cubicBezTo>
                      <a:pt x="41" y="27"/>
                      <a:pt x="54" y="0"/>
                      <a:pt x="54" y="0"/>
                    </a:cubicBezTo>
                    <a:cubicBezTo>
                      <a:pt x="54" y="0"/>
                      <a:pt x="27" y="13"/>
                      <a:pt x="20" y="20"/>
                    </a:cubicBezTo>
                    <a:close/>
                    <a:moveTo>
                      <a:pt x="9" y="45"/>
                    </a:moveTo>
                    <a:cubicBezTo>
                      <a:pt x="9" y="45"/>
                      <a:pt x="18" y="27"/>
                      <a:pt x="23" y="23"/>
                    </a:cubicBezTo>
                    <a:cubicBezTo>
                      <a:pt x="31" y="31"/>
                      <a:pt x="31" y="31"/>
                      <a:pt x="31" y="31"/>
                    </a:cubicBezTo>
                    <a:cubicBezTo>
                      <a:pt x="27" y="36"/>
                      <a:pt x="9" y="45"/>
                      <a:pt x="9"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201"/>
              <p:cNvSpPr>
                <a:spLocks/>
              </p:cNvSpPr>
              <p:nvPr/>
            </p:nvSpPr>
            <p:spPr bwMode="auto">
              <a:xfrm>
                <a:off x="7596188" y="3331482"/>
                <a:ext cx="38100" cy="11112"/>
              </a:xfrm>
              <a:custGeom>
                <a:avLst/>
                <a:gdLst>
                  <a:gd name="T0" fmla="*/ 14 w 16"/>
                  <a:gd name="T1" fmla="*/ 0 h 4"/>
                  <a:gd name="T2" fmla="*/ 2 w 16"/>
                  <a:gd name="T3" fmla="*/ 0 h 4"/>
                  <a:gd name="T4" fmla="*/ 0 w 16"/>
                  <a:gd name="T5" fmla="*/ 2 h 4"/>
                  <a:gd name="T6" fmla="*/ 2 w 16"/>
                  <a:gd name="T7" fmla="*/ 4 h 4"/>
                  <a:gd name="T8" fmla="*/ 14 w 16"/>
                  <a:gd name="T9" fmla="*/ 4 h 4"/>
                  <a:gd name="T10" fmla="*/ 16 w 16"/>
                  <a:gd name="T11" fmla="*/ 2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202"/>
              <p:cNvSpPr>
                <a:spLocks noEditPoints="1"/>
              </p:cNvSpPr>
              <p:nvPr/>
            </p:nvSpPr>
            <p:spPr bwMode="auto">
              <a:xfrm>
                <a:off x="7412038" y="3215595"/>
                <a:ext cx="242888" cy="24288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3" name="Group 92"/>
            <p:cNvGrpSpPr/>
            <p:nvPr/>
          </p:nvGrpSpPr>
          <p:grpSpPr>
            <a:xfrm>
              <a:off x="3670301" y="5425487"/>
              <a:ext cx="252413" cy="252412"/>
              <a:chOff x="8002588" y="3414032"/>
              <a:chExt cx="252413" cy="252412"/>
            </a:xfrm>
            <a:grpFill/>
          </p:grpSpPr>
          <p:sp>
            <p:nvSpPr>
              <p:cNvPr id="196" name="Freeform 195"/>
              <p:cNvSpPr>
                <a:spLocks noEditPoints="1"/>
              </p:cNvSpPr>
              <p:nvPr/>
            </p:nvSpPr>
            <p:spPr bwMode="auto">
              <a:xfrm>
                <a:off x="8061325" y="3472770"/>
                <a:ext cx="134938" cy="134937"/>
              </a:xfrm>
              <a:custGeom>
                <a:avLst/>
                <a:gdLst>
                  <a:gd name="T0" fmla="*/ 0 w 56"/>
                  <a:gd name="T1" fmla="*/ 56 h 56"/>
                  <a:gd name="T2" fmla="*/ 36 w 56"/>
                  <a:gd name="T3" fmla="*/ 36 h 56"/>
                  <a:gd name="T4" fmla="*/ 56 w 56"/>
                  <a:gd name="T5" fmla="*/ 0 h 56"/>
                  <a:gd name="T6" fmla="*/ 20 w 56"/>
                  <a:gd name="T7" fmla="*/ 20 h 56"/>
                  <a:gd name="T8" fmla="*/ 0 w 56"/>
                  <a:gd name="T9" fmla="*/ 56 h 56"/>
                  <a:gd name="T10" fmla="*/ 34 w 56"/>
                  <a:gd name="T11" fmla="*/ 34 h 56"/>
                  <a:gd name="T12" fmla="*/ 8 w 56"/>
                  <a:gd name="T13" fmla="*/ 48 h 56"/>
                  <a:gd name="T14" fmla="*/ 22 w 56"/>
                  <a:gd name="T15" fmla="*/ 22 h 56"/>
                  <a:gd name="T16" fmla="*/ 34 w 56"/>
                  <a:gd name="T17" fmla="*/ 3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0" y="56"/>
                    </a:moveTo>
                    <a:cubicBezTo>
                      <a:pt x="0" y="56"/>
                      <a:pt x="29" y="44"/>
                      <a:pt x="36" y="36"/>
                    </a:cubicBezTo>
                    <a:cubicBezTo>
                      <a:pt x="44" y="29"/>
                      <a:pt x="56" y="0"/>
                      <a:pt x="56" y="0"/>
                    </a:cubicBezTo>
                    <a:cubicBezTo>
                      <a:pt x="56" y="0"/>
                      <a:pt x="27" y="12"/>
                      <a:pt x="20" y="20"/>
                    </a:cubicBezTo>
                    <a:cubicBezTo>
                      <a:pt x="12" y="27"/>
                      <a:pt x="0" y="56"/>
                      <a:pt x="0" y="56"/>
                    </a:cubicBezTo>
                    <a:close/>
                    <a:moveTo>
                      <a:pt x="34" y="34"/>
                    </a:moveTo>
                    <a:cubicBezTo>
                      <a:pt x="28" y="39"/>
                      <a:pt x="8" y="48"/>
                      <a:pt x="8" y="48"/>
                    </a:cubicBezTo>
                    <a:cubicBezTo>
                      <a:pt x="8" y="48"/>
                      <a:pt x="17" y="28"/>
                      <a:pt x="22" y="22"/>
                    </a:cubicBezTo>
                    <a:lnTo>
                      <a:pt x="3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196"/>
              <p:cNvSpPr>
                <a:spLocks noEditPoints="1"/>
              </p:cNvSpPr>
              <p:nvPr/>
            </p:nvSpPr>
            <p:spPr bwMode="auto">
              <a:xfrm>
                <a:off x="8002588" y="3414032"/>
                <a:ext cx="252413" cy="252412"/>
              </a:xfrm>
              <a:custGeom>
                <a:avLst/>
                <a:gdLst>
                  <a:gd name="T0" fmla="*/ 52 w 104"/>
                  <a:gd name="T1" fmla="*/ 0 h 104"/>
                  <a:gd name="T2" fmla="*/ 0 w 104"/>
                  <a:gd name="T3" fmla="*/ 52 h 104"/>
                  <a:gd name="T4" fmla="*/ 52 w 104"/>
                  <a:gd name="T5" fmla="*/ 104 h 104"/>
                  <a:gd name="T6" fmla="*/ 104 w 104"/>
                  <a:gd name="T7" fmla="*/ 52 h 104"/>
                  <a:gd name="T8" fmla="*/ 52 w 104"/>
                  <a:gd name="T9" fmla="*/ 0 h 104"/>
                  <a:gd name="T10" fmla="*/ 52 w 104"/>
                  <a:gd name="T11" fmla="*/ 100 h 104"/>
                  <a:gd name="T12" fmla="*/ 4 w 104"/>
                  <a:gd name="T13" fmla="*/ 52 h 104"/>
                  <a:gd name="T14" fmla="*/ 52 w 104"/>
                  <a:gd name="T15" fmla="*/ 4 h 104"/>
                  <a:gd name="T16" fmla="*/ 100 w 104"/>
                  <a:gd name="T17" fmla="*/ 52 h 104"/>
                  <a:gd name="T18" fmla="*/ 52 w 104"/>
                  <a:gd name="T19" fmla="*/ 10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0"/>
                    </a:moveTo>
                    <a:cubicBezTo>
                      <a:pt x="23" y="0"/>
                      <a:pt x="0" y="23"/>
                      <a:pt x="0" y="52"/>
                    </a:cubicBezTo>
                    <a:cubicBezTo>
                      <a:pt x="0" y="81"/>
                      <a:pt x="23" y="104"/>
                      <a:pt x="52" y="104"/>
                    </a:cubicBezTo>
                    <a:cubicBezTo>
                      <a:pt x="81" y="104"/>
                      <a:pt x="104" y="81"/>
                      <a:pt x="104" y="52"/>
                    </a:cubicBezTo>
                    <a:cubicBezTo>
                      <a:pt x="104" y="23"/>
                      <a:pt x="81" y="0"/>
                      <a:pt x="52" y="0"/>
                    </a:cubicBezTo>
                    <a:close/>
                    <a:moveTo>
                      <a:pt x="52" y="100"/>
                    </a:moveTo>
                    <a:cubicBezTo>
                      <a:pt x="25" y="100"/>
                      <a:pt x="4" y="79"/>
                      <a:pt x="4" y="52"/>
                    </a:cubicBezTo>
                    <a:cubicBezTo>
                      <a:pt x="4" y="25"/>
                      <a:pt x="25" y="4"/>
                      <a:pt x="52" y="4"/>
                    </a:cubicBezTo>
                    <a:cubicBezTo>
                      <a:pt x="79" y="4"/>
                      <a:pt x="100" y="25"/>
                      <a:pt x="100" y="52"/>
                    </a:cubicBezTo>
                    <a:cubicBezTo>
                      <a:pt x="100" y="79"/>
                      <a:pt x="79" y="100"/>
                      <a:pt x="5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94" name="Freeform 93"/>
            <p:cNvSpPr>
              <a:spLocks noEditPoints="1"/>
            </p:cNvSpPr>
            <p:nvPr/>
          </p:nvSpPr>
          <p:spPr bwMode="auto">
            <a:xfrm>
              <a:off x="2311353" y="91494"/>
              <a:ext cx="357204" cy="357204"/>
            </a:xfrm>
            <a:custGeom>
              <a:avLst/>
              <a:gdLst>
                <a:gd name="T0" fmla="*/ 68 w 84"/>
                <a:gd name="T1" fmla="*/ 0 h 84"/>
                <a:gd name="T2" fmla="*/ 66 w 84"/>
                <a:gd name="T3" fmla="*/ 0 h 84"/>
                <a:gd name="T4" fmla="*/ 16 w 84"/>
                <a:gd name="T5" fmla="*/ 0 h 84"/>
                <a:gd name="T6" fmla="*/ 0 w 84"/>
                <a:gd name="T7" fmla="*/ 0 h 84"/>
                <a:gd name="T8" fmla="*/ 16 w 84"/>
                <a:gd name="T9" fmla="*/ 36 h 84"/>
                <a:gd name="T10" fmla="*/ 16 w 84"/>
                <a:gd name="T11" fmla="*/ 36 h 84"/>
                <a:gd name="T12" fmla="*/ 40 w 84"/>
                <a:gd name="T13" fmla="*/ 60 h 84"/>
                <a:gd name="T14" fmla="*/ 40 w 84"/>
                <a:gd name="T15" fmla="*/ 80 h 84"/>
                <a:gd name="T16" fmla="*/ 24 w 84"/>
                <a:gd name="T17" fmla="*/ 80 h 84"/>
                <a:gd name="T18" fmla="*/ 24 w 84"/>
                <a:gd name="T19" fmla="*/ 84 h 84"/>
                <a:gd name="T20" fmla="*/ 60 w 84"/>
                <a:gd name="T21" fmla="*/ 84 h 84"/>
                <a:gd name="T22" fmla="*/ 60 w 84"/>
                <a:gd name="T23" fmla="*/ 80 h 84"/>
                <a:gd name="T24" fmla="*/ 44 w 84"/>
                <a:gd name="T25" fmla="*/ 80 h 84"/>
                <a:gd name="T26" fmla="*/ 44 w 84"/>
                <a:gd name="T27" fmla="*/ 60 h 84"/>
                <a:gd name="T28" fmla="*/ 68 w 84"/>
                <a:gd name="T29" fmla="*/ 36 h 84"/>
                <a:gd name="T30" fmla="*/ 68 w 84"/>
                <a:gd name="T31" fmla="*/ 36 h 84"/>
                <a:gd name="T32" fmla="*/ 84 w 84"/>
                <a:gd name="T33" fmla="*/ 0 h 84"/>
                <a:gd name="T34" fmla="*/ 68 w 84"/>
                <a:gd name="T35" fmla="*/ 0 h 84"/>
                <a:gd name="T36" fmla="*/ 16 w 84"/>
                <a:gd name="T37" fmla="*/ 32 h 84"/>
                <a:gd name="T38" fmla="*/ 4 w 84"/>
                <a:gd name="T39" fmla="*/ 4 h 84"/>
                <a:gd name="T40" fmla="*/ 16 w 84"/>
                <a:gd name="T41" fmla="*/ 4 h 84"/>
                <a:gd name="T42" fmla="*/ 16 w 84"/>
                <a:gd name="T43" fmla="*/ 32 h 84"/>
                <a:gd name="T44" fmla="*/ 64 w 84"/>
                <a:gd name="T45" fmla="*/ 36 h 84"/>
                <a:gd name="T46" fmla="*/ 44 w 84"/>
                <a:gd name="T47" fmla="*/ 56 h 84"/>
                <a:gd name="T48" fmla="*/ 40 w 84"/>
                <a:gd name="T49" fmla="*/ 56 h 84"/>
                <a:gd name="T50" fmla="*/ 20 w 84"/>
                <a:gd name="T51" fmla="*/ 36 h 84"/>
                <a:gd name="T52" fmla="*/ 20 w 84"/>
                <a:gd name="T53" fmla="*/ 4 h 84"/>
                <a:gd name="T54" fmla="*/ 64 w 84"/>
                <a:gd name="T55" fmla="*/ 4 h 84"/>
                <a:gd name="T56" fmla="*/ 64 w 84"/>
                <a:gd name="T57" fmla="*/ 36 h 84"/>
                <a:gd name="T58" fmla="*/ 68 w 84"/>
                <a:gd name="T59" fmla="*/ 32 h 84"/>
                <a:gd name="T60" fmla="*/ 68 w 84"/>
                <a:gd name="T61" fmla="*/ 4 h 84"/>
                <a:gd name="T62" fmla="*/ 80 w 84"/>
                <a:gd name="T63" fmla="*/ 4 h 84"/>
                <a:gd name="T64" fmla="*/ 68 w 84"/>
                <a:gd name="T65" fmla="*/ 3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4">
                  <a:moveTo>
                    <a:pt x="68" y="0"/>
                  </a:moveTo>
                  <a:cubicBezTo>
                    <a:pt x="66" y="0"/>
                    <a:pt x="66" y="0"/>
                    <a:pt x="66" y="0"/>
                  </a:cubicBezTo>
                  <a:cubicBezTo>
                    <a:pt x="16" y="0"/>
                    <a:pt x="16" y="0"/>
                    <a:pt x="16" y="0"/>
                  </a:cubicBezTo>
                  <a:cubicBezTo>
                    <a:pt x="0" y="0"/>
                    <a:pt x="0" y="0"/>
                    <a:pt x="0" y="0"/>
                  </a:cubicBezTo>
                  <a:cubicBezTo>
                    <a:pt x="0" y="0"/>
                    <a:pt x="2" y="30"/>
                    <a:pt x="16" y="36"/>
                  </a:cubicBezTo>
                  <a:cubicBezTo>
                    <a:pt x="16" y="36"/>
                    <a:pt x="16" y="36"/>
                    <a:pt x="16" y="36"/>
                  </a:cubicBezTo>
                  <a:cubicBezTo>
                    <a:pt x="16" y="49"/>
                    <a:pt x="27" y="60"/>
                    <a:pt x="40" y="60"/>
                  </a:cubicBezTo>
                  <a:cubicBezTo>
                    <a:pt x="40" y="80"/>
                    <a:pt x="40" y="80"/>
                    <a:pt x="40" y="80"/>
                  </a:cubicBezTo>
                  <a:cubicBezTo>
                    <a:pt x="24" y="80"/>
                    <a:pt x="24" y="80"/>
                    <a:pt x="24" y="80"/>
                  </a:cubicBezTo>
                  <a:cubicBezTo>
                    <a:pt x="24" y="84"/>
                    <a:pt x="24" y="84"/>
                    <a:pt x="24" y="84"/>
                  </a:cubicBezTo>
                  <a:cubicBezTo>
                    <a:pt x="60" y="84"/>
                    <a:pt x="60" y="84"/>
                    <a:pt x="60" y="84"/>
                  </a:cubicBezTo>
                  <a:cubicBezTo>
                    <a:pt x="60" y="80"/>
                    <a:pt x="60" y="80"/>
                    <a:pt x="60" y="80"/>
                  </a:cubicBezTo>
                  <a:cubicBezTo>
                    <a:pt x="44" y="80"/>
                    <a:pt x="44" y="80"/>
                    <a:pt x="44" y="80"/>
                  </a:cubicBezTo>
                  <a:cubicBezTo>
                    <a:pt x="44" y="60"/>
                    <a:pt x="44" y="60"/>
                    <a:pt x="44" y="60"/>
                  </a:cubicBezTo>
                  <a:cubicBezTo>
                    <a:pt x="57" y="60"/>
                    <a:pt x="68" y="49"/>
                    <a:pt x="68" y="36"/>
                  </a:cubicBezTo>
                  <a:cubicBezTo>
                    <a:pt x="68" y="36"/>
                    <a:pt x="68" y="36"/>
                    <a:pt x="68" y="36"/>
                  </a:cubicBezTo>
                  <a:cubicBezTo>
                    <a:pt x="82" y="30"/>
                    <a:pt x="84" y="0"/>
                    <a:pt x="84" y="0"/>
                  </a:cubicBezTo>
                  <a:lnTo>
                    <a:pt x="68" y="0"/>
                  </a:lnTo>
                  <a:close/>
                  <a:moveTo>
                    <a:pt x="16" y="32"/>
                  </a:moveTo>
                  <a:cubicBezTo>
                    <a:pt x="7" y="25"/>
                    <a:pt x="4" y="4"/>
                    <a:pt x="4" y="4"/>
                  </a:cubicBezTo>
                  <a:cubicBezTo>
                    <a:pt x="16" y="4"/>
                    <a:pt x="16" y="4"/>
                    <a:pt x="16" y="4"/>
                  </a:cubicBezTo>
                  <a:lnTo>
                    <a:pt x="16" y="32"/>
                  </a:lnTo>
                  <a:close/>
                  <a:moveTo>
                    <a:pt x="64" y="36"/>
                  </a:moveTo>
                  <a:cubicBezTo>
                    <a:pt x="64" y="47"/>
                    <a:pt x="55" y="56"/>
                    <a:pt x="44" y="56"/>
                  </a:cubicBezTo>
                  <a:cubicBezTo>
                    <a:pt x="40" y="56"/>
                    <a:pt x="40" y="56"/>
                    <a:pt x="40" y="56"/>
                  </a:cubicBezTo>
                  <a:cubicBezTo>
                    <a:pt x="29" y="56"/>
                    <a:pt x="20" y="47"/>
                    <a:pt x="20" y="36"/>
                  </a:cubicBezTo>
                  <a:cubicBezTo>
                    <a:pt x="20" y="4"/>
                    <a:pt x="20" y="4"/>
                    <a:pt x="20" y="4"/>
                  </a:cubicBezTo>
                  <a:cubicBezTo>
                    <a:pt x="64" y="4"/>
                    <a:pt x="64" y="4"/>
                    <a:pt x="64" y="4"/>
                  </a:cubicBezTo>
                  <a:lnTo>
                    <a:pt x="64" y="36"/>
                  </a:lnTo>
                  <a:close/>
                  <a:moveTo>
                    <a:pt x="68" y="32"/>
                  </a:moveTo>
                  <a:cubicBezTo>
                    <a:pt x="68" y="4"/>
                    <a:pt x="68" y="4"/>
                    <a:pt x="68" y="4"/>
                  </a:cubicBezTo>
                  <a:cubicBezTo>
                    <a:pt x="80" y="4"/>
                    <a:pt x="80" y="4"/>
                    <a:pt x="80" y="4"/>
                  </a:cubicBezTo>
                  <a:cubicBezTo>
                    <a:pt x="80" y="4"/>
                    <a:pt x="76" y="25"/>
                    <a:pt x="68"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95" name="Group 94"/>
            <p:cNvGrpSpPr/>
            <p:nvPr/>
          </p:nvGrpSpPr>
          <p:grpSpPr>
            <a:xfrm>
              <a:off x="1429935" y="5550318"/>
              <a:ext cx="454448" cy="457764"/>
              <a:chOff x="644525" y="2574925"/>
              <a:chExt cx="217488" cy="219075"/>
            </a:xfrm>
            <a:grpFill/>
          </p:grpSpPr>
          <p:sp>
            <p:nvSpPr>
              <p:cNvPr id="194" name="Freeform 193"/>
              <p:cNvSpPr>
                <a:spLocks/>
              </p:cNvSpPr>
              <p:nvPr/>
            </p:nvSpPr>
            <p:spPr bwMode="auto">
              <a:xfrm>
                <a:off x="722313" y="2606675"/>
                <a:ext cx="31750" cy="93662"/>
              </a:xfrm>
              <a:custGeom>
                <a:avLst/>
                <a:gdLst>
                  <a:gd name="T0" fmla="*/ 8 w 12"/>
                  <a:gd name="T1" fmla="*/ 36 h 36"/>
                  <a:gd name="T2" fmla="*/ 12 w 12"/>
                  <a:gd name="T3" fmla="*/ 36 h 36"/>
                  <a:gd name="T4" fmla="*/ 12 w 12"/>
                  <a:gd name="T5" fmla="*/ 0 h 36"/>
                  <a:gd name="T6" fmla="*/ 10 w 12"/>
                  <a:gd name="T7" fmla="*/ 0 h 36"/>
                  <a:gd name="T8" fmla="*/ 0 w 12"/>
                  <a:gd name="T9" fmla="*/ 6 h 36"/>
                  <a:gd name="T10" fmla="*/ 0 w 12"/>
                  <a:gd name="T11" fmla="*/ 12 h 36"/>
                  <a:gd name="T12" fmla="*/ 8 w 12"/>
                  <a:gd name="T13" fmla="*/ 12 h 36"/>
                  <a:gd name="T14" fmla="*/ 8 w 1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36">
                    <a:moveTo>
                      <a:pt x="8" y="36"/>
                    </a:moveTo>
                    <a:cubicBezTo>
                      <a:pt x="12" y="36"/>
                      <a:pt x="12" y="36"/>
                      <a:pt x="12" y="36"/>
                    </a:cubicBezTo>
                    <a:cubicBezTo>
                      <a:pt x="12" y="0"/>
                      <a:pt x="12" y="0"/>
                      <a:pt x="12" y="0"/>
                    </a:cubicBezTo>
                    <a:cubicBezTo>
                      <a:pt x="10" y="0"/>
                      <a:pt x="10" y="0"/>
                      <a:pt x="10" y="0"/>
                    </a:cubicBezTo>
                    <a:cubicBezTo>
                      <a:pt x="10" y="4"/>
                      <a:pt x="8" y="6"/>
                      <a:pt x="0" y="6"/>
                    </a:cubicBezTo>
                    <a:cubicBezTo>
                      <a:pt x="0" y="12"/>
                      <a:pt x="0" y="12"/>
                      <a:pt x="0" y="12"/>
                    </a:cubicBezTo>
                    <a:cubicBezTo>
                      <a:pt x="8" y="12"/>
                      <a:pt x="8" y="12"/>
                      <a:pt x="8" y="12"/>
                    </a:cubicBezTo>
                    <a:lnTo>
                      <a:pt x="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194"/>
              <p:cNvSpPr>
                <a:spLocks noEditPoints="1"/>
              </p:cNvSpPr>
              <p:nvPr/>
            </p:nvSpPr>
            <p:spPr bwMode="auto">
              <a:xfrm>
                <a:off x="644525" y="2574925"/>
                <a:ext cx="217488" cy="219075"/>
              </a:xfrm>
              <a:custGeom>
                <a:avLst/>
                <a:gdLst>
                  <a:gd name="T0" fmla="*/ 68 w 84"/>
                  <a:gd name="T1" fmla="*/ 0 h 84"/>
                  <a:gd name="T2" fmla="*/ 66 w 84"/>
                  <a:gd name="T3" fmla="*/ 0 h 84"/>
                  <a:gd name="T4" fmla="*/ 16 w 84"/>
                  <a:gd name="T5" fmla="*/ 0 h 84"/>
                  <a:gd name="T6" fmla="*/ 0 w 84"/>
                  <a:gd name="T7" fmla="*/ 0 h 84"/>
                  <a:gd name="T8" fmla="*/ 14 w 84"/>
                  <a:gd name="T9" fmla="*/ 34 h 84"/>
                  <a:gd name="T10" fmla="*/ 14 w 84"/>
                  <a:gd name="T11" fmla="*/ 34 h 84"/>
                  <a:gd name="T12" fmla="*/ 38 w 84"/>
                  <a:gd name="T13" fmla="*/ 58 h 84"/>
                  <a:gd name="T14" fmla="*/ 38 w 84"/>
                  <a:gd name="T15" fmla="*/ 80 h 84"/>
                  <a:gd name="T16" fmla="*/ 22 w 84"/>
                  <a:gd name="T17" fmla="*/ 80 h 84"/>
                  <a:gd name="T18" fmla="*/ 22 w 84"/>
                  <a:gd name="T19" fmla="*/ 84 h 84"/>
                  <a:gd name="T20" fmla="*/ 58 w 84"/>
                  <a:gd name="T21" fmla="*/ 84 h 84"/>
                  <a:gd name="T22" fmla="*/ 58 w 84"/>
                  <a:gd name="T23" fmla="*/ 80 h 84"/>
                  <a:gd name="T24" fmla="*/ 42 w 84"/>
                  <a:gd name="T25" fmla="*/ 80 h 84"/>
                  <a:gd name="T26" fmla="*/ 42 w 84"/>
                  <a:gd name="T27" fmla="*/ 58 h 84"/>
                  <a:gd name="T28" fmla="*/ 66 w 84"/>
                  <a:gd name="T29" fmla="*/ 34 h 84"/>
                  <a:gd name="T30" fmla="*/ 66 w 84"/>
                  <a:gd name="T31" fmla="*/ 34 h 84"/>
                  <a:gd name="T32" fmla="*/ 84 w 84"/>
                  <a:gd name="T33" fmla="*/ 0 h 84"/>
                  <a:gd name="T34" fmla="*/ 68 w 84"/>
                  <a:gd name="T35" fmla="*/ 0 h 84"/>
                  <a:gd name="T36" fmla="*/ 14 w 84"/>
                  <a:gd name="T37" fmla="*/ 30 h 84"/>
                  <a:gd name="T38" fmla="*/ 4 w 84"/>
                  <a:gd name="T39" fmla="*/ 4 h 84"/>
                  <a:gd name="T40" fmla="*/ 14 w 84"/>
                  <a:gd name="T41" fmla="*/ 4 h 84"/>
                  <a:gd name="T42" fmla="*/ 14 w 84"/>
                  <a:gd name="T43" fmla="*/ 30 h 84"/>
                  <a:gd name="T44" fmla="*/ 62 w 84"/>
                  <a:gd name="T45" fmla="*/ 34 h 84"/>
                  <a:gd name="T46" fmla="*/ 44 w 84"/>
                  <a:gd name="T47" fmla="*/ 56 h 84"/>
                  <a:gd name="T48" fmla="*/ 40 w 84"/>
                  <a:gd name="T49" fmla="*/ 56 h 84"/>
                  <a:gd name="T50" fmla="*/ 18 w 84"/>
                  <a:gd name="T51" fmla="*/ 34 h 84"/>
                  <a:gd name="T52" fmla="*/ 18 w 84"/>
                  <a:gd name="T53" fmla="*/ 4 h 84"/>
                  <a:gd name="T54" fmla="*/ 62 w 84"/>
                  <a:gd name="T55" fmla="*/ 4 h 84"/>
                  <a:gd name="T56" fmla="*/ 62 w 84"/>
                  <a:gd name="T57" fmla="*/ 34 h 84"/>
                  <a:gd name="T58" fmla="*/ 66 w 84"/>
                  <a:gd name="T59" fmla="*/ 30 h 84"/>
                  <a:gd name="T60" fmla="*/ 66 w 84"/>
                  <a:gd name="T61" fmla="*/ 4 h 84"/>
                  <a:gd name="T62" fmla="*/ 80 w 84"/>
                  <a:gd name="T63" fmla="*/ 4 h 84"/>
                  <a:gd name="T64" fmla="*/ 66 w 84"/>
                  <a:gd name="T65" fmla="*/ 3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4">
                    <a:moveTo>
                      <a:pt x="68" y="0"/>
                    </a:moveTo>
                    <a:cubicBezTo>
                      <a:pt x="66" y="0"/>
                      <a:pt x="66" y="0"/>
                      <a:pt x="66" y="0"/>
                    </a:cubicBezTo>
                    <a:cubicBezTo>
                      <a:pt x="16" y="0"/>
                      <a:pt x="16" y="0"/>
                      <a:pt x="16" y="0"/>
                    </a:cubicBezTo>
                    <a:cubicBezTo>
                      <a:pt x="0" y="0"/>
                      <a:pt x="0" y="0"/>
                      <a:pt x="0" y="0"/>
                    </a:cubicBezTo>
                    <a:cubicBezTo>
                      <a:pt x="0" y="0"/>
                      <a:pt x="2" y="28"/>
                      <a:pt x="14" y="34"/>
                    </a:cubicBezTo>
                    <a:cubicBezTo>
                      <a:pt x="14" y="34"/>
                      <a:pt x="14" y="34"/>
                      <a:pt x="14" y="34"/>
                    </a:cubicBezTo>
                    <a:cubicBezTo>
                      <a:pt x="14" y="47"/>
                      <a:pt x="26" y="58"/>
                      <a:pt x="38" y="58"/>
                    </a:cubicBezTo>
                    <a:cubicBezTo>
                      <a:pt x="38" y="80"/>
                      <a:pt x="38" y="80"/>
                      <a:pt x="38" y="80"/>
                    </a:cubicBezTo>
                    <a:cubicBezTo>
                      <a:pt x="22" y="80"/>
                      <a:pt x="22" y="80"/>
                      <a:pt x="22" y="80"/>
                    </a:cubicBezTo>
                    <a:cubicBezTo>
                      <a:pt x="22" y="84"/>
                      <a:pt x="22" y="84"/>
                      <a:pt x="22" y="84"/>
                    </a:cubicBezTo>
                    <a:cubicBezTo>
                      <a:pt x="58" y="84"/>
                      <a:pt x="58" y="84"/>
                      <a:pt x="58" y="84"/>
                    </a:cubicBezTo>
                    <a:cubicBezTo>
                      <a:pt x="58" y="80"/>
                      <a:pt x="58" y="80"/>
                      <a:pt x="58" y="80"/>
                    </a:cubicBezTo>
                    <a:cubicBezTo>
                      <a:pt x="42" y="80"/>
                      <a:pt x="42" y="80"/>
                      <a:pt x="42" y="80"/>
                    </a:cubicBezTo>
                    <a:cubicBezTo>
                      <a:pt x="42" y="58"/>
                      <a:pt x="42" y="58"/>
                      <a:pt x="42" y="58"/>
                    </a:cubicBezTo>
                    <a:cubicBezTo>
                      <a:pt x="58" y="58"/>
                      <a:pt x="66" y="47"/>
                      <a:pt x="66" y="34"/>
                    </a:cubicBezTo>
                    <a:cubicBezTo>
                      <a:pt x="66" y="34"/>
                      <a:pt x="66" y="34"/>
                      <a:pt x="66" y="34"/>
                    </a:cubicBezTo>
                    <a:cubicBezTo>
                      <a:pt x="82" y="28"/>
                      <a:pt x="84" y="0"/>
                      <a:pt x="84" y="0"/>
                    </a:cubicBezTo>
                    <a:lnTo>
                      <a:pt x="68" y="0"/>
                    </a:lnTo>
                    <a:close/>
                    <a:moveTo>
                      <a:pt x="14" y="30"/>
                    </a:moveTo>
                    <a:cubicBezTo>
                      <a:pt x="6" y="23"/>
                      <a:pt x="4" y="4"/>
                      <a:pt x="4" y="4"/>
                    </a:cubicBezTo>
                    <a:cubicBezTo>
                      <a:pt x="14" y="4"/>
                      <a:pt x="14" y="4"/>
                      <a:pt x="14" y="4"/>
                    </a:cubicBezTo>
                    <a:lnTo>
                      <a:pt x="14" y="30"/>
                    </a:lnTo>
                    <a:close/>
                    <a:moveTo>
                      <a:pt x="62" y="34"/>
                    </a:moveTo>
                    <a:cubicBezTo>
                      <a:pt x="62" y="45"/>
                      <a:pt x="55" y="56"/>
                      <a:pt x="44" y="56"/>
                    </a:cubicBezTo>
                    <a:cubicBezTo>
                      <a:pt x="40" y="56"/>
                      <a:pt x="40" y="56"/>
                      <a:pt x="40" y="56"/>
                    </a:cubicBezTo>
                    <a:cubicBezTo>
                      <a:pt x="29" y="56"/>
                      <a:pt x="18" y="45"/>
                      <a:pt x="18" y="34"/>
                    </a:cubicBezTo>
                    <a:cubicBezTo>
                      <a:pt x="18" y="4"/>
                      <a:pt x="18" y="4"/>
                      <a:pt x="18" y="4"/>
                    </a:cubicBezTo>
                    <a:cubicBezTo>
                      <a:pt x="62" y="4"/>
                      <a:pt x="62" y="4"/>
                      <a:pt x="62" y="4"/>
                    </a:cubicBezTo>
                    <a:lnTo>
                      <a:pt x="62" y="34"/>
                    </a:lnTo>
                    <a:close/>
                    <a:moveTo>
                      <a:pt x="66" y="30"/>
                    </a:moveTo>
                    <a:cubicBezTo>
                      <a:pt x="66" y="4"/>
                      <a:pt x="66" y="4"/>
                      <a:pt x="66" y="4"/>
                    </a:cubicBezTo>
                    <a:cubicBezTo>
                      <a:pt x="80" y="4"/>
                      <a:pt x="80" y="4"/>
                      <a:pt x="80" y="4"/>
                    </a:cubicBezTo>
                    <a:cubicBezTo>
                      <a:pt x="80" y="4"/>
                      <a:pt x="78" y="23"/>
                      <a:pt x="66"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96" name="Freeform 95"/>
            <p:cNvSpPr>
              <a:spLocks noEditPoints="1"/>
            </p:cNvSpPr>
            <p:nvPr/>
          </p:nvSpPr>
          <p:spPr bwMode="auto">
            <a:xfrm>
              <a:off x="9490404" y="5593748"/>
              <a:ext cx="503012" cy="627844"/>
            </a:xfrm>
            <a:custGeom>
              <a:avLst/>
              <a:gdLst>
                <a:gd name="T0" fmla="*/ 68 w 84"/>
                <a:gd name="T1" fmla="*/ 34 h 104"/>
                <a:gd name="T2" fmla="*/ 68 w 84"/>
                <a:gd name="T3" fmla="*/ 34 h 104"/>
                <a:gd name="T4" fmla="*/ 84 w 84"/>
                <a:gd name="T5" fmla="*/ 0 h 104"/>
                <a:gd name="T6" fmla="*/ 68 w 84"/>
                <a:gd name="T7" fmla="*/ 0 h 104"/>
                <a:gd name="T8" fmla="*/ 66 w 84"/>
                <a:gd name="T9" fmla="*/ 0 h 104"/>
                <a:gd name="T10" fmla="*/ 16 w 84"/>
                <a:gd name="T11" fmla="*/ 0 h 104"/>
                <a:gd name="T12" fmla="*/ 0 w 84"/>
                <a:gd name="T13" fmla="*/ 0 h 104"/>
                <a:gd name="T14" fmla="*/ 16 w 84"/>
                <a:gd name="T15" fmla="*/ 34 h 104"/>
                <a:gd name="T16" fmla="*/ 16 w 84"/>
                <a:gd name="T17" fmla="*/ 34 h 104"/>
                <a:gd name="T18" fmla="*/ 40 w 84"/>
                <a:gd name="T19" fmla="*/ 58 h 104"/>
                <a:gd name="T20" fmla="*/ 40 w 84"/>
                <a:gd name="T21" fmla="*/ 76 h 104"/>
                <a:gd name="T22" fmla="*/ 24 w 84"/>
                <a:gd name="T23" fmla="*/ 76 h 104"/>
                <a:gd name="T24" fmla="*/ 24 w 84"/>
                <a:gd name="T25" fmla="*/ 88 h 104"/>
                <a:gd name="T26" fmla="*/ 12 w 84"/>
                <a:gd name="T27" fmla="*/ 88 h 104"/>
                <a:gd name="T28" fmla="*/ 12 w 84"/>
                <a:gd name="T29" fmla="*/ 104 h 104"/>
                <a:gd name="T30" fmla="*/ 72 w 84"/>
                <a:gd name="T31" fmla="*/ 104 h 104"/>
                <a:gd name="T32" fmla="*/ 72 w 84"/>
                <a:gd name="T33" fmla="*/ 88 h 104"/>
                <a:gd name="T34" fmla="*/ 60 w 84"/>
                <a:gd name="T35" fmla="*/ 88 h 104"/>
                <a:gd name="T36" fmla="*/ 60 w 84"/>
                <a:gd name="T37" fmla="*/ 76 h 104"/>
                <a:gd name="T38" fmla="*/ 44 w 84"/>
                <a:gd name="T39" fmla="*/ 76 h 104"/>
                <a:gd name="T40" fmla="*/ 44 w 84"/>
                <a:gd name="T41" fmla="*/ 58 h 104"/>
                <a:gd name="T42" fmla="*/ 68 w 84"/>
                <a:gd name="T43" fmla="*/ 34 h 104"/>
                <a:gd name="T44" fmla="*/ 68 w 84"/>
                <a:gd name="T45" fmla="*/ 4 h 104"/>
                <a:gd name="T46" fmla="*/ 80 w 84"/>
                <a:gd name="T47" fmla="*/ 4 h 104"/>
                <a:gd name="T48" fmla="*/ 68 w 84"/>
                <a:gd name="T49" fmla="*/ 30 h 104"/>
                <a:gd name="T50" fmla="*/ 68 w 84"/>
                <a:gd name="T51" fmla="*/ 4 h 104"/>
                <a:gd name="T52" fmla="*/ 16 w 84"/>
                <a:gd name="T53" fmla="*/ 30 h 104"/>
                <a:gd name="T54" fmla="*/ 4 w 84"/>
                <a:gd name="T55" fmla="*/ 4 h 104"/>
                <a:gd name="T56" fmla="*/ 16 w 84"/>
                <a:gd name="T57" fmla="*/ 4 h 104"/>
                <a:gd name="T58" fmla="*/ 16 w 84"/>
                <a:gd name="T59" fmla="*/ 30 h 104"/>
                <a:gd name="T60" fmla="*/ 68 w 84"/>
                <a:gd name="T61" fmla="*/ 92 h 104"/>
                <a:gd name="T62" fmla="*/ 68 w 84"/>
                <a:gd name="T63" fmla="*/ 100 h 104"/>
                <a:gd name="T64" fmla="*/ 16 w 84"/>
                <a:gd name="T65" fmla="*/ 100 h 104"/>
                <a:gd name="T66" fmla="*/ 16 w 84"/>
                <a:gd name="T67" fmla="*/ 92 h 104"/>
                <a:gd name="T68" fmla="*/ 68 w 84"/>
                <a:gd name="T69" fmla="*/ 92 h 104"/>
                <a:gd name="T70" fmla="*/ 56 w 84"/>
                <a:gd name="T71" fmla="*/ 80 h 104"/>
                <a:gd name="T72" fmla="*/ 56 w 84"/>
                <a:gd name="T73" fmla="*/ 88 h 104"/>
                <a:gd name="T74" fmla="*/ 28 w 84"/>
                <a:gd name="T75" fmla="*/ 88 h 104"/>
                <a:gd name="T76" fmla="*/ 28 w 84"/>
                <a:gd name="T77" fmla="*/ 80 h 104"/>
                <a:gd name="T78" fmla="*/ 56 w 84"/>
                <a:gd name="T79" fmla="*/ 80 h 104"/>
                <a:gd name="T80" fmla="*/ 44 w 84"/>
                <a:gd name="T81" fmla="*/ 56 h 104"/>
                <a:gd name="T82" fmla="*/ 40 w 84"/>
                <a:gd name="T83" fmla="*/ 56 h 104"/>
                <a:gd name="T84" fmla="*/ 20 w 84"/>
                <a:gd name="T85" fmla="*/ 34 h 104"/>
                <a:gd name="T86" fmla="*/ 20 w 84"/>
                <a:gd name="T87" fmla="*/ 4 h 104"/>
                <a:gd name="T88" fmla="*/ 64 w 84"/>
                <a:gd name="T89" fmla="*/ 4 h 104"/>
                <a:gd name="T90" fmla="*/ 64 w 84"/>
                <a:gd name="T91" fmla="*/ 34 h 104"/>
                <a:gd name="T92" fmla="*/ 44 w 84"/>
                <a:gd name="T93" fmla="*/ 5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4" h="104">
                  <a:moveTo>
                    <a:pt x="68" y="34"/>
                  </a:moveTo>
                  <a:cubicBezTo>
                    <a:pt x="68" y="34"/>
                    <a:pt x="68" y="34"/>
                    <a:pt x="68" y="34"/>
                  </a:cubicBezTo>
                  <a:cubicBezTo>
                    <a:pt x="82" y="28"/>
                    <a:pt x="84" y="0"/>
                    <a:pt x="84" y="0"/>
                  </a:cubicBezTo>
                  <a:cubicBezTo>
                    <a:pt x="68" y="0"/>
                    <a:pt x="68" y="0"/>
                    <a:pt x="68" y="0"/>
                  </a:cubicBezTo>
                  <a:cubicBezTo>
                    <a:pt x="66" y="0"/>
                    <a:pt x="66" y="0"/>
                    <a:pt x="66" y="0"/>
                  </a:cubicBezTo>
                  <a:cubicBezTo>
                    <a:pt x="16" y="0"/>
                    <a:pt x="16" y="0"/>
                    <a:pt x="16" y="0"/>
                  </a:cubicBezTo>
                  <a:cubicBezTo>
                    <a:pt x="0" y="0"/>
                    <a:pt x="0" y="0"/>
                    <a:pt x="0" y="0"/>
                  </a:cubicBezTo>
                  <a:cubicBezTo>
                    <a:pt x="0" y="0"/>
                    <a:pt x="2" y="28"/>
                    <a:pt x="16" y="34"/>
                  </a:cubicBezTo>
                  <a:cubicBezTo>
                    <a:pt x="16" y="34"/>
                    <a:pt x="16" y="34"/>
                    <a:pt x="16" y="34"/>
                  </a:cubicBezTo>
                  <a:cubicBezTo>
                    <a:pt x="16" y="47"/>
                    <a:pt x="27" y="58"/>
                    <a:pt x="40" y="58"/>
                  </a:cubicBezTo>
                  <a:cubicBezTo>
                    <a:pt x="40" y="76"/>
                    <a:pt x="40" y="76"/>
                    <a:pt x="40" y="76"/>
                  </a:cubicBezTo>
                  <a:cubicBezTo>
                    <a:pt x="24" y="76"/>
                    <a:pt x="24" y="76"/>
                    <a:pt x="24" y="76"/>
                  </a:cubicBezTo>
                  <a:cubicBezTo>
                    <a:pt x="24" y="88"/>
                    <a:pt x="24" y="88"/>
                    <a:pt x="24" y="88"/>
                  </a:cubicBezTo>
                  <a:cubicBezTo>
                    <a:pt x="12" y="88"/>
                    <a:pt x="12" y="88"/>
                    <a:pt x="12" y="88"/>
                  </a:cubicBezTo>
                  <a:cubicBezTo>
                    <a:pt x="12" y="104"/>
                    <a:pt x="12" y="104"/>
                    <a:pt x="12" y="104"/>
                  </a:cubicBezTo>
                  <a:cubicBezTo>
                    <a:pt x="72" y="104"/>
                    <a:pt x="72" y="104"/>
                    <a:pt x="72" y="104"/>
                  </a:cubicBezTo>
                  <a:cubicBezTo>
                    <a:pt x="72" y="88"/>
                    <a:pt x="72" y="88"/>
                    <a:pt x="72" y="88"/>
                  </a:cubicBezTo>
                  <a:cubicBezTo>
                    <a:pt x="60" y="88"/>
                    <a:pt x="60" y="88"/>
                    <a:pt x="60" y="88"/>
                  </a:cubicBezTo>
                  <a:cubicBezTo>
                    <a:pt x="60" y="76"/>
                    <a:pt x="60" y="76"/>
                    <a:pt x="60" y="76"/>
                  </a:cubicBezTo>
                  <a:cubicBezTo>
                    <a:pt x="44" y="76"/>
                    <a:pt x="44" y="76"/>
                    <a:pt x="44" y="76"/>
                  </a:cubicBezTo>
                  <a:cubicBezTo>
                    <a:pt x="44" y="58"/>
                    <a:pt x="44" y="58"/>
                    <a:pt x="44" y="58"/>
                  </a:cubicBezTo>
                  <a:cubicBezTo>
                    <a:pt x="57" y="58"/>
                    <a:pt x="68" y="47"/>
                    <a:pt x="68" y="34"/>
                  </a:cubicBezTo>
                  <a:close/>
                  <a:moveTo>
                    <a:pt x="68" y="4"/>
                  </a:moveTo>
                  <a:cubicBezTo>
                    <a:pt x="80" y="4"/>
                    <a:pt x="80" y="4"/>
                    <a:pt x="80" y="4"/>
                  </a:cubicBezTo>
                  <a:cubicBezTo>
                    <a:pt x="80" y="4"/>
                    <a:pt x="76" y="23"/>
                    <a:pt x="68" y="30"/>
                  </a:cubicBezTo>
                  <a:lnTo>
                    <a:pt x="68" y="4"/>
                  </a:lnTo>
                  <a:close/>
                  <a:moveTo>
                    <a:pt x="16" y="30"/>
                  </a:moveTo>
                  <a:cubicBezTo>
                    <a:pt x="7" y="23"/>
                    <a:pt x="4" y="4"/>
                    <a:pt x="4" y="4"/>
                  </a:cubicBezTo>
                  <a:cubicBezTo>
                    <a:pt x="16" y="4"/>
                    <a:pt x="16" y="4"/>
                    <a:pt x="16" y="4"/>
                  </a:cubicBezTo>
                  <a:lnTo>
                    <a:pt x="16" y="30"/>
                  </a:lnTo>
                  <a:close/>
                  <a:moveTo>
                    <a:pt x="68" y="92"/>
                  </a:moveTo>
                  <a:cubicBezTo>
                    <a:pt x="68" y="100"/>
                    <a:pt x="68" y="100"/>
                    <a:pt x="68" y="100"/>
                  </a:cubicBezTo>
                  <a:cubicBezTo>
                    <a:pt x="16" y="100"/>
                    <a:pt x="16" y="100"/>
                    <a:pt x="16" y="100"/>
                  </a:cubicBezTo>
                  <a:cubicBezTo>
                    <a:pt x="16" y="92"/>
                    <a:pt x="16" y="92"/>
                    <a:pt x="16" y="92"/>
                  </a:cubicBezTo>
                  <a:lnTo>
                    <a:pt x="68" y="92"/>
                  </a:lnTo>
                  <a:close/>
                  <a:moveTo>
                    <a:pt x="56" y="80"/>
                  </a:moveTo>
                  <a:cubicBezTo>
                    <a:pt x="56" y="88"/>
                    <a:pt x="56" y="88"/>
                    <a:pt x="56" y="88"/>
                  </a:cubicBezTo>
                  <a:cubicBezTo>
                    <a:pt x="28" y="88"/>
                    <a:pt x="28" y="88"/>
                    <a:pt x="28" y="88"/>
                  </a:cubicBezTo>
                  <a:cubicBezTo>
                    <a:pt x="28" y="80"/>
                    <a:pt x="28" y="80"/>
                    <a:pt x="28" y="80"/>
                  </a:cubicBezTo>
                  <a:lnTo>
                    <a:pt x="56" y="80"/>
                  </a:lnTo>
                  <a:close/>
                  <a:moveTo>
                    <a:pt x="44" y="56"/>
                  </a:moveTo>
                  <a:cubicBezTo>
                    <a:pt x="40" y="56"/>
                    <a:pt x="40" y="56"/>
                    <a:pt x="40" y="56"/>
                  </a:cubicBezTo>
                  <a:cubicBezTo>
                    <a:pt x="29" y="56"/>
                    <a:pt x="20" y="45"/>
                    <a:pt x="20" y="34"/>
                  </a:cubicBezTo>
                  <a:cubicBezTo>
                    <a:pt x="20" y="4"/>
                    <a:pt x="20" y="4"/>
                    <a:pt x="20" y="4"/>
                  </a:cubicBezTo>
                  <a:cubicBezTo>
                    <a:pt x="64" y="4"/>
                    <a:pt x="64" y="4"/>
                    <a:pt x="64" y="4"/>
                  </a:cubicBezTo>
                  <a:cubicBezTo>
                    <a:pt x="64" y="34"/>
                    <a:pt x="64" y="34"/>
                    <a:pt x="64" y="34"/>
                  </a:cubicBezTo>
                  <a:cubicBezTo>
                    <a:pt x="64" y="45"/>
                    <a:pt x="55" y="56"/>
                    <a:pt x="44" y="5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97" name="Group 96"/>
            <p:cNvGrpSpPr/>
            <p:nvPr/>
          </p:nvGrpSpPr>
          <p:grpSpPr>
            <a:xfrm>
              <a:off x="6609819" y="4374460"/>
              <a:ext cx="505129" cy="639830"/>
              <a:chOff x="6350000" y="2533650"/>
              <a:chExt cx="238125" cy="301625"/>
            </a:xfrm>
            <a:grpFill/>
          </p:grpSpPr>
          <p:sp>
            <p:nvSpPr>
              <p:cNvPr id="191" name="Freeform 190"/>
              <p:cNvSpPr>
                <a:spLocks noEditPoints="1"/>
              </p:cNvSpPr>
              <p:nvPr/>
            </p:nvSpPr>
            <p:spPr bwMode="auto">
              <a:xfrm>
                <a:off x="6440488" y="2665413"/>
                <a:ext cx="77788" cy="79375"/>
              </a:xfrm>
              <a:custGeom>
                <a:avLst/>
                <a:gdLst>
                  <a:gd name="T0" fmla="*/ 29 w 30"/>
                  <a:gd name="T1" fmla="*/ 1 h 30"/>
                  <a:gd name="T2" fmla="*/ 26 w 30"/>
                  <a:gd name="T3" fmla="*/ 1 h 30"/>
                  <a:gd name="T4" fmla="*/ 14 w 30"/>
                  <a:gd name="T5" fmla="*/ 14 h 30"/>
                  <a:gd name="T6" fmla="*/ 11 w 30"/>
                  <a:gd name="T7" fmla="*/ 13 h 30"/>
                  <a:gd name="T8" fmla="*/ 5 w 30"/>
                  <a:gd name="T9" fmla="*/ 19 h 30"/>
                  <a:gd name="T10" fmla="*/ 6 w 30"/>
                  <a:gd name="T11" fmla="*/ 22 h 30"/>
                  <a:gd name="T12" fmla="*/ 1 w 30"/>
                  <a:gd name="T13" fmla="*/ 26 h 30"/>
                  <a:gd name="T14" fmla="*/ 1 w 30"/>
                  <a:gd name="T15" fmla="*/ 29 h 30"/>
                  <a:gd name="T16" fmla="*/ 4 w 30"/>
                  <a:gd name="T17" fmla="*/ 29 h 30"/>
                  <a:gd name="T18" fmla="*/ 8 w 30"/>
                  <a:gd name="T19" fmla="*/ 24 h 30"/>
                  <a:gd name="T20" fmla="*/ 11 w 30"/>
                  <a:gd name="T21" fmla="*/ 25 h 30"/>
                  <a:gd name="T22" fmla="*/ 17 w 30"/>
                  <a:gd name="T23" fmla="*/ 19 h 30"/>
                  <a:gd name="T24" fmla="*/ 16 w 30"/>
                  <a:gd name="T25" fmla="*/ 16 h 30"/>
                  <a:gd name="T26" fmla="*/ 29 w 30"/>
                  <a:gd name="T27" fmla="*/ 4 h 30"/>
                  <a:gd name="T28" fmla="*/ 29 w 30"/>
                  <a:gd name="T29" fmla="*/ 1 h 30"/>
                  <a:gd name="T30" fmla="*/ 11 w 30"/>
                  <a:gd name="T31" fmla="*/ 21 h 30"/>
                  <a:gd name="T32" fmla="*/ 9 w 30"/>
                  <a:gd name="T33" fmla="*/ 19 h 30"/>
                  <a:gd name="T34" fmla="*/ 11 w 30"/>
                  <a:gd name="T35" fmla="*/ 17 h 30"/>
                  <a:gd name="T36" fmla="*/ 13 w 30"/>
                  <a:gd name="T37" fmla="*/ 19 h 30"/>
                  <a:gd name="T38" fmla="*/ 11 w 30"/>
                  <a:gd name="T39"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30">
                    <a:moveTo>
                      <a:pt x="29" y="1"/>
                    </a:moveTo>
                    <a:cubicBezTo>
                      <a:pt x="28" y="0"/>
                      <a:pt x="27" y="0"/>
                      <a:pt x="26" y="1"/>
                    </a:cubicBezTo>
                    <a:cubicBezTo>
                      <a:pt x="14" y="14"/>
                      <a:pt x="14" y="14"/>
                      <a:pt x="14" y="14"/>
                    </a:cubicBezTo>
                    <a:cubicBezTo>
                      <a:pt x="13" y="13"/>
                      <a:pt x="12" y="13"/>
                      <a:pt x="11" y="13"/>
                    </a:cubicBezTo>
                    <a:cubicBezTo>
                      <a:pt x="8" y="13"/>
                      <a:pt x="5" y="16"/>
                      <a:pt x="5" y="19"/>
                    </a:cubicBezTo>
                    <a:cubicBezTo>
                      <a:pt x="5" y="20"/>
                      <a:pt x="5" y="21"/>
                      <a:pt x="6" y="22"/>
                    </a:cubicBezTo>
                    <a:cubicBezTo>
                      <a:pt x="1" y="26"/>
                      <a:pt x="1" y="26"/>
                      <a:pt x="1" y="26"/>
                    </a:cubicBezTo>
                    <a:cubicBezTo>
                      <a:pt x="0" y="27"/>
                      <a:pt x="0" y="28"/>
                      <a:pt x="1" y="29"/>
                    </a:cubicBezTo>
                    <a:cubicBezTo>
                      <a:pt x="2" y="30"/>
                      <a:pt x="3" y="30"/>
                      <a:pt x="4" y="29"/>
                    </a:cubicBezTo>
                    <a:cubicBezTo>
                      <a:pt x="8" y="24"/>
                      <a:pt x="8" y="24"/>
                      <a:pt x="8" y="24"/>
                    </a:cubicBezTo>
                    <a:cubicBezTo>
                      <a:pt x="9" y="25"/>
                      <a:pt x="10" y="25"/>
                      <a:pt x="11" y="25"/>
                    </a:cubicBezTo>
                    <a:cubicBezTo>
                      <a:pt x="14" y="25"/>
                      <a:pt x="17" y="22"/>
                      <a:pt x="17" y="19"/>
                    </a:cubicBezTo>
                    <a:cubicBezTo>
                      <a:pt x="17" y="18"/>
                      <a:pt x="17" y="17"/>
                      <a:pt x="16" y="16"/>
                    </a:cubicBezTo>
                    <a:cubicBezTo>
                      <a:pt x="29" y="4"/>
                      <a:pt x="29" y="4"/>
                      <a:pt x="29" y="4"/>
                    </a:cubicBezTo>
                    <a:cubicBezTo>
                      <a:pt x="30" y="3"/>
                      <a:pt x="30" y="2"/>
                      <a:pt x="29" y="1"/>
                    </a:cubicBezTo>
                    <a:close/>
                    <a:moveTo>
                      <a:pt x="11" y="21"/>
                    </a:moveTo>
                    <a:cubicBezTo>
                      <a:pt x="10" y="21"/>
                      <a:pt x="9" y="20"/>
                      <a:pt x="9" y="19"/>
                    </a:cubicBezTo>
                    <a:cubicBezTo>
                      <a:pt x="9" y="18"/>
                      <a:pt x="10" y="17"/>
                      <a:pt x="11" y="17"/>
                    </a:cubicBezTo>
                    <a:cubicBezTo>
                      <a:pt x="12" y="17"/>
                      <a:pt x="13" y="18"/>
                      <a:pt x="13" y="19"/>
                    </a:cubicBezTo>
                    <a:cubicBezTo>
                      <a:pt x="13" y="20"/>
                      <a:pt x="12" y="21"/>
                      <a:pt x="1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191"/>
              <p:cNvSpPr>
                <a:spLocks noEditPoints="1"/>
              </p:cNvSpPr>
              <p:nvPr/>
            </p:nvSpPr>
            <p:spPr bwMode="auto">
              <a:xfrm>
                <a:off x="6380163" y="2627313"/>
                <a:ext cx="177800" cy="176212"/>
              </a:xfrm>
              <a:custGeom>
                <a:avLst/>
                <a:gdLst>
                  <a:gd name="T0" fmla="*/ 34 w 68"/>
                  <a:gd name="T1" fmla="*/ 0 h 68"/>
                  <a:gd name="T2" fmla="*/ 0 w 68"/>
                  <a:gd name="T3" fmla="*/ 34 h 68"/>
                  <a:gd name="T4" fmla="*/ 34 w 68"/>
                  <a:gd name="T5" fmla="*/ 68 h 68"/>
                  <a:gd name="T6" fmla="*/ 68 w 68"/>
                  <a:gd name="T7" fmla="*/ 34 h 68"/>
                  <a:gd name="T8" fmla="*/ 34 w 68"/>
                  <a:gd name="T9" fmla="*/ 0 h 68"/>
                  <a:gd name="T10" fmla="*/ 36 w 68"/>
                  <a:gd name="T11" fmla="*/ 64 h 68"/>
                  <a:gd name="T12" fmla="*/ 36 w 68"/>
                  <a:gd name="T13" fmla="*/ 54 h 68"/>
                  <a:gd name="T14" fmla="*/ 34 w 68"/>
                  <a:gd name="T15" fmla="*/ 52 h 68"/>
                  <a:gd name="T16" fmla="*/ 32 w 68"/>
                  <a:gd name="T17" fmla="*/ 54 h 68"/>
                  <a:gd name="T18" fmla="*/ 32 w 68"/>
                  <a:gd name="T19" fmla="*/ 64 h 68"/>
                  <a:gd name="T20" fmla="*/ 4 w 68"/>
                  <a:gd name="T21" fmla="*/ 36 h 68"/>
                  <a:gd name="T22" fmla="*/ 14 w 68"/>
                  <a:gd name="T23" fmla="*/ 36 h 68"/>
                  <a:gd name="T24" fmla="*/ 16 w 68"/>
                  <a:gd name="T25" fmla="*/ 34 h 68"/>
                  <a:gd name="T26" fmla="*/ 14 w 68"/>
                  <a:gd name="T27" fmla="*/ 32 h 68"/>
                  <a:gd name="T28" fmla="*/ 4 w 68"/>
                  <a:gd name="T29" fmla="*/ 32 h 68"/>
                  <a:gd name="T30" fmla="*/ 32 w 68"/>
                  <a:gd name="T31" fmla="*/ 4 h 68"/>
                  <a:gd name="T32" fmla="*/ 32 w 68"/>
                  <a:gd name="T33" fmla="*/ 14 h 68"/>
                  <a:gd name="T34" fmla="*/ 34 w 68"/>
                  <a:gd name="T35" fmla="*/ 16 h 68"/>
                  <a:gd name="T36" fmla="*/ 36 w 68"/>
                  <a:gd name="T37" fmla="*/ 14 h 68"/>
                  <a:gd name="T38" fmla="*/ 36 w 68"/>
                  <a:gd name="T39" fmla="*/ 4 h 68"/>
                  <a:gd name="T40" fmla="*/ 64 w 68"/>
                  <a:gd name="T41" fmla="*/ 32 h 68"/>
                  <a:gd name="T42" fmla="*/ 54 w 68"/>
                  <a:gd name="T43" fmla="*/ 32 h 68"/>
                  <a:gd name="T44" fmla="*/ 52 w 68"/>
                  <a:gd name="T45" fmla="*/ 34 h 68"/>
                  <a:gd name="T46" fmla="*/ 54 w 68"/>
                  <a:gd name="T47" fmla="*/ 36 h 68"/>
                  <a:gd name="T48" fmla="*/ 64 w 68"/>
                  <a:gd name="T49" fmla="*/ 36 h 68"/>
                  <a:gd name="T50" fmla="*/ 36 w 68"/>
                  <a:gd name="T51"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68">
                    <a:moveTo>
                      <a:pt x="34" y="0"/>
                    </a:moveTo>
                    <a:cubicBezTo>
                      <a:pt x="15" y="0"/>
                      <a:pt x="0" y="15"/>
                      <a:pt x="0" y="34"/>
                    </a:cubicBezTo>
                    <a:cubicBezTo>
                      <a:pt x="0" y="53"/>
                      <a:pt x="15" y="68"/>
                      <a:pt x="34" y="68"/>
                    </a:cubicBezTo>
                    <a:cubicBezTo>
                      <a:pt x="53" y="68"/>
                      <a:pt x="68" y="53"/>
                      <a:pt x="68" y="34"/>
                    </a:cubicBezTo>
                    <a:cubicBezTo>
                      <a:pt x="68" y="15"/>
                      <a:pt x="53" y="0"/>
                      <a:pt x="34" y="0"/>
                    </a:cubicBezTo>
                    <a:close/>
                    <a:moveTo>
                      <a:pt x="36" y="64"/>
                    </a:moveTo>
                    <a:cubicBezTo>
                      <a:pt x="36" y="54"/>
                      <a:pt x="36" y="54"/>
                      <a:pt x="36" y="54"/>
                    </a:cubicBezTo>
                    <a:cubicBezTo>
                      <a:pt x="36" y="53"/>
                      <a:pt x="35" y="52"/>
                      <a:pt x="34" y="52"/>
                    </a:cubicBezTo>
                    <a:cubicBezTo>
                      <a:pt x="33" y="52"/>
                      <a:pt x="32" y="53"/>
                      <a:pt x="32" y="54"/>
                    </a:cubicBezTo>
                    <a:cubicBezTo>
                      <a:pt x="32" y="64"/>
                      <a:pt x="32" y="64"/>
                      <a:pt x="32" y="64"/>
                    </a:cubicBezTo>
                    <a:cubicBezTo>
                      <a:pt x="17" y="63"/>
                      <a:pt x="5" y="52"/>
                      <a:pt x="4" y="36"/>
                    </a:cubicBezTo>
                    <a:cubicBezTo>
                      <a:pt x="14" y="36"/>
                      <a:pt x="14" y="36"/>
                      <a:pt x="14" y="36"/>
                    </a:cubicBezTo>
                    <a:cubicBezTo>
                      <a:pt x="15" y="36"/>
                      <a:pt x="16" y="35"/>
                      <a:pt x="16" y="34"/>
                    </a:cubicBezTo>
                    <a:cubicBezTo>
                      <a:pt x="16" y="33"/>
                      <a:pt x="15" y="32"/>
                      <a:pt x="14" y="32"/>
                    </a:cubicBezTo>
                    <a:cubicBezTo>
                      <a:pt x="4" y="32"/>
                      <a:pt x="4" y="32"/>
                      <a:pt x="4" y="32"/>
                    </a:cubicBezTo>
                    <a:cubicBezTo>
                      <a:pt x="5" y="16"/>
                      <a:pt x="17" y="5"/>
                      <a:pt x="32" y="4"/>
                    </a:cubicBezTo>
                    <a:cubicBezTo>
                      <a:pt x="32" y="14"/>
                      <a:pt x="32" y="14"/>
                      <a:pt x="32" y="14"/>
                    </a:cubicBezTo>
                    <a:cubicBezTo>
                      <a:pt x="32" y="15"/>
                      <a:pt x="33" y="16"/>
                      <a:pt x="34" y="16"/>
                    </a:cubicBezTo>
                    <a:cubicBezTo>
                      <a:pt x="35" y="16"/>
                      <a:pt x="36" y="15"/>
                      <a:pt x="36" y="14"/>
                    </a:cubicBezTo>
                    <a:cubicBezTo>
                      <a:pt x="36" y="4"/>
                      <a:pt x="36" y="4"/>
                      <a:pt x="36" y="4"/>
                    </a:cubicBezTo>
                    <a:cubicBezTo>
                      <a:pt x="51" y="5"/>
                      <a:pt x="63" y="16"/>
                      <a:pt x="64" y="32"/>
                    </a:cubicBezTo>
                    <a:cubicBezTo>
                      <a:pt x="54" y="32"/>
                      <a:pt x="54" y="32"/>
                      <a:pt x="54" y="32"/>
                    </a:cubicBezTo>
                    <a:cubicBezTo>
                      <a:pt x="53" y="32"/>
                      <a:pt x="52" y="33"/>
                      <a:pt x="52" y="34"/>
                    </a:cubicBezTo>
                    <a:cubicBezTo>
                      <a:pt x="52" y="35"/>
                      <a:pt x="53" y="36"/>
                      <a:pt x="54" y="36"/>
                    </a:cubicBezTo>
                    <a:cubicBezTo>
                      <a:pt x="64" y="36"/>
                      <a:pt x="64" y="36"/>
                      <a:pt x="64" y="36"/>
                    </a:cubicBezTo>
                    <a:cubicBezTo>
                      <a:pt x="63" y="52"/>
                      <a:pt x="51" y="63"/>
                      <a:pt x="36"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192"/>
              <p:cNvSpPr>
                <a:spLocks noEditPoints="1"/>
              </p:cNvSpPr>
              <p:nvPr/>
            </p:nvSpPr>
            <p:spPr bwMode="auto">
              <a:xfrm>
                <a:off x="6350000" y="2533650"/>
                <a:ext cx="238125" cy="301625"/>
              </a:xfrm>
              <a:custGeom>
                <a:avLst/>
                <a:gdLst>
                  <a:gd name="T0" fmla="*/ 80 w 92"/>
                  <a:gd name="T1" fmla="*/ 39 h 116"/>
                  <a:gd name="T2" fmla="*/ 85 w 92"/>
                  <a:gd name="T3" fmla="*/ 34 h 116"/>
                  <a:gd name="T4" fmla="*/ 88 w 92"/>
                  <a:gd name="T5" fmla="*/ 37 h 116"/>
                  <a:gd name="T6" fmla="*/ 90 w 92"/>
                  <a:gd name="T7" fmla="*/ 34 h 116"/>
                  <a:gd name="T8" fmla="*/ 82 w 92"/>
                  <a:gd name="T9" fmla="*/ 26 h 116"/>
                  <a:gd name="T10" fmla="*/ 79 w 92"/>
                  <a:gd name="T11" fmla="*/ 28 h 116"/>
                  <a:gd name="T12" fmla="*/ 82 w 92"/>
                  <a:gd name="T13" fmla="*/ 31 h 116"/>
                  <a:gd name="T14" fmla="*/ 77 w 92"/>
                  <a:gd name="T15" fmla="*/ 36 h 116"/>
                  <a:gd name="T16" fmla="*/ 55 w 92"/>
                  <a:gd name="T17" fmla="*/ 25 h 116"/>
                  <a:gd name="T18" fmla="*/ 60 w 92"/>
                  <a:gd name="T19" fmla="*/ 14 h 116"/>
                  <a:gd name="T20" fmla="*/ 46 w 92"/>
                  <a:gd name="T21" fmla="*/ 0 h 116"/>
                  <a:gd name="T22" fmla="*/ 32 w 92"/>
                  <a:gd name="T23" fmla="*/ 14 h 116"/>
                  <a:gd name="T24" fmla="*/ 37 w 92"/>
                  <a:gd name="T25" fmla="*/ 25 h 116"/>
                  <a:gd name="T26" fmla="*/ 15 w 92"/>
                  <a:gd name="T27" fmla="*/ 36 h 116"/>
                  <a:gd name="T28" fmla="*/ 10 w 92"/>
                  <a:gd name="T29" fmla="*/ 31 h 116"/>
                  <a:gd name="T30" fmla="*/ 13 w 92"/>
                  <a:gd name="T31" fmla="*/ 28 h 116"/>
                  <a:gd name="T32" fmla="*/ 10 w 92"/>
                  <a:gd name="T33" fmla="*/ 26 h 116"/>
                  <a:gd name="T34" fmla="*/ 2 w 92"/>
                  <a:gd name="T35" fmla="*/ 34 h 116"/>
                  <a:gd name="T36" fmla="*/ 4 w 92"/>
                  <a:gd name="T37" fmla="*/ 37 h 116"/>
                  <a:gd name="T38" fmla="*/ 7 w 92"/>
                  <a:gd name="T39" fmla="*/ 34 h 116"/>
                  <a:gd name="T40" fmla="*/ 12 w 92"/>
                  <a:gd name="T41" fmla="*/ 39 h 116"/>
                  <a:gd name="T42" fmla="*/ 0 w 92"/>
                  <a:gd name="T43" fmla="*/ 70 h 116"/>
                  <a:gd name="T44" fmla="*/ 46 w 92"/>
                  <a:gd name="T45" fmla="*/ 116 h 116"/>
                  <a:gd name="T46" fmla="*/ 92 w 92"/>
                  <a:gd name="T47" fmla="*/ 70 h 116"/>
                  <a:gd name="T48" fmla="*/ 80 w 92"/>
                  <a:gd name="T49" fmla="*/ 39 h 116"/>
                  <a:gd name="T50" fmla="*/ 36 w 92"/>
                  <a:gd name="T51" fmla="*/ 14 h 116"/>
                  <a:gd name="T52" fmla="*/ 46 w 92"/>
                  <a:gd name="T53" fmla="*/ 4 h 116"/>
                  <a:gd name="T54" fmla="*/ 56 w 92"/>
                  <a:gd name="T55" fmla="*/ 14 h 116"/>
                  <a:gd name="T56" fmla="*/ 48 w 92"/>
                  <a:gd name="T57" fmla="*/ 24 h 116"/>
                  <a:gd name="T58" fmla="*/ 48 w 92"/>
                  <a:gd name="T59" fmla="*/ 16 h 116"/>
                  <a:gd name="T60" fmla="*/ 52 w 92"/>
                  <a:gd name="T61" fmla="*/ 16 h 116"/>
                  <a:gd name="T62" fmla="*/ 52 w 92"/>
                  <a:gd name="T63" fmla="*/ 12 h 116"/>
                  <a:gd name="T64" fmla="*/ 40 w 92"/>
                  <a:gd name="T65" fmla="*/ 12 h 116"/>
                  <a:gd name="T66" fmla="*/ 40 w 92"/>
                  <a:gd name="T67" fmla="*/ 16 h 116"/>
                  <a:gd name="T68" fmla="*/ 44 w 92"/>
                  <a:gd name="T69" fmla="*/ 16 h 116"/>
                  <a:gd name="T70" fmla="*/ 44 w 92"/>
                  <a:gd name="T71" fmla="*/ 24 h 116"/>
                  <a:gd name="T72" fmla="*/ 36 w 92"/>
                  <a:gd name="T73" fmla="*/ 14 h 116"/>
                  <a:gd name="T74" fmla="*/ 46 w 92"/>
                  <a:gd name="T75" fmla="*/ 112 h 116"/>
                  <a:gd name="T76" fmla="*/ 4 w 92"/>
                  <a:gd name="T77" fmla="*/ 70 h 116"/>
                  <a:gd name="T78" fmla="*/ 46 w 92"/>
                  <a:gd name="T79" fmla="*/ 28 h 116"/>
                  <a:gd name="T80" fmla="*/ 88 w 92"/>
                  <a:gd name="T81" fmla="*/ 70 h 116"/>
                  <a:gd name="T82" fmla="*/ 46 w 92"/>
                  <a:gd name="T83"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2" h="116">
                    <a:moveTo>
                      <a:pt x="80" y="39"/>
                    </a:moveTo>
                    <a:cubicBezTo>
                      <a:pt x="85" y="34"/>
                      <a:pt x="85" y="34"/>
                      <a:pt x="85" y="34"/>
                    </a:cubicBezTo>
                    <a:cubicBezTo>
                      <a:pt x="88" y="37"/>
                      <a:pt x="88" y="37"/>
                      <a:pt x="88" y="37"/>
                    </a:cubicBezTo>
                    <a:cubicBezTo>
                      <a:pt x="90" y="34"/>
                      <a:pt x="90" y="34"/>
                      <a:pt x="90" y="34"/>
                    </a:cubicBezTo>
                    <a:cubicBezTo>
                      <a:pt x="82" y="26"/>
                      <a:pt x="82" y="26"/>
                      <a:pt x="82" y="26"/>
                    </a:cubicBezTo>
                    <a:cubicBezTo>
                      <a:pt x="79" y="28"/>
                      <a:pt x="79" y="28"/>
                      <a:pt x="79" y="28"/>
                    </a:cubicBezTo>
                    <a:cubicBezTo>
                      <a:pt x="82" y="31"/>
                      <a:pt x="82" y="31"/>
                      <a:pt x="82" y="31"/>
                    </a:cubicBezTo>
                    <a:cubicBezTo>
                      <a:pt x="77" y="36"/>
                      <a:pt x="77" y="36"/>
                      <a:pt x="77" y="36"/>
                    </a:cubicBezTo>
                    <a:cubicBezTo>
                      <a:pt x="71" y="30"/>
                      <a:pt x="63" y="27"/>
                      <a:pt x="55" y="25"/>
                    </a:cubicBezTo>
                    <a:cubicBezTo>
                      <a:pt x="58" y="22"/>
                      <a:pt x="60" y="18"/>
                      <a:pt x="60" y="14"/>
                    </a:cubicBezTo>
                    <a:cubicBezTo>
                      <a:pt x="60" y="6"/>
                      <a:pt x="54" y="0"/>
                      <a:pt x="46" y="0"/>
                    </a:cubicBezTo>
                    <a:cubicBezTo>
                      <a:pt x="38" y="0"/>
                      <a:pt x="32" y="6"/>
                      <a:pt x="32" y="14"/>
                    </a:cubicBezTo>
                    <a:cubicBezTo>
                      <a:pt x="32" y="18"/>
                      <a:pt x="34" y="22"/>
                      <a:pt x="37" y="25"/>
                    </a:cubicBezTo>
                    <a:cubicBezTo>
                      <a:pt x="29" y="27"/>
                      <a:pt x="21" y="30"/>
                      <a:pt x="15" y="36"/>
                    </a:cubicBezTo>
                    <a:cubicBezTo>
                      <a:pt x="10" y="31"/>
                      <a:pt x="10" y="31"/>
                      <a:pt x="10" y="31"/>
                    </a:cubicBezTo>
                    <a:cubicBezTo>
                      <a:pt x="13" y="28"/>
                      <a:pt x="13" y="28"/>
                      <a:pt x="13" y="28"/>
                    </a:cubicBezTo>
                    <a:cubicBezTo>
                      <a:pt x="10" y="26"/>
                      <a:pt x="10" y="26"/>
                      <a:pt x="10" y="26"/>
                    </a:cubicBezTo>
                    <a:cubicBezTo>
                      <a:pt x="2" y="34"/>
                      <a:pt x="2" y="34"/>
                      <a:pt x="2" y="34"/>
                    </a:cubicBezTo>
                    <a:cubicBezTo>
                      <a:pt x="4" y="37"/>
                      <a:pt x="4" y="37"/>
                      <a:pt x="4" y="37"/>
                    </a:cubicBezTo>
                    <a:cubicBezTo>
                      <a:pt x="7" y="34"/>
                      <a:pt x="7" y="34"/>
                      <a:pt x="7" y="34"/>
                    </a:cubicBezTo>
                    <a:cubicBezTo>
                      <a:pt x="12" y="39"/>
                      <a:pt x="12" y="39"/>
                      <a:pt x="12" y="39"/>
                    </a:cubicBezTo>
                    <a:cubicBezTo>
                      <a:pt x="5" y="47"/>
                      <a:pt x="0" y="58"/>
                      <a:pt x="0" y="70"/>
                    </a:cubicBezTo>
                    <a:cubicBezTo>
                      <a:pt x="0" y="95"/>
                      <a:pt x="21" y="116"/>
                      <a:pt x="46" y="116"/>
                    </a:cubicBezTo>
                    <a:cubicBezTo>
                      <a:pt x="71" y="116"/>
                      <a:pt x="92" y="95"/>
                      <a:pt x="92" y="70"/>
                    </a:cubicBezTo>
                    <a:cubicBezTo>
                      <a:pt x="92" y="58"/>
                      <a:pt x="87" y="47"/>
                      <a:pt x="80" y="39"/>
                    </a:cubicBezTo>
                    <a:close/>
                    <a:moveTo>
                      <a:pt x="36" y="14"/>
                    </a:moveTo>
                    <a:cubicBezTo>
                      <a:pt x="36" y="8"/>
                      <a:pt x="40" y="4"/>
                      <a:pt x="46" y="4"/>
                    </a:cubicBezTo>
                    <a:cubicBezTo>
                      <a:pt x="52" y="4"/>
                      <a:pt x="56" y="8"/>
                      <a:pt x="56" y="14"/>
                    </a:cubicBezTo>
                    <a:cubicBezTo>
                      <a:pt x="56" y="19"/>
                      <a:pt x="53" y="23"/>
                      <a:pt x="48" y="24"/>
                    </a:cubicBezTo>
                    <a:cubicBezTo>
                      <a:pt x="48" y="16"/>
                      <a:pt x="48" y="16"/>
                      <a:pt x="48" y="16"/>
                    </a:cubicBezTo>
                    <a:cubicBezTo>
                      <a:pt x="52" y="16"/>
                      <a:pt x="52" y="16"/>
                      <a:pt x="52" y="16"/>
                    </a:cubicBezTo>
                    <a:cubicBezTo>
                      <a:pt x="52" y="12"/>
                      <a:pt x="52" y="12"/>
                      <a:pt x="52" y="12"/>
                    </a:cubicBezTo>
                    <a:cubicBezTo>
                      <a:pt x="40" y="12"/>
                      <a:pt x="40" y="12"/>
                      <a:pt x="40" y="12"/>
                    </a:cubicBezTo>
                    <a:cubicBezTo>
                      <a:pt x="40" y="16"/>
                      <a:pt x="40" y="16"/>
                      <a:pt x="40" y="16"/>
                    </a:cubicBezTo>
                    <a:cubicBezTo>
                      <a:pt x="44" y="16"/>
                      <a:pt x="44" y="16"/>
                      <a:pt x="44" y="16"/>
                    </a:cubicBezTo>
                    <a:cubicBezTo>
                      <a:pt x="44" y="24"/>
                      <a:pt x="44" y="24"/>
                      <a:pt x="44" y="24"/>
                    </a:cubicBezTo>
                    <a:cubicBezTo>
                      <a:pt x="39" y="23"/>
                      <a:pt x="36" y="19"/>
                      <a:pt x="36" y="14"/>
                    </a:cubicBezTo>
                    <a:close/>
                    <a:moveTo>
                      <a:pt x="46" y="112"/>
                    </a:moveTo>
                    <a:cubicBezTo>
                      <a:pt x="23" y="112"/>
                      <a:pt x="4" y="93"/>
                      <a:pt x="4" y="70"/>
                    </a:cubicBezTo>
                    <a:cubicBezTo>
                      <a:pt x="4" y="47"/>
                      <a:pt x="23" y="28"/>
                      <a:pt x="46" y="28"/>
                    </a:cubicBezTo>
                    <a:cubicBezTo>
                      <a:pt x="69" y="28"/>
                      <a:pt x="88" y="47"/>
                      <a:pt x="88" y="70"/>
                    </a:cubicBezTo>
                    <a:cubicBezTo>
                      <a:pt x="88" y="93"/>
                      <a:pt x="69" y="112"/>
                      <a:pt x="46"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8" name="Group 97"/>
            <p:cNvGrpSpPr/>
            <p:nvPr/>
          </p:nvGrpSpPr>
          <p:grpSpPr>
            <a:xfrm>
              <a:off x="11075581" y="528361"/>
              <a:ext cx="462862" cy="508841"/>
              <a:chOff x="6983413" y="2554288"/>
              <a:chExt cx="239713" cy="263525"/>
            </a:xfrm>
            <a:grpFill/>
          </p:grpSpPr>
          <p:sp>
            <p:nvSpPr>
              <p:cNvPr id="189" name="Freeform 188"/>
              <p:cNvSpPr>
                <a:spLocks noEditPoints="1"/>
              </p:cNvSpPr>
              <p:nvPr/>
            </p:nvSpPr>
            <p:spPr bwMode="auto">
              <a:xfrm>
                <a:off x="7088188" y="2619375"/>
                <a:ext cx="30163" cy="114300"/>
              </a:xfrm>
              <a:custGeom>
                <a:avLst/>
                <a:gdLst>
                  <a:gd name="T0" fmla="*/ 8 w 12"/>
                  <a:gd name="T1" fmla="*/ 24 h 44"/>
                  <a:gd name="T2" fmla="*/ 8 w 12"/>
                  <a:gd name="T3" fmla="*/ 2 h 44"/>
                  <a:gd name="T4" fmla="*/ 6 w 12"/>
                  <a:gd name="T5" fmla="*/ 0 h 44"/>
                  <a:gd name="T6" fmla="*/ 4 w 12"/>
                  <a:gd name="T7" fmla="*/ 2 h 44"/>
                  <a:gd name="T8" fmla="*/ 4 w 12"/>
                  <a:gd name="T9" fmla="*/ 24 h 44"/>
                  <a:gd name="T10" fmla="*/ 0 w 12"/>
                  <a:gd name="T11" fmla="*/ 30 h 44"/>
                  <a:gd name="T12" fmla="*/ 4 w 12"/>
                  <a:gd name="T13" fmla="*/ 36 h 44"/>
                  <a:gd name="T14" fmla="*/ 4 w 12"/>
                  <a:gd name="T15" fmla="*/ 42 h 44"/>
                  <a:gd name="T16" fmla="*/ 6 w 12"/>
                  <a:gd name="T17" fmla="*/ 44 h 44"/>
                  <a:gd name="T18" fmla="*/ 8 w 12"/>
                  <a:gd name="T19" fmla="*/ 42 h 44"/>
                  <a:gd name="T20" fmla="*/ 8 w 12"/>
                  <a:gd name="T21" fmla="*/ 36 h 44"/>
                  <a:gd name="T22" fmla="*/ 12 w 12"/>
                  <a:gd name="T23" fmla="*/ 30 h 44"/>
                  <a:gd name="T24" fmla="*/ 8 w 12"/>
                  <a:gd name="T25" fmla="*/ 24 h 44"/>
                  <a:gd name="T26" fmla="*/ 6 w 12"/>
                  <a:gd name="T27" fmla="*/ 32 h 44"/>
                  <a:gd name="T28" fmla="*/ 4 w 12"/>
                  <a:gd name="T29" fmla="*/ 30 h 44"/>
                  <a:gd name="T30" fmla="*/ 6 w 12"/>
                  <a:gd name="T31" fmla="*/ 28 h 44"/>
                  <a:gd name="T32" fmla="*/ 8 w 12"/>
                  <a:gd name="T33" fmla="*/ 30 h 44"/>
                  <a:gd name="T34" fmla="*/ 6 w 12"/>
                  <a:gd name="T35"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44">
                    <a:moveTo>
                      <a:pt x="8" y="24"/>
                    </a:moveTo>
                    <a:cubicBezTo>
                      <a:pt x="8" y="2"/>
                      <a:pt x="8" y="2"/>
                      <a:pt x="8" y="2"/>
                    </a:cubicBezTo>
                    <a:cubicBezTo>
                      <a:pt x="8" y="1"/>
                      <a:pt x="7" y="0"/>
                      <a:pt x="6" y="0"/>
                    </a:cubicBezTo>
                    <a:cubicBezTo>
                      <a:pt x="5" y="0"/>
                      <a:pt x="4" y="1"/>
                      <a:pt x="4" y="2"/>
                    </a:cubicBezTo>
                    <a:cubicBezTo>
                      <a:pt x="4" y="24"/>
                      <a:pt x="4" y="24"/>
                      <a:pt x="4" y="24"/>
                    </a:cubicBezTo>
                    <a:cubicBezTo>
                      <a:pt x="2" y="25"/>
                      <a:pt x="0" y="27"/>
                      <a:pt x="0" y="30"/>
                    </a:cubicBezTo>
                    <a:cubicBezTo>
                      <a:pt x="0" y="33"/>
                      <a:pt x="2" y="35"/>
                      <a:pt x="4" y="36"/>
                    </a:cubicBezTo>
                    <a:cubicBezTo>
                      <a:pt x="4" y="42"/>
                      <a:pt x="4" y="42"/>
                      <a:pt x="4" y="42"/>
                    </a:cubicBezTo>
                    <a:cubicBezTo>
                      <a:pt x="4" y="43"/>
                      <a:pt x="5" y="44"/>
                      <a:pt x="6" y="44"/>
                    </a:cubicBezTo>
                    <a:cubicBezTo>
                      <a:pt x="7" y="44"/>
                      <a:pt x="8" y="43"/>
                      <a:pt x="8" y="42"/>
                    </a:cubicBezTo>
                    <a:cubicBezTo>
                      <a:pt x="8" y="36"/>
                      <a:pt x="8" y="36"/>
                      <a:pt x="8" y="36"/>
                    </a:cubicBezTo>
                    <a:cubicBezTo>
                      <a:pt x="10" y="35"/>
                      <a:pt x="12" y="33"/>
                      <a:pt x="12" y="30"/>
                    </a:cubicBezTo>
                    <a:cubicBezTo>
                      <a:pt x="12" y="27"/>
                      <a:pt x="10" y="25"/>
                      <a:pt x="8" y="24"/>
                    </a:cubicBezTo>
                    <a:close/>
                    <a:moveTo>
                      <a:pt x="6" y="32"/>
                    </a:moveTo>
                    <a:cubicBezTo>
                      <a:pt x="5" y="32"/>
                      <a:pt x="4" y="31"/>
                      <a:pt x="4" y="30"/>
                    </a:cubicBezTo>
                    <a:cubicBezTo>
                      <a:pt x="4" y="29"/>
                      <a:pt x="5" y="28"/>
                      <a:pt x="6" y="28"/>
                    </a:cubicBezTo>
                    <a:cubicBezTo>
                      <a:pt x="7" y="28"/>
                      <a:pt x="8" y="29"/>
                      <a:pt x="8" y="30"/>
                    </a:cubicBezTo>
                    <a:cubicBezTo>
                      <a:pt x="8" y="31"/>
                      <a:pt x="7" y="32"/>
                      <a:pt x="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189"/>
              <p:cNvSpPr>
                <a:spLocks noEditPoints="1"/>
              </p:cNvSpPr>
              <p:nvPr/>
            </p:nvSpPr>
            <p:spPr bwMode="auto">
              <a:xfrm>
                <a:off x="6983413" y="2554288"/>
                <a:ext cx="239713" cy="263525"/>
              </a:xfrm>
              <a:custGeom>
                <a:avLst/>
                <a:gdLst>
                  <a:gd name="T0" fmla="*/ 80 w 92"/>
                  <a:gd name="T1" fmla="*/ 24 h 101"/>
                  <a:gd name="T2" fmla="*/ 85 w 92"/>
                  <a:gd name="T3" fmla="*/ 19 h 101"/>
                  <a:gd name="T4" fmla="*/ 88 w 92"/>
                  <a:gd name="T5" fmla="*/ 22 h 101"/>
                  <a:gd name="T6" fmla="*/ 90 w 92"/>
                  <a:gd name="T7" fmla="*/ 19 h 101"/>
                  <a:gd name="T8" fmla="*/ 82 w 92"/>
                  <a:gd name="T9" fmla="*/ 11 h 101"/>
                  <a:gd name="T10" fmla="*/ 79 w 92"/>
                  <a:gd name="T11" fmla="*/ 13 h 101"/>
                  <a:gd name="T12" fmla="*/ 82 w 92"/>
                  <a:gd name="T13" fmla="*/ 16 h 101"/>
                  <a:gd name="T14" fmla="*/ 77 w 92"/>
                  <a:gd name="T15" fmla="*/ 21 h 101"/>
                  <a:gd name="T16" fmla="*/ 48 w 92"/>
                  <a:gd name="T17" fmla="*/ 9 h 101"/>
                  <a:gd name="T18" fmla="*/ 48 w 92"/>
                  <a:gd name="T19" fmla="*/ 4 h 101"/>
                  <a:gd name="T20" fmla="*/ 52 w 92"/>
                  <a:gd name="T21" fmla="*/ 4 h 101"/>
                  <a:gd name="T22" fmla="*/ 52 w 92"/>
                  <a:gd name="T23" fmla="*/ 0 h 101"/>
                  <a:gd name="T24" fmla="*/ 40 w 92"/>
                  <a:gd name="T25" fmla="*/ 0 h 101"/>
                  <a:gd name="T26" fmla="*/ 40 w 92"/>
                  <a:gd name="T27" fmla="*/ 4 h 101"/>
                  <a:gd name="T28" fmla="*/ 44 w 92"/>
                  <a:gd name="T29" fmla="*/ 4 h 101"/>
                  <a:gd name="T30" fmla="*/ 44 w 92"/>
                  <a:gd name="T31" fmla="*/ 9 h 101"/>
                  <a:gd name="T32" fmla="*/ 0 w 92"/>
                  <a:gd name="T33" fmla="*/ 55 h 101"/>
                  <a:gd name="T34" fmla="*/ 46 w 92"/>
                  <a:gd name="T35" fmla="*/ 101 h 101"/>
                  <a:gd name="T36" fmla="*/ 92 w 92"/>
                  <a:gd name="T37" fmla="*/ 55 h 101"/>
                  <a:gd name="T38" fmla="*/ 80 w 92"/>
                  <a:gd name="T39" fmla="*/ 24 h 101"/>
                  <a:gd name="T40" fmla="*/ 46 w 92"/>
                  <a:gd name="T41" fmla="*/ 97 h 101"/>
                  <a:gd name="T42" fmla="*/ 4 w 92"/>
                  <a:gd name="T43" fmla="*/ 55 h 101"/>
                  <a:gd name="T44" fmla="*/ 46 w 92"/>
                  <a:gd name="T45" fmla="*/ 13 h 101"/>
                  <a:gd name="T46" fmla="*/ 88 w 92"/>
                  <a:gd name="T47" fmla="*/ 55 h 101"/>
                  <a:gd name="T48" fmla="*/ 46 w 92"/>
                  <a:gd name="T49" fmla="*/ 9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101">
                    <a:moveTo>
                      <a:pt x="80" y="24"/>
                    </a:moveTo>
                    <a:cubicBezTo>
                      <a:pt x="85" y="19"/>
                      <a:pt x="85" y="19"/>
                      <a:pt x="85" y="19"/>
                    </a:cubicBezTo>
                    <a:cubicBezTo>
                      <a:pt x="88" y="22"/>
                      <a:pt x="88" y="22"/>
                      <a:pt x="88" y="22"/>
                    </a:cubicBezTo>
                    <a:cubicBezTo>
                      <a:pt x="90" y="19"/>
                      <a:pt x="90" y="19"/>
                      <a:pt x="90" y="19"/>
                    </a:cubicBezTo>
                    <a:cubicBezTo>
                      <a:pt x="82" y="11"/>
                      <a:pt x="82" y="11"/>
                      <a:pt x="82" y="11"/>
                    </a:cubicBezTo>
                    <a:cubicBezTo>
                      <a:pt x="79" y="13"/>
                      <a:pt x="79" y="13"/>
                      <a:pt x="79" y="13"/>
                    </a:cubicBezTo>
                    <a:cubicBezTo>
                      <a:pt x="82" y="16"/>
                      <a:pt x="82" y="16"/>
                      <a:pt x="82" y="16"/>
                    </a:cubicBezTo>
                    <a:cubicBezTo>
                      <a:pt x="77" y="21"/>
                      <a:pt x="77" y="21"/>
                      <a:pt x="77" y="21"/>
                    </a:cubicBezTo>
                    <a:cubicBezTo>
                      <a:pt x="69" y="14"/>
                      <a:pt x="59" y="10"/>
                      <a:pt x="48" y="9"/>
                    </a:cubicBezTo>
                    <a:cubicBezTo>
                      <a:pt x="48" y="4"/>
                      <a:pt x="48" y="4"/>
                      <a:pt x="48" y="4"/>
                    </a:cubicBezTo>
                    <a:cubicBezTo>
                      <a:pt x="52" y="4"/>
                      <a:pt x="52" y="4"/>
                      <a:pt x="52" y="4"/>
                    </a:cubicBezTo>
                    <a:cubicBezTo>
                      <a:pt x="52" y="0"/>
                      <a:pt x="52" y="0"/>
                      <a:pt x="52" y="0"/>
                    </a:cubicBezTo>
                    <a:cubicBezTo>
                      <a:pt x="40" y="0"/>
                      <a:pt x="40" y="0"/>
                      <a:pt x="40" y="0"/>
                    </a:cubicBezTo>
                    <a:cubicBezTo>
                      <a:pt x="40" y="4"/>
                      <a:pt x="40" y="4"/>
                      <a:pt x="40" y="4"/>
                    </a:cubicBezTo>
                    <a:cubicBezTo>
                      <a:pt x="44" y="4"/>
                      <a:pt x="44" y="4"/>
                      <a:pt x="44" y="4"/>
                    </a:cubicBezTo>
                    <a:cubicBezTo>
                      <a:pt x="44" y="9"/>
                      <a:pt x="44" y="9"/>
                      <a:pt x="44" y="9"/>
                    </a:cubicBezTo>
                    <a:cubicBezTo>
                      <a:pt x="20" y="10"/>
                      <a:pt x="0" y="30"/>
                      <a:pt x="0" y="55"/>
                    </a:cubicBezTo>
                    <a:cubicBezTo>
                      <a:pt x="0" y="80"/>
                      <a:pt x="21" y="101"/>
                      <a:pt x="46" y="101"/>
                    </a:cubicBezTo>
                    <a:cubicBezTo>
                      <a:pt x="71" y="101"/>
                      <a:pt x="92" y="80"/>
                      <a:pt x="92" y="55"/>
                    </a:cubicBezTo>
                    <a:cubicBezTo>
                      <a:pt x="92" y="43"/>
                      <a:pt x="87" y="32"/>
                      <a:pt x="80" y="24"/>
                    </a:cubicBezTo>
                    <a:close/>
                    <a:moveTo>
                      <a:pt x="46" y="97"/>
                    </a:moveTo>
                    <a:cubicBezTo>
                      <a:pt x="23" y="97"/>
                      <a:pt x="4" y="78"/>
                      <a:pt x="4" y="55"/>
                    </a:cubicBezTo>
                    <a:cubicBezTo>
                      <a:pt x="4" y="32"/>
                      <a:pt x="23" y="13"/>
                      <a:pt x="46" y="13"/>
                    </a:cubicBezTo>
                    <a:cubicBezTo>
                      <a:pt x="69" y="13"/>
                      <a:pt x="88" y="32"/>
                      <a:pt x="88" y="55"/>
                    </a:cubicBezTo>
                    <a:cubicBezTo>
                      <a:pt x="88" y="78"/>
                      <a:pt x="69" y="97"/>
                      <a:pt x="46"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9" name="Group 98"/>
            <p:cNvGrpSpPr/>
            <p:nvPr/>
          </p:nvGrpSpPr>
          <p:grpSpPr>
            <a:xfrm>
              <a:off x="2480489" y="2779292"/>
              <a:ext cx="239713" cy="292100"/>
              <a:chOff x="1273175" y="3175000"/>
              <a:chExt cx="239713" cy="292100"/>
            </a:xfrm>
            <a:grpFill/>
          </p:grpSpPr>
          <p:sp>
            <p:nvSpPr>
              <p:cNvPr id="187" name="Oval 186"/>
              <p:cNvSpPr>
                <a:spLocks noChangeArrowheads="1"/>
              </p:cNvSpPr>
              <p:nvPr/>
            </p:nvSpPr>
            <p:spPr bwMode="auto">
              <a:xfrm>
                <a:off x="1419225" y="3403600"/>
                <a:ext cx="31750" cy="2063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187"/>
              <p:cNvSpPr>
                <a:spLocks noEditPoints="1"/>
              </p:cNvSpPr>
              <p:nvPr/>
            </p:nvSpPr>
            <p:spPr bwMode="auto">
              <a:xfrm>
                <a:off x="1273175" y="3175000"/>
                <a:ext cx="239713" cy="292100"/>
              </a:xfrm>
              <a:custGeom>
                <a:avLst/>
                <a:gdLst>
                  <a:gd name="T0" fmla="*/ 46 w 92"/>
                  <a:gd name="T1" fmla="*/ 76 h 112"/>
                  <a:gd name="T2" fmla="*/ 32 w 92"/>
                  <a:gd name="T3" fmla="*/ 77 h 112"/>
                  <a:gd name="T4" fmla="*/ 32 w 92"/>
                  <a:gd name="T5" fmla="*/ 46 h 112"/>
                  <a:gd name="T6" fmla="*/ 84 w 92"/>
                  <a:gd name="T7" fmla="*/ 24 h 112"/>
                  <a:gd name="T8" fmla="*/ 28 w 92"/>
                  <a:gd name="T9" fmla="*/ 0 h 112"/>
                  <a:gd name="T10" fmla="*/ 28 w 92"/>
                  <a:gd name="T11" fmla="*/ 26 h 112"/>
                  <a:gd name="T12" fmla="*/ 28 w 92"/>
                  <a:gd name="T13" fmla="*/ 77 h 112"/>
                  <a:gd name="T14" fmla="*/ 0 w 92"/>
                  <a:gd name="T15" fmla="*/ 94 h 112"/>
                  <a:gd name="T16" fmla="*/ 46 w 92"/>
                  <a:gd name="T17" fmla="*/ 112 h 112"/>
                  <a:gd name="T18" fmla="*/ 92 w 92"/>
                  <a:gd name="T19" fmla="*/ 94 h 112"/>
                  <a:gd name="T20" fmla="*/ 46 w 92"/>
                  <a:gd name="T21" fmla="*/ 76 h 112"/>
                  <a:gd name="T22" fmla="*/ 32 w 92"/>
                  <a:gd name="T23" fmla="*/ 6 h 112"/>
                  <a:gd name="T24" fmla="*/ 74 w 92"/>
                  <a:gd name="T25" fmla="*/ 24 h 112"/>
                  <a:gd name="T26" fmla="*/ 32 w 92"/>
                  <a:gd name="T27" fmla="*/ 42 h 112"/>
                  <a:gd name="T28" fmla="*/ 32 w 92"/>
                  <a:gd name="T29" fmla="*/ 6 h 112"/>
                  <a:gd name="T30" fmla="*/ 46 w 92"/>
                  <a:gd name="T31" fmla="*/ 108 h 112"/>
                  <a:gd name="T32" fmla="*/ 4 w 92"/>
                  <a:gd name="T33" fmla="*/ 94 h 112"/>
                  <a:gd name="T34" fmla="*/ 28 w 92"/>
                  <a:gd name="T35" fmla="*/ 81 h 112"/>
                  <a:gd name="T36" fmla="*/ 28 w 92"/>
                  <a:gd name="T37" fmla="*/ 88 h 112"/>
                  <a:gd name="T38" fmla="*/ 20 w 92"/>
                  <a:gd name="T39" fmla="*/ 94 h 112"/>
                  <a:gd name="T40" fmla="*/ 30 w 92"/>
                  <a:gd name="T41" fmla="*/ 100 h 112"/>
                  <a:gd name="T42" fmla="*/ 40 w 92"/>
                  <a:gd name="T43" fmla="*/ 94 h 112"/>
                  <a:gd name="T44" fmla="*/ 32 w 92"/>
                  <a:gd name="T45" fmla="*/ 88 h 112"/>
                  <a:gd name="T46" fmla="*/ 32 w 92"/>
                  <a:gd name="T47" fmla="*/ 81 h 112"/>
                  <a:gd name="T48" fmla="*/ 46 w 92"/>
                  <a:gd name="T49" fmla="*/ 80 h 112"/>
                  <a:gd name="T50" fmla="*/ 88 w 92"/>
                  <a:gd name="T51" fmla="*/ 94 h 112"/>
                  <a:gd name="T52" fmla="*/ 46 w 92"/>
                  <a:gd name="T53"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 h="112">
                    <a:moveTo>
                      <a:pt x="46" y="76"/>
                    </a:moveTo>
                    <a:cubicBezTo>
                      <a:pt x="41" y="76"/>
                      <a:pt x="36" y="76"/>
                      <a:pt x="32" y="77"/>
                    </a:cubicBezTo>
                    <a:cubicBezTo>
                      <a:pt x="32" y="46"/>
                      <a:pt x="32" y="46"/>
                      <a:pt x="32" y="46"/>
                    </a:cubicBezTo>
                    <a:cubicBezTo>
                      <a:pt x="84" y="24"/>
                      <a:pt x="84" y="24"/>
                      <a:pt x="84" y="24"/>
                    </a:cubicBezTo>
                    <a:cubicBezTo>
                      <a:pt x="28" y="0"/>
                      <a:pt x="28" y="0"/>
                      <a:pt x="28" y="0"/>
                    </a:cubicBezTo>
                    <a:cubicBezTo>
                      <a:pt x="28" y="26"/>
                      <a:pt x="28" y="26"/>
                      <a:pt x="28" y="26"/>
                    </a:cubicBezTo>
                    <a:cubicBezTo>
                      <a:pt x="28" y="77"/>
                      <a:pt x="28" y="77"/>
                      <a:pt x="28" y="77"/>
                    </a:cubicBezTo>
                    <a:cubicBezTo>
                      <a:pt x="12" y="80"/>
                      <a:pt x="0" y="87"/>
                      <a:pt x="0" y="94"/>
                    </a:cubicBezTo>
                    <a:cubicBezTo>
                      <a:pt x="0" y="104"/>
                      <a:pt x="21" y="112"/>
                      <a:pt x="46" y="112"/>
                    </a:cubicBezTo>
                    <a:cubicBezTo>
                      <a:pt x="71" y="112"/>
                      <a:pt x="92" y="104"/>
                      <a:pt x="92" y="94"/>
                    </a:cubicBezTo>
                    <a:cubicBezTo>
                      <a:pt x="92" y="84"/>
                      <a:pt x="71" y="76"/>
                      <a:pt x="46" y="76"/>
                    </a:cubicBezTo>
                    <a:close/>
                    <a:moveTo>
                      <a:pt x="32" y="6"/>
                    </a:moveTo>
                    <a:cubicBezTo>
                      <a:pt x="74" y="24"/>
                      <a:pt x="74" y="24"/>
                      <a:pt x="74" y="24"/>
                    </a:cubicBezTo>
                    <a:cubicBezTo>
                      <a:pt x="32" y="42"/>
                      <a:pt x="32" y="42"/>
                      <a:pt x="32" y="42"/>
                    </a:cubicBezTo>
                    <a:lnTo>
                      <a:pt x="32" y="6"/>
                    </a:lnTo>
                    <a:close/>
                    <a:moveTo>
                      <a:pt x="46" y="108"/>
                    </a:moveTo>
                    <a:cubicBezTo>
                      <a:pt x="23" y="108"/>
                      <a:pt x="4" y="102"/>
                      <a:pt x="4" y="94"/>
                    </a:cubicBezTo>
                    <a:cubicBezTo>
                      <a:pt x="4" y="88"/>
                      <a:pt x="14" y="84"/>
                      <a:pt x="28" y="81"/>
                    </a:cubicBezTo>
                    <a:cubicBezTo>
                      <a:pt x="28" y="88"/>
                      <a:pt x="28" y="88"/>
                      <a:pt x="28" y="88"/>
                    </a:cubicBezTo>
                    <a:cubicBezTo>
                      <a:pt x="23" y="89"/>
                      <a:pt x="20" y="91"/>
                      <a:pt x="20" y="94"/>
                    </a:cubicBezTo>
                    <a:cubicBezTo>
                      <a:pt x="20" y="97"/>
                      <a:pt x="24" y="100"/>
                      <a:pt x="30" y="100"/>
                    </a:cubicBezTo>
                    <a:cubicBezTo>
                      <a:pt x="36" y="100"/>
                      <a:pt x="40" y="97"/>
                      <a:pt x="40" y="94"/>
                    </a:cubicBezTo>
                    <a:cubicBezTo>
                      <a:pt x="40" y="91"/>
                      <a:pt x="37" y="89"/>
                      <a:pt x="32" y="88"/>
                    </a:cubicBezTo>
                    <a:cubicBezTo>
                      <a:pt x="32" y="81"/>
                      <a:pt x="32" y="81"/>
                      <a:pt x="32" y="81"/>
                    </a:cubicBezTo>
                    <a:cubicBezTo>
                      <a:pt x="36" y="80"/>
                      <a:pt x="41" y="80"/>
                      <a:pt x="46" y="80"/>
                    </a:cubicBezTo>
                    <a:cubicBezTo>
                      <a:pt x="69" y="80"/>
                      <a:pt x="88" y="86"/>
                      <a:pt x="88" y="94"/>
                    </a:cubicBezTo>
                    <a:cubicBezTo>
                      <a:pt x="88" y="102"/>
                      <a:pt x="69" y="108"/>
                      <a:pt x="46"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00" name="Freeform 99"/>
            <p:cNvSpPr>
              <a:spLocks noEditPoints="1"/>
            </p:cNvSpPr>
            <p:nvPr/>
          </p:nvSpPr>
          <p:spPr bwMode="auto">
            <a:xfrm>
              <a:off x="9288758" y="231629"/>
              <a:ext cx="590966" cy="590964"/>
            </a:xfrm>
            <a:custGeom>
              <a:avLst/>
              <a:gdLst>
                <a:gd name="T0" fmla="*/ 16 w 96"/>
                <a:gd name="T1" fmla="*/ 83 h 96"/>
                <a:gd name="T2" fmla="*/ 16 w 96"/>
                <a:gd name="T3" fmla="*/ 84 h 96"/>
                <a:gd name="T4" fmla="*/ 16 w 96"/>
                <a:gd name="T5" fmla="*/ 96 h 96"/>
                <a:gd name="T6" fmla="*/ 12 w 96"/>
                <a:gd name="T7" fmla="*/ 87 h 96"/>
                <a:gd name="T8" fmla="*/ 4 w 96"/>
                <a:gd name="T9" fmla="*/ 89 h 96"/>
                <a:gd name="T10" fmla="*/ 0 w 96"/>
                <a:gd name="T11" fmla="*/ 84 h 96"/>
                <a:gd name="T12" fmla="*/ 13 w 96"/>
                <a:gd name="T13" fmla="*/ 80 h 96"/>
                <a:gd name="T14" fmla="*/ 17 w 96"/>
                <a:gd name="T15" fmla="*/ 76 h 96"/>
                <a:gd name="T16" fmla="*/ 8 w 96"/>
                <a:gd name="T17" fmla="*/ 72 h 96"/>
                <a:gd name="T18" fmla="*/ 43 w 96"/>
                <a:gd name="T19" fmla="*/ 51 h 96"/>
                <a:gd name="T20" fmla="*/ 40 w 96"/>
                <a:gd name="T21" fmla="*/ 48 h 96"/>
                <a:gd name="T22" fmla="*/ 48 w 96"/>
                <a:gd name="T23" fmla="*/ 56 h 96"/>
                <a:gd name="T24" fmla="*/ 24 w 96"/>
                <a:gd name="T25" fmla="*/ 75 h 96"/>
                <a:gd name="T26" fmla="*/ 24 w 96"/>
                <a:gd name="T27" fmla="*/ 88 h 96"/>
                <a:gd name="T28" fmla="*/ 20 w 96"/>
                <a:gd name="T29" fmla="*/ 79 h 96"/>
                <a:gd name="T30" fmla="*/ 8 w 96"/>
                <a:gd name="T31" fmla="*/ 44 h 96"/>
                <a:gd name="T32" fmla="*/ 96 w 96"/>
                <a:gd name="T33" fmla="*/ 44 h 96"/>
                <a:gd name="T34" fmla="*/ 28 w 96"/>
                <a:gd name="T35" fmla="*/ 81 h 96"/>
                <a:gd name="T36" fmla="*/ 28 w 96"/>
                <a:gd name="T37" fmla="*/ 76 h 96"/>
                <a:gd name="T38" fmla="*/ 92 w 96"/>
                <a:gd name="T39" fmla="*/ 44 h 96"/>
                <a:gd name="T40" fmla="*/ 12 w 96"/>
                <a:gd name="T41" fmla="*/ 44 h 96"/>
                <a:gd name="T42" fmla="*/ 20 w 96"/>
                <a:gd name="T43" fmla="*/ 68 h 96"/>
                <a:gd name="T44" fmla="*/ 15 w 96"/>
                <a:gd name="T45" fmla="*/ 68 h 96"/>
                <a:gd name="T46" fmla="*/ 40 w 96"/>
                <a:gd name="T47" fmla="*/ 44 h 96"/>
                <a:gd name="T48" fmla="*/ 64 w 96"/>
                <a:gd name="T49" fmla="*/ 44 h 96"/>
                <a:gd name="T50" fmla="*/ 51 w 96"/>
                <a:gd name="T51" fmla="*/ 56 h 96"/>
                <a:gd name="T52" fmla="*/ 53 w 96"/>
                <a:gd name="T53" fmla="*/ 52 h 96"/>
                <a:gd name="T54" fmla="*/ 52 w 96"/>
                <a:gd name="T55" fmla="*/ 36 h 96"/>
                <a:gd name="T56" fmla="*/ 40 w 96"/>
                <a:gd name="T57" fmla="*/ 45 h 96"/>
                <a:gd name="T58" fmla="*/ 28 w 96"/>
                <a:gd name="T59" fmla="*/ 59 h 96"/>
                <a:gd name="T60" fmla="*/ 52 w 96"/>
                <a:gd name="T61" fmla="*/ 16 h 96"/>
                <a:gd name="T62" fmla="*/ 52 w 96"/>
                <a:gd name="T63" fmla="*/ 72 h 96"/>
                <a:gd name="T64" fmla="*/ 40 w 96"/>
                <a:gd name="T65" fmla="*/ 65 h 96"/>
                <a:gd name="T66" fmla="*/ 76 w 96"/>
                <a:gd name="T67" fmla="*/ 44 h 96"/>
                <a:gd name="T68" fmla="*/ 28 w 96"/>
                <a:gd name="T69" fmla="*/ 44 h 96"/>
                <a:gd name="T70" fmla="*/ 28 w 96"/>
                <a:gd name="T71" fmla="*/ 5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96">
                  <a:moveTo>
                    <a:pt x="20" y="79"/>
                  </a:moveTo>
                  <a:cubicBezTo>
                    <a:pt x="16" y="83"/>
                    <a:pt x="16" y="83"/>
                    <a:pt x="16" y="83"/>
                  </a:cubicBezTo>
                  <a:cubicBezTo>
                    <a:pt x="16" y="84"/>
                    <a:pt x="16" y="84"/>
                    <a:pt x="16" y="84"/>
                  </a:cubicBezTo>
                  <a:cubicBezTo>
                    <a:pt x="16" y="84"/>
                    <a:pt x="16" y="84"/>
                    <a:pt x="16" y="84"/>
                  </a:cubicBezTo>
                  <a:cubicBezTo>
                    <a:pt x="16" y="84"/>
                    <a:pt x="16" y="84"/>
                    <a:pt x="16" y="84"/>
                  </a:cubicBezTo>
                  <a:cubicBezTo>
                    <a:pt x="16" y="96"/>
                    <a:pt x="16" y="96"/>
                    <a:pt x="16" y="96"/>
                  </a:cubicBezTo>
                  <a:cubicBezTo>
                    <a:pt x="12" y="96"/>
                    <a:pt x="12" y="96"/>
                    <a:pt x="12" y="96"/>
                  </a:cubicBezTo>
                  <a:cubicBezTo>
                    <a:pt x="12" y="87"/>
                    <a:pt x="12" y="87"/>
                    <a:pt x="12" y="87"/>
                  </a:cubicBezTo>
                  <a:cubicBezTo>
                    <a:pt x="7" y="92"/>
                    <a:pt x="7" y="92"/>
                    <a:pt x="7" y="92"/>
                  </a:cubicBezTo>
                  <a:cubicBezTo>
                    <a:pt x="4" y="89"/>
                    <a:pt x="4" y="89"/>
                    <a:pt x="4" y="89"/>
                  </a:cubicBezTo>
                  <a:cubicBezTo>
                    <a:pt x="9" y="84"/>
                    <a:pt x="9" y="84"/>
                    <a:pt x="9" y="84"/>
                  </a:cubicBezTo>
                  <a:cubicBezTo>
                    <a:pt x="0" y="84"/>
                    <a:pt x="0" y="84"/>
                    <a:pt x="0" y="84"/>
                  </a:cubicBezTo>
                  <a:cubicBezTo>
                    <a:pt x="0" y="80"/>
                    <a:pt x="0" y="80"/>
                    <a:pt x="0" y="80"/>
                  </a:cubicBezTo>
                  <a:cubicBezTo>
                    <a:pt x="13" y="80"/>
                    <a:pt x="13" y="80"/>
                    <a:pt x="13" y="80"/>
                  </a:cubicBezTo>
                  <a:cubicBezTo>
                    <a:pt x="13" y="80"/>
                    <a:pt x="13" y="80"/>
                    <a:pt x="13" y="80"/>
                  </a:cubicBezTo>
                  <a:cubicBezTo>
                    <a:pt x="17" y="76"/>
                    <a:pt x="17" y="76"/>
                    <a:pt x="17" y="76"/>
                  </a:cubicBezTo>
                  <a:cubicBezTo>
                    <a:pt x="8" y="76"/>
                    <a:pt x="8" y="76"/>
                    <a:pt x="8" y="76"/>
                  </a:cubicBezTo>
                  <a:cubicBezTo>
                    <a:pt x="8" y="72"/>
                    <a:pt x="8" y="72"/>
                    <a:pt x="8" y="72"/>
                  </a:cubicBezTo>
                  <a:cubicBezTo>
                    <a:pt x="21" y="72"/>
                    <a:pt x="21" y="72"/>
                    <a:pt x="21" y="72"/>
                  </a:cubicBezTo>
                  <a:cubicBezTo>
                    <a:pt x="43" y="51"/>
                    <a:pt x="43" y="51"/>
                    <a:pt x="43" y="51"/>
                  </a:cubicBezTo>
                  <a:cubicBezTo>
                    <a:pt x="43" y="51"/>
                    <a:pt x="43" y="51"/>
                    <a:pt x="43" y="51"/>
                  </a:cubicBezTo>
                  <a:cubicBezTo>
                    <a:pt x="40" y="48"/>
                    <a:pt x="40" y="48"/>
                    <a:pt x="40" y="48"/>
                  </a:cubicBezTo>
                  <a:cubicBezTo>
                    <a:pt x="52" y="44"/>
                    <a:pt x="52" y="44"/>
                    <a:pt x="52" y="44"/>
                  </a:cubicBezTo>
                  <a:cubicBezTo>
                    <a:pt x="48" y="56"/>
                    <a:pt x="48" y="56"/>
                    <a:pt x="48" y="56"/>
                  </a:cubicBezTo>
                  <a:cubicBezTo>
                    <a:pt x="46" y="54"/>
                    <a:pt x="46" y="54"/>
                    <a:pt x="46" y="54"/>
                  </a:cubicBezTo>
                  <a:cubicBezTo>
                    <a:pt x="24" y="75"/>
                    <a:pt x="24" y="75"/>
                    <a:pt x="24" y="75"/>
                  </a:cubicBezTo>
                  <a:cubicBezTo>
                    <a:pt x="24" y="76"/>
                    <a:pt x="24" y="76"/>
                    <a:pt x="24" y="76"/>
                  </a:cubicBezTo>
                  <a:cubicBezTo>
                    <a:pt x="24" y="88"/>
                    <a:pt x="24" y="88"/>
                    <a:pt x="24" y="88"/>
                  </a:cubicBezTo>
                  <a:cubicBezTo>
                    <a:pt x="20" y="88"/>
                    <a:pt x="20" y="88"/>
                    <a:pt x="20" y="88"/>
                  </a:cubicBezTo>
                  <a:cubicBezTo>
                    <a:pt x="20" y="79"/>
                    <a:pt x="20" y="79"/>
                    <a:pt x="20" y="79"/>
                  </a:cubicBezTo>
                  <a:close/>
                  <a:moveTo>
                    <a:pt x="15" y="68"/>
                  </a:moveTo>
                  <a:cubicBezTo>
                    <a:pt x="11" y="61"/>
                    <a:pt x="8" y="53"/>
                    <a:pt x="8" y="44"/>
                  </a:cubicBezTo>
                  <a:cubicBezTo>
                    <a:pt x="8" y="20"/>
                    <a:pt x="28" y="0"/>
                    <a:pt x="52" y="0"/>
                  </a:cubicBezTo>
                  <a:cubicBezTo>
                    <a:pt x="76" y="0"/>
                    <a:pt x="96" y="20"/>
                    <a:pt x="96" y="44"/>
                  </a:cubicBezTo>
                  <a:cubicBezTo>
                    <a:pt x="96" y="68"/>
                    <a:pt x="76" y="88"/>
                    <a:pt x="52" y="88"/>
                  </a:cubicBezTo>
                  <a:cubicBezTo>
                    <a:pt x="43" y="88"/>
                    <a:pt x="35" y="85"/>
                    <a:pt x="28" y="81"/>
                  </a:cubicBezTo>
                  <a:cubicBezTo>
                    <a:pt x="28" y="77"/>
                    <a:pt x="28" y="77"/>
                    <a:pt x="28" y="77"/>
                  </a:cubicBezTo>
                  <a:cubicBezTo>
                    <a:pt x="28" y="76"/>
                    <a:pt x="28" y="76"/>
                    <a:pt x="28" y="76"/>
                  </a:cubicBezTo>
                  <a:cubicBezTo>
                    <a:pt x="35" y="81"/>
                    <a:pt x="43" y="84"/>
                    <a:pt x="52" y="84"/>
                  </a:cubicBezTo>
                  <a:cubicBezTo>
                    <a:pt x="74" y="84"/>
                    <a:pt x="92" y="66"/>
                    <a:pt x="92" y="44"/>
                  </a:cubicBezTo>
                  <a:cubicBezTo>
                    <a:pt x="92" y="22"/>
                    <a:pt x="74" y="4"/>
                    <a:pt x="52" y="4"/>
                  </a:cubicBezTo>
                  <a:cubicBezTo>
                    <a:pt x="30" y="4"/>
                    <a:pt x="12" y="22"/>
                    <a:pt x="12" y="44"/>
                  </a:cubicBezTo>
                  <a:cubicBezTo>
                    <a:pt x="12" y="53"/>
                    <a:pt x="15" y="61"/>
                    <a:pt x="20" y="68"/>
                  </a:cubicBezTo>
                  <a:cubicBezTo>
                    <a:pt x="20" y="68"/>
                    <a:pt x="20" y="68"/>
                    <a:pt x="20" y="68"/>
                  </a:cubicBezTo>
                  <a:cubicBezTo>
                    <a:pt x="15" y="68"/>
                    <a:pt x="15" y="68"/>
                    <a:pt x="15" y="68"/>
                  </a:cubicBezTo>
                  <a:cubicBezTo>
                    <a:pt x="15" y="68"/>
                    <a:pt x="15" y="68"/>
                    <a:pt x="15" y="68"/>
                  </a:cubicBezTo>
                  <a:close/>
                  <a:moveTo>
                    <a:pt x="40" y="45"/>
                  </a:moveTo>
                  <a:cubicBezTo>
                    <a:pt x="40" y="44"/>
                    <a:pt x="40" y="44"/>
                    <a:pt x="40" y="44"/>
                  </a:cubicBezTo>
                  <a:cubicBezTo>
                    <a:pt x="40" y="37"/>
                    <a:pt x="45" y="32"/>
                    <a:pt x="52" y="32"/>
                  </a:cubicBezTo>
                  <a:cubicBezTo>
                    <a:pt x="59" y="32"/>
                    <a:pt x="64" y="37"/>
                    <a:pt x="64" y="44"/>
                  </a:cubicBezTo>
                  <a:cubicBezTo>
                    <a:pt x="64" y="51"/>
                    <a:pt x="59" y="56"/>
                    <a:pt x="52" y="56"/>
                  </a:cubicBezTo>
                  <a:cubicBezTo>
                    <a:pt x="52" y="56"/>
                    <a:pt x="52" y="56"/>
                    <a:pt x="51" y="56"/>
                  </a:cubicBezTo>
                  <a:cubicBezTo>
                    <a:pt x="53" y="52"/>
                    <a:pt x="53" y="52"/>
                    <a:pt x="53" y="52"/>
                  </a:cubicBezTo>
                  <a:cubicBezTo>
                    <a:pt x="53" y="52"/>
                    <a:pt x="53" y="52"/>
                    <a:pt x="53" y="52"/>
                  </a:cubicBezTo>
                  <a:cubicBezTo>
                    <a:pt x="57" y="52"/>
                    <a:pt x="60" y="48"/>
                    <a:pt x="60" y="44"/>
                  </a:cubicBezTo>
                  <a:cubicBezTo>
                    <a:pt x="60" y="40"/>
                    <a:pt x="56" y="36"/>
                    <a:pt x="52" y="36"/>
                  </a:cubicBezTo>
                  <a:cubicBezTo>
                    <a:pt x="48" y="36"/>
                    <a:pt x="44" y="39"/>
                    <a:pt x="44" y="43"/>
                  </a:cubicBezTo>
                  <a:cubicBezTo>
                    <a:pt x="40" y="45"/>
                    <a:pt x="40" y="45"/>
                    <a:pt x="40" y="45"/>
                  </a:cubicBezTo>
                  <a:cubicBezTo>
                    <a:pt x="40" y="45"/>
                    <a:pt x="40" y="45"/>
                    <a:pt x="40" y="45"/>
                  </a:cubicBezTo>
                  <a:close/>
                  <a:moveTo>
                    <a:pt x="28" y="59"/>
                  </a:moveTo>
                  <a:cubicBezTo>
                    <a:pt x="26" y="55"/>
                    <a:pt x="24" y="50"/>
                    <a:pt x="24" y="44"/>
                  </a:cubicBezTo>
                  <a:cubicBezTo>
                    <a:pt x="24" y="29"/>
                    <a:pt x="37" y="16"/>
                    <a:pt x="52" y="16"/>
                  </a:cubicBezTo>
                  <a:cubicBezTo>
                    <a:pt x="67" y="16"/>
                    <a:pt x="80" y="29"/>
                    <a:pt x="80" y="44"/>
                  </a:cubicBezTo>
                  <a:cubicBezTo>
                    <a:pt x="80" y="59"/>
                    <a:pt x="67" y="72"/>
                    <a:pt x="52" y="72"/>
                  </a:cubicBezTo>
                  <a:cubicBezTo>
                    <a:pt x="46" y="72"/>
                    <a:pt x="41" y="70"/>
                    <a:pt x="37" y="68"/>
                  </a:cubicBezTo>
                  <a:cubicBezTo>
                    <a:pt x="40" y="65"/>
                    <a:pt x="40" y="65"/>
                    <a:pt x="40" y="65"/>
                  </a:cubicBezTo>
                  <a:cubicBezTo>
                    <a:pt x="43" y="67"/>
                    <a:pt x="48" y="68"/>
                    <a:pt x="52" y="68"/>
                  </a:cubicBezTo>
                  <a:cubicBezTo>
                    <a:pt x="65" y="68"/>
                    <a:pt x="76" y="57"/>
                    <a:pt x="76" y="44"/>
                  </a:cubicBezTo>
                  <a:cubicBezTo>
                    <a:pt x="76" y="31"/>
                    <a:pt x="65" y="20"/>
                    <a:pt x="52" y="20"/>
                  </a:cubicBezTo>
                  <a:cubicBezTo>
                    <a:pt x="39" y="20"/>
                    <a:pt x="28" y="31"/>
                    <a:pt x="28" y="44"/>
                  </a:cubicBezTo>
                  <a:cubicBezTo>
                    <a:pt x="28" y="48"/>
                    <a:pt x="29" y="53"/>
                    <a:pt x="31" y="56"/>
                  </a:cubicBezTo>
                  <a:cubicBezTo>
                    <a:pt x="28" y="59"/>
                    <a:pt x="28" y="59"/>
                    <a:pt x="28" y="59"/>
                  </a:cubicBezTo>
                  <a:cubicBezTo>
                    <a:pt x="28" y="59"/>
                    <a:pt x="28" y="59"/>
                    <a:pt x="28" y="5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01" name="Group 100"/>
            <p:cNvGrpSpPr/>
            <p:nvPr/>
          </p:nvGrpSpPr>
          <p:grpSpPr>
            <a:xfrm>
              <a:off x="2623073" y="5695915"/>
              <a:ext cx="636112" cy="640528"/>
              <a:chOff x="1908175" y="3841750"/>
              <a:chExt cx="228600" cy="230187"/>
            </a:xfrm>
            <a:grpFill/>
          </p:grpSpPr>
          <p:sp>
            <p:nvSpPr>
              <p:cNvPr id="184" name="Freeform 183"/>
              <p:cNvSpPr>
                <a:spLocks noEditPoints="1"/>
              </p:cNvSpPr>
              <p:nvPr/>
            </p:nvSpPr>
            <p:spPr bwMode="auto">
              <a:xfrm>
                <a:off x="1990725" y="3925888"/>
                <a:ext cx="63500" cy="61912"/>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184"/>
              <p:cNvSpPr>
                <a:spLocks noEditPoints="1"/>
              </p:cNvSpPr>
              <p:nvPr/>
            </p:nvSpPr>
            <p:spPr bwMode="auto">
              <a:xfrm>
                <a:off x="1908175" y="3841750"/>
                <a:ext cx="228600" cy="230187"/>
              </a:xfrm>
              <a:custGeom>
                <a:avLst/>
                <a:gdLst>
                  <a:gd name="T0" fmla="*/ 44 w 88"/>
                  <a:gd name="T1" fmla="*/ 0 h 88"/>
                  <a:gd name="T2" fmla="*/ 0 w 88"/>
                  <a:gd name="T3" fmla="*/ 44 h 88"/>
                  <a:gd name="T4" fmla="*/ 44 w 88"/>
                  <a:gd name="T5" fmla="*/ 88 h 88"/>
                  <a:gd name="T6" fmla="*/ 88 w 88"/>
                  <a:gd name="T7" fmla="*/ 44 h 88"/>
                  <a:gd name="T8" fmla="*/ 44 w 88"/>
                  <a:gd name="T9" fmla="*/ 0 h 88"/>
                  <a:gd name="T10" fmla="*/ 44 w 88"/>
                  <a:gd name="T11" fmla="*/ 84 h 88"/>
                  <a:gd name="T12" fmla="*/ 4 w 88"/>
                  <a:gd name="T13" fmla="*/ 44 h 88"/>
                  <a:gd name="T14" fmla="*/ 44 w 88"/>
                  <a:gd name="T15" fmla="*/ 4 h 88"/>
                  <a:gd name="T16" fmla="*/ 84 w 88"/>
                  <a:gd name="T17" fmla="*/ 44 h 88"/>
                  <a:gd name="T18" fmla="*/ 44 w 88"/>
                  <a:gd name="T19"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8">
                    <a:moveTo>
                      <a:pt x="44" y="0"/>
                    </a:moveTo>
                    <a:cubicBezTo>
                      <a:pt x="20" y="0"/>
                      <a:pt x="0" y="20"/>
                      <a:pt x="0" y="44"/>
                    </a:cubicBezTo>
                    <a:cubicBezTo>
                      <a:pt x="0" y="68"/>
                      <a:pt x="20" y="88"/>
                      <a:pt x="44" y="88"/>
                    </a:cubicBezTo>
                    <a:cubicBezTo>
                      <a:pt x="68" y="88"/>
                      <a:pt x="88" y="68"/>
                      <a:pt x="88" y="44"/>
                    </a:cubicBezTo>
                    <a:cubicBezTo>
                      <a:pt x="88" y="20"/>
                      <a:pt x="68" y="0"/>
                      <a:pt x="44" y="0"/>
                    </a:cubicBezTo>
                    <a:close/>
                    <a:moveTo>
                      <a:pt x="44" y="84"/>
                    </a:moveTo>
                    <a:cubicBezTo>
                      <a:pt x="22" y="84"/>
                      <a:pt x="4" y="66"/>
                      <a:pt x="4" y="44"/>
                    </a:cubicBezTo>
                    <a:cubicBezTo>
                      <a:pt x="4" y="22"/>
                      <a:pt x="22" y="4"/>
                      <a:pt x="44" y="4"/>
                    </a:cubicBezTo>
                    <a:cubicBezTo>
                      <a:pt x="66" y="4"/>
                      <a:pt x="84" y="22"/>
                      <a:pt x="84" y="44"/>
                    </a:cubicBezTo>
                    <a:cubicBezTo>
                      <a:pt x="84" y="66"/>
                      <a:pt x="66" y="84"/>
                      <a:pt x="44"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185"/>
              <p:cNvSpPr>
                <a:spLocks noEditPoints="1"/>
              </p:cNvSpPr>
              <p:nvPr/>
            </p:nvSpPr>
            <p:spPr bwMode="auto">
              <a:xfrm>
                <a:off x="1949450" y="3884613"/>
                <a:ext cx="146050" cy="146050"/>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2 h 56"/>
                  <a:gd name="T12" fmla="*/ 4 w 56"/>
                  <a:gd name="T13" fmla="*/ 28 h 56"/>
                  <a:gd name="T14" fmla="*/ 28 w 56"/>
                  <a:gd name="T15" fmla="*/ 4 h 56"/>
                  <a:gd name="T16" fmla="*/ 52 w 56"/>
                  <a:gd name="T17" fmla="*/ 28 h 56"/>
                  <a:gd name="T18" fmla="*/ 28 w 56"/>
                  <a:gd name="T19"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2"/>
                    </a:moveTo>
                    <a:cubicBezTo>
                      <a:pt x="15" y="52"/>
                      <a:pt x="4" y="41"/>
                      <a:pt x="4" y="28"/>
                    </a:cubicBezTo>
                    <a:cubicBezTo>
                      <a:pt x="4" y="15"/>
                      <a:pt x="15" y="4"/>
                      <a:pt x="28" y="4"/>
                    </a:cubicBezTo>
                    <a:cubicBezTo>
                      <a:pt x="41" y="4"/>
                      <a:pt x="52" y="15"/>
                      <a:pt x="52" y="28"/>
                    </a:cubicBezTo>
                    <a:cubicBezTo>
                      <a:pt x="52" y="41"/>
                      <a:pt x="41" y="52"/>
                      <a:pt x="28"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02" name="Freeform 151"/>
            <p:cNvSpPr>
              <a:spLocks noEditPoints="1"/>
            </p:cNvSpPr>
            <p:nvPr/>
          </p:nvSpPr>
          <p:spPr bwMode="auto">
            <a:xfrm>
              <a:off x="8087826" y="2246792"/>
              <a:ext cx="1002608" cy="100261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6 w 176"/>
                <a:gd name="T13" fmla="*/ 149 h 176"/>
                <a:gd name="T14" fmla="*/ 64 w 176"/>
                <a:gd name="T15" fmla="*/ 131 h 176"/>
                <a:gd name="T16" fmla="*/ 77 w 176"/>
                <a:gd name="T17" fmla="*/ 102 h 176"/>
                <a:gd name="T18" fmla="*/ 73 w 176"/>
                <a:gd name="T19" fmla="*/ 95 h 176"/>
                <a:gd name="T20" fmla="*/ 64 w 176"/>
                <a:gd name="T21" fmla="*/ 59 h 176"/>
                <a:gd name="T22" fmla="*/ 84 w 176"/>
                <a:gd name="T23" fmla="*/ 35 h 176"/>
                <a:gd name="T24" fmla="*/ 96 w 176"/>
                <a:gd name="T25" fmla="*/ 33 h 176"/>
                <a:gd name="T26" fmla="*/ 100 w 176"/>
                <a:gd name="T27" fmla="*/ 32 h 176"/>
                <a:gd name="T28" fmla="*/ 116 w 176"/>
                <a:gd name="T29" fmla="*/ 60 h 176"/>
                <a:gd name="T30" fmla="*/ 108 w 176"/>
                <a:gd name="T31" fmla="*/ 94 h 176"/>
                <a:gd name="T32" fmla="*/ 104 w 176"/>
                <a:gd name="T33" fmla="*/ 102 h 176"/>
                <a:gd name="T34" fmla="*/ 102 w 176"/>
                <a:gd name="T35" fmla="*/ 117 h 176"/>
                <a:gd name="T36" fmla="*/ 120 w 176"/>
                <a:gd name="T37" fmla="*/ 133 h 176"/>
                <a:gd name="T38" fmla="*/ 141 w 176"/>
                <a:gd name="T39" fmla="*/ 148 h 176"/>
                <a:gd name="T40" fmla="*/ 88 w 176"/>
                <a:gd name="T41" fmla="*/ 168 h 176"/>
                <a:gd name="T42" fmla="*/ 146 w 176"/>
                <a:gd name="T43" fmla="*/ 143 h 176"/>
                <a:gd name="T44" fmla="*/ 123 w 176"/>
                <a:gd name="T45" fmla="*/ 126 h 176"/>
                <a:gd name="T46" fmla="*/ 110 w 176"/>
                <a:gd name="T47" fmla="*/ 115 h 176"/>
                <a:gd name="T48" fmla="*/ 111 w 176"/>
                <a:gd name="T49" fmla="*/ 105 h 176"/>
                <a:gd name="T50" fmla="*/ 115 w 176"/>
                <a:gd name="T51" fmla="*/ 98 h 176"/>
                <a:gd name="T52" fmla="*/ 124 w 176"/>
                <a:gd name="T53" fmla="*/ 60 h 176"/>
                <a:gd name="T54" fmla="*/ 100 w 176"/>
                <a:gd name="T55" fmla="*/ 24 h 176"/>
                <a:gd name="T56" fmla="*/ 93 w 176"/>
                <a:gd name="T57" fmla="*/ 25 h 176"/>
                <a:gd name="T58" fmla="*/ 84 w 176"/>
                <a:gd name="T59" fmla="*/ 27 h 176"/>
                <a:gd name="T60" fmla="*/ 56 w 176"/>
                <a:gd name="T61" fmla="*/ 59 h 176"/>
                <a:gd name="T62" fmla="*/ 66 w 176"/>
                <a:gd name="T63" fmla="*/ 99 h 176"/>
                <a:gd name="T64" fmla="*/ 69 w 176"/>
                <a:gd name="T65" fmla="*/ 105 h 176"/>
                <a:gd name="T66" fmla="*/ 61 w 176"/>
                <a:gd name="T67" fmla="*/ 124 h 176"/>
                <a:gd name="T68" fmla="*/ 30 w 176"/>
                <a:gd name="T69" fmla="*/ 143 h 176"/>
                <a:gd name="T70" fmla="*/ 8 w 176"/>
                <a:gd name="T71" fmla="*/ 88 h 176"/>
                <a:gd name="T72" fmla="*/ 88 w 176"/>
                <a:gd name="T73" fmla="*/ 8 h 176"/>
                <a:gd name="T74" fmla="*/ 168 w 176"/>
                <a:gd name="T75" fmla="*/ 88 h 176"/>
                <a:gd name="T76" fmla="*/ 146 w 176"/>
                <a:gd name="T77" fmla="*/ 14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68" y="168"/>
                    <a:pt x="50" y="161"/>
                    <a:pt x="36" y="149"/>
                  </a:cubicBezTo>
                  <a:cubicBezTo>
                    <a:pt x="47" y="139"/>
                    <a:pt x="52" y="137"/>
                    <a:pt x="64" y="131"/>
                  </a:cubicBezTo>
                  <a:cubicBezTo>
                    <a:pt x="78" y="125"/>
                    <a:pt x="82" y="114"/>
                    <a:pt x="77" y="102"/>
                  </a:cubicBezTo>
                  <a:cubicBezTo>
                    <a:pt x="76" y="99"/>
                    <a:pt x="74" y="97"/>
                    <a:pt x="73" y="95"/>
                  </a:cubicBezTo>
                  <a:cubicBezTo>
                    <a:pt x="69" y="87"/>
                    <a:pt x="64" y="79"/>
                    <a:pt x="64" y="59"/>
                  </a:cubicBezTo>
                  <a:cubicBezTo>
                    <a:pt x="64" y="35"/>
                    <a:pt x="75" y="35"/>
                    <a:pt x="84" y="35"/>
                  </a:cubicBezTo>
                  <a:cubicBezTo>
                    <a:pt x="90" y="35"/>
                    <a:pt x="93" y="34"/>
                    <a:pt x="96" y="33"/>
                  </a:cubicBezTo>
                  <a:cubicBezTo>
                    <a:pt x="97" y="32"/>
                    <a:pt x="98" y="32"/>
                    <a:pt x="100" y="32"/>
                  </a:cubicBezTo>
                  <a:cubicBezTo>
                    <a:pt x="108" y="32"/>
                    <a:pt x="116" y="39"/>
                    <a:pt x="116" y="60"/>
                  </a:cubicBezTo>
                  <a:cubicBezTo>
                    <a:pt x="116" y="81"/>
                    <a:pt x="113" y="86"/>
                    <a:pt x="108" y="94"/>
                  </a:cubicBezTo>
                  <a:cubicBezTo>
                    <a:pt x="107" y="96"/>
                    <a:pt x="105" y="99"/>
                    <a:pt x="104" y="102"/>
                  </a:cubicBezTo>
                  <a:cubicBezTo>
                    <a:pt x="101" y="107"/>
                    <a:pt x="101" y="112"/>
                    <a:pt x="102" y="117"/>
                  </a:cubicBezTo>
                  <a:cubicBezTo>
                    <a:pt x="105" y="123"/>
                    <a:pt x="110" y="128"/>
                    <a:pt x="120" y="133"/>
                  </a:cubicBezTo>
                  <a:cubicBezTo>
                    <a:pt x="128" y="137"/>
                    <a:pt x="136" y="144"/>
                    <a:pt x="141" y="148"/>
                  </a:cubicBezTo>
                  <a:cubicBezTo>
                    <a:pt x="127" y="160"/>
                    <a:pt x="108" y="168"/>
                    <a:pt x="88" y="168"/>
                  </a:cubicBezTo>
                  <a:moveTo>
                    <a:pt x="146" y="143"/>
                  </a:moveTo>
                  <a:cubicBezTo>
                    <a:pt x="142" y="138"/>
                    <a:pt x="132" y="130"/>
                    <a:pt x="123" y="126"/>
                  </a:cubicBezTo>
                  <a:cubicBezTo>
                    <a:pt x="116" y="122"/>
                    <a:pt x="111" y="118"/>
                    <a:pt x="110" y="115"/>
                  </a:cubicBezTo>
                  <a:cubicBezTo>
                    <a:pt x="109" y="112"/>
                    <a:pt x="109" y="109"/>
                    <a:pt x="111" y="105"/>
                  </a:cubicBezTo>
                  <a:cubicBezTo>
                    <a:pt x="113" y="102"/>
                    <a:pt x="114" y="100"/>
                    <a:pt x="115" y="98"/>
                  </a:cubicBezTo>
                  <a:cubicBezTo>
                    <a:pt x="120" y="89"/>
                    <a:pt x="124" y="83"/>
                    <a:pt x="124" y="60"/>
                  </a:cubicBezTo>
                  <a:cubicBezTo>
                    <a:pt x="124" y="26"/>
                    <a:pt x="104" y="24"/>
                    <a:pt x="100" y="24"/>
                  </a:cubicBezTo>
                  <a:cubicBezTo>
                    <a:pt x="97" y="24"/>
                    <a:pt x="95" y="25"/>
                    <a:pt x="93" y="25"/>
                  </a:cubicBezTo>
                  <a:cubicBezTo>
                    <a:pt x="91" y="26"/>
                    <a:pt x="89" y="27"/>
                    <a:pt x="84" y="27"/>
                  </a:cubicBezTo>
                  <a:cubicBezTo>
                    <a:pt x="75" y="27"/>
                    <a:pt x="56" y="28"/>
                    <a:pt x="56" y="59"/>
                  </a:cubicBezTo>
                  <a:cubicBezTo>
                    <a:pt x="56" y="81"/>
                    <a:pt x="62" y="91"/>
                    <a:pt x="66" y="99"/>
                  </a:cubicBezTo>
                  <a:cubicBezTo>
                    <a:pt x="67" y="101"/>
                    <a:pt x="68" y="103"/>
                    <a:pt x="69" y="105"/>
                  </a:cubicBezTo>
                  <a:cubicBezTo>
                    <a:pt x="73" y="114"/>
                    <a:pt x="70" y="120"/>
                    <a:pt x="61" y="124"/>
                  </a:cubicBezTo>
                  <a:cubicBezTo>
                    <a:pt x="48" y="130"/>
                    <a:pt x="42" y="132"/>
                    <a:pt x="30" y="143"/>
                  </a:cubicBezTo>
                  <a:cubicBezTo>
                    <a:pt x="16" y="129"/>
                    <a:pt x="8" y="109"/>
                    <a:pt x="8" y="88"/>
                  </a:cubicBezTo>
                  <a:cubicBezTo>
                    <a:pt x="8" y="44"/>
                    <a:pt x="44" y="8"/>
                    <a:pt x="88" y="8"/>
                  </a:cubicBezTo>
                  <a:cubicBezTo>
                    <a:pt x="132" y="8"/>
                    <a:pt x="168" y="44"/>
                    <a:pt x="168" y="88"/>
                  </a:cubicBezTo>
                  <a:cubicBezTo>
                    <a:pt x="168" y="109"/>
                    <a:pt x="160" y="128"/>
                    <a:pt x="146" y="143"/>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152"/>
            <p:cNvSpPr>
              <a:spLocks noEditPoints="1"/>
            </p:cNvSpPr>
            <p:nvPr/>
          </p:nvSpPr>
          <p:spPr bwMode="auto">
            <a:xfrm>
              <a:off x="608526" y="399766"/>
              <a:ext cx="1007478" cy="100261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8 w 176"/>
                <a:gd name="T13" fmla="*/ 151 h 176"/>
                <a:gd name="T14" fmla="*/ 64 w 176"/>
                <a:gd name="T15" fmla="*/ 133 h 176"/>
                <a:gd name="T16" fmla="*/ 74 w 176"/>
                <a:gd name="T17" fmla="*/ 124 h 176"/>
                <a:gd name="T18" fmla="*/ 71 w 176"/>
                <a:gd name="T19" fmla="*/ 116 h 176"/>
                <a:gd name="T20" fmla="*/ 67 w 176"/>
                <a:gd name="T21" fmla="*/ 115 h 176"/>
                <a:gd name="T22" fmla="*/ 50 w 176"/>
                <a:gd name="T23" fmla="*/ 112 h 176"/>
                <a:gd name="T24" fmla="*/ 56 w 176"/>
                <a:gd name="T25" fmla="*/ 72 h 176"/>
                <a:gd name="T26" fmla="*/ 90 w 176"/>
                <a:gd name="T27" fmla="*/ 32 h 176"/>
                <a:gd name="T28" fmla="*/ 120 w 176"/>
                <a:gd name="T29" fmla="*/ 74 h 176"/>
                <a:gd name="T30" fmla="*/ 126 w 176"/>
                <a:gd name="T31" fmla="*/ 111 h 176"/>
                <a:gd name="T32" fmla="*/ 107 w 176"/>
                <a:gd name="T33" fmla="*/ 114 h 176"/>
                <a:gd name="T34" fmla="*/ 103 w 176"/>
                <a:gd name="T35" fmla="*/ 116 h 176"/>
                <a:gd name="T36" fmla="*/ 111 w 176"/>
                <a:gd name="T37" fmla="*/ 132 h 176"/>
                <a:gd name="T38" fmla="*/ 137 w 176"/>
                <a:gd name="T39" fmla="*/ 151 h 176"/>
                <a:gd name="T40" fmla="*/ 88 w 176"/>
                <a:gd name="T41" fmla="*/ 168 h 176"/>
                <a:gd name="T42" fmla="*/ 143 w 176"/>
                <a:gd name="T43" fmla="*/ 146 h 176"/>
                <a:gd name="T44" fmla="*/ 115 w 176"/>
                <a:gd name="T45" fmla="*/ 125 h 176"/>
                <a:gd name="T46" fmla="*/ 111 w 176"/>
                <a:gd name="T47" fmla="*/ 122 h 176"/>
                <a:gd name="T48" fmla="*/ 135 w 176"/>
                <a:gd name="T49" fmla="*/ 116 h 176"/>
                <a:gd name="T50" fmla="*/ 137 w 176"/>
                <a:gd name="T51" fmla="*/ 112 h 176"/>
                <a:gd name="T52" fmla="*/ 135 w 176"/>
                <a:gd name="T53" fmla="*/ 109 h 176"/>
                <a:gd name="T54" fmla="*/ 128 w 176"/>
                <a:gd name="T55" fmla="*/ 74 h 176"/>
                <a:gd name="T56" fmla="*/ 90 w 176"/>
                <a:gd name="T57" fmla="*/ 24 h 176"/>
                <a:gd name="T58" fmla="*/ 48 w 176"/>
                <a:gd name="T59" fmla="*/ 72 h 176"/>
                <a:gd name="T60" fmla="*/ 42 w 176"/>
                <a:gd name="T61" fmla="*/ 109 h 176"/>
                <a:gd name="T62" fmla="*/ 39 w 176"/>
                <a:gd name="T63" fmla="*/ 112 h 176"/>
                <a:gd name="T64" fmla="*/ 41 w 176"/>
                <a:gd name="T65" fmla="*/ 116 h 176"/>
                <a:gd name="T66" fmla="*/ 66 w 176"/>
                <a:gd name="T67" fmla="*/ 123 h 176"/>
                <a:gd name="T68" fmla="*/ 62 w 176"/>
                <a:gd name="T69" fmla="*/ 125 h 176"/>
                <a:gd name="T70" fmla="*/ 32 w 176"/>
                <a:gd name="T71" fmla="*/ 145 h 176"/>
                <a:gd name="T72" fmla="*/ 8 w 176"/>
                <a:gd name="T73" fmla="*/ 88 h 176"/>
                <a:gd name="T74" fmla="*/ 88 w 176"/>
                <a:gd name="T75" fmla="*/ 8 h 176"/>
                <a:gd name="T76" fmla="*/ 168 w 176"/>
                <a:gd name="T77" fmla="*/ 88 h 176"/>
                <a:gd name="T78" fmla="*/ 143 w 176"/>
                <a:gd name="T79" fmla="*/ 14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69" y="168"/>
                    <a:pt x="52" y="161"/>
                    <a:pt x="38" y="151"/>
                  </a:cubicBezTo>
                  <a:cubicBezTo>
                    <a:pt x="44" y="143"/>
                    <a:pt x="55" y="136"/>
                    <a:pt x="64" y="133"/>
                  </a:cubicBezTo>
                  <a:cubicBezTo>
                    <a:pt x="70" y="131"/>
                    <a:pt x="73" y="128"/>
                    <a:pt x="74" y="124"/>
                  </a:cubicBezTo>
                  <a:cubicBezTo>
                    <a:pt x="75" y="119"/>
                    <a:pt x="72" y="116"/>
                    <a:pt x="71" y="116"/>
                  </a:cubicBezTo>
                  <a:cubicBezTo>
                    <a:pt x="70" y="115"/>
                    <a:pt x="69" y="114"/>
                    <a:pt x="67" y="115"/>
                  </a:cubicBezTo>
                  <a:cubicBezTo>
                    <a:pt x="67" y="115"/>
                    <a:pt x="60" y="117"/>
                    <a:pt x="50" y="112"/>
                  </a:cubicBezTo>
                  <a:cubicBezTo>
                    <a:pt x="53" y="106"/>
                    <a:pt x="56" y="95"/>
                    <a:pt x="56" y="72"/>
                  </a:cubicBezTo>
                  <a:cubicBezTo>
                    <a:pt x="56" y="35"/>
                    <a:pt x="72" y="32"/>
                    <a:pt x="90" y="32"/>
                  </a:cubicBezTo>
                  <a:cubicBezTo>
                    <a:pt x="103" y="32"/>
                    <a:pt x="120" y="36"/>
                    <a:pt x="120" y="74"/>
                  </a:cubicBezTo>
                  <a:cubicBezTo>
                    <a:pt x="120" y="95"/>
                    <a:pt x="123" y="106"/>
                    <a:pt x="126" y="111"/>
                  </a:cubicBezTo>
                  <a:cubicBezTo>
                    <a:pt x="122" y="113"/>
                    <a:pt x="115" y="115"/>
                    <a:pt x="107" y="114"/>
                  </a:cubicBezTo>
                  <a:cubicBezTo>
                    <a:pt x="105" y="114"/>
                    <a:pt x="103" y="115"/>
                    <a:pt x="103" y="116"/>
                  </a:cubicBezTo>
                  <a:cubicBezTo>
                    <a:pt x="101" y="120"/>
                    <a:pt x="101" y="128"/>
                    <a:pt x="111" y="132"/>
                  </a:cubicBezTo>
                  <a:cubicBezTo>
                    <a:pt x="120" y="136"/>
                    <a:pt x="129" y="141"/>
                    <a:pt x="137" y="151"/>
                  </a:cubicBezTo>
                  <a:cubicBezTo>
                    <a:pt x="124" y="162"/>
                    <a:pt x="107" y="168"/>
                    <a:pt x="88" y="168"/>
                  </a:cubicBezTo>
                  <a:moveTo>
                    <a:pt x="143" y="146"/>
                  </a:moveTo>
                  <a:cubicBezTo>
                    <a:pt x="135" y="135"/>
                    <a:pt x="124" y="129"/>
                    <a:pt x="115" y="125"/>
                  </a:cubicBezTo>
                  <a:cubicBezTo>
                    <a:pt x="113" y="124"/>
                    <a:pt x="112" y="123"/>
                    <a:pt x="111" y="122"/>
                  </a:cubicBezTo>
                  <a:cubicBezTo>
                    <a:pt x="124" y="122"/>
                    <a:pt x="135" y="116"/>
                    <a:pt x="135" y="116"/>
                  </a:cubicBezTo>
                  <a:cubicBezTo>
                    <a:pt x="136" y="115"/>
                    <a:pt x="137" y="113"/>
                    <a:pt x="137" y="112"/>
                  </a:cubicBezTo>
                  <a:cubicBezTo>
                    <a:pt x="137" y="110"/>
                    <a:pt x="136" y="109"/>
                    <a:pt x="135" y="109"/>
                  </a:cubicBezTo>
                  <a:cubicBezTo>
                    <a:pt x="134" y="108"/>
                    <a:pt x="128" y="103"/>
                    <a:pt x="128" y="74"/>
                  </a:cubicBezTo>
                  <a:cubicBezTo>
                    <a:pt x="128" y="41"/>
                    <a:pt x="115" y="24"/>
                    <a:pt x="90" y="24"/>
                  </a:cubicBezTo>
                  <a:cubicBezTo>
                    <a:pt x="69" y="24"/>
                    <a:pt x="48" y="30"/>
                    <a:pt x="48" y="72"/>
                  </a:cubicBezTo>
                  <a:cubicBezTo>
                    <a:pt x="48" y="102"/>
                    <a:pt x="43" y="108"/>
                    <a:pt x="42" y="109"/>
                  </a:cubicBezTo>
                  <a:cubicBezTo>
                    <a:pt x="40" y="109"/>
                    <a:pt x="39" y="110"/>
                    <a:pt x="39" y="112"/>
                  </a:cubicBezTo>
                  <a:cubicBezTo>
                    <a:pt x="39" y="114"/>
                    <a:pt x="39" y="115"/>
                    <a:pt x="41" y="116"/>
                  </a:cubicBezTo>
                  <a:cubicBezTo>
                    <a:pt x="52" y="123"/>
                    <a:pt x="61" y="123"/>
                    <a:pt x="66" y="123"/>
                  </a:cubicBezTo>
                  <a:cubicBezTo>
                    <a:pt x="65" y="123"/>
                    <a:pt x="64" y="124"/>
                    <a:pt x="62" y="125"/>
                  </a:cubicBezTo>
                  <a:cubicBezTo>
                    <a:pt x="51" y="129"/>
                    <a:pt x="39" y="137"/>
                    <a:pt x="32" y="145"/>
                  </a:cubicBezTo>
                  <a:cubicBezTo>
                    <a:pt x="17" y="131"/>
                    <a:pt x="8" y="110"/>
                    <a:pt x="8" y="88"/>
                  </a:cubicBezTo>
                  <a:cubicBezTo>
                    <a:pt x="8" y="44"/>
                    <a:pt x="44" y="8"/>
                    <a:pt x="88" y="8"/>
                  </a:cubicBezTo>
                  <a:cubicBezTo>
                    <a:pt x="132" y="8"/>
                    <a:pt x="168" y="44"/>
                    <a:pt x="168" y="88"/>
                  </a:cubicBezTo>
                  <a:cubicBezTo>
                    <a:pt x="168" y="111"/>
                    <a:pt x="159" y="131"/>
                    <a:pt x="143" y="146"/>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153"/>
            <p:cNvSpPr>
              <a:spLocks noEditPoints="1"/>
            </p:cNvSpPr>
            <p:nvPr/>
          </p:nvSpPr>
          <p:spPr bwMode="auto">
            <a:xfrm>
              <a:off x="1519359" y="3906624"/>
              <a:ext cx="1002610" cy="910140"/>
            </a:xfrm>
            <a:custGeom>
              <a:avLst/>
              <a:gdLst>
                <a:gd name="T0" fmla="*/ 132 w 176"/>
                <a:gd name="T1" fmla="*/ 98 h 160"/>
                <a:gd name="T2" fmla="*/ 143 w 176"/>
                <a:gd name="T3" fmla="*/ 60 h 160"/>
                <a:gd name="T4" fmla="*/ 131 w 176"/>
                <a:gd name="T5" fmla="*/ 11 h 160"/>
                <a:gd name="T6" fmla="*/ 104 w 176"/>
                <a:gd name="T7" fmla="*/ 11 h 160"/>
                <a:gd name="T8" fmla="*/ 107 w 176"/>
                <a:gd name="T9" fmla="*/ 18 h 160"/>
                <a:gd name="T10" fmla="*/ 127 w 176"/>
                <a:gd name="T11" fmla="*/ 18 h 160"/>
                <a:gd name="T12" fmla="*/ 137 w 176"/>
                <a:gd name="T13" fmla="*/ 55 h 160"/>
                <a:gd name="T14" fmla="*/ 136 w 176"/>
                <a:gd name="T15" fmla="*/ 72 h 160"/>
                <a:gd name="T16" fmla="*/ 134 w 176"/>
                <a:gd name="T17" fmla="*/ 74 h 160"/>
                <a:gd name="T18" fmla="*/ 145 w 176"/>
                <a:gd name="T19" fmla="*/ 125 h 160"/>
                <a:gd name="T20" fmla="*/ 142 w 176"/>
                <a:gd name="T21" fmla="*/ 144 h 160"/>
                <a:gd name="T22" fmla="*/ 172 w 176"/>
                <a:gd name="T23" fmla="*/ 152 h 160"/>
                <a:gd name="T24" fmla="*/ 147 w 176"/>
                <a:gd name="T25" fmla="*/ 117 h 160"/>
                <a:gd name="T26" fmla="*/ 88 w 176"/>
                <a:gd name="T27" fmla="*/ 101 h 160"/>
                <a:gd name="T28" fmla="*/ 99 w 176"/>
                <a:gd name="T29" fmla="*/ 58 h 160"/>
                <a:gd name="T30" fmla="*/ 86 w 176"/>
                <a:gd name="T31" fmla="*/ 3 h 160"/>
                <a:gd name="T32" fmla="*/ 55 w 176"/>
                <a:gd name="T33" fmla="*/ 5 h 160"/>
                <a:gd name="T34" fmla="*/ 37 w 176"/>
                <a:gd name="T35" fmla="*/ 57 h 160"/>
                <a:gd name="T36" fmla="*/ 48 w 176"/>
                <a:gd name="T37" fmla="*/ 101 h 160"/>
                <a:gd name="T38" fmla="*/ 0 w 176"/>
                <a:gd name="T39" fmla="*/ 156 h 160"/>
                <a:gd name="T40" fmla="*/ 132 w 176"/>
                <a:gd name="T41" fmla="*/ 160 h 160"/>
                <a:gd name="T42" fmla="*/ 104 w 176"/>
                <a:gd name="T43" fmla="*/ 121 h 160"/>
                <a:gd name="T44" fmla="*/ 34 w 176"/>
                <a:gd name="T45" fmla="*/ 129 h 160"/>
                <a:gd name="T46" fmla="*/ 46 w 176"/>
                <a:gd name="T47" fmla="*/ 74 h 160"/>
                <a:gd name="T48" fmla="*/ 45 w 176"/>
                <a:gd name="T49" fmla="*/ 72 h 160"/>
                <a:gd name="T50" fmla="*/ 45 w 176"/>
                <a:gd name="T51" fmla="*/ 54 h 160"/>
                <a:gd name="T52" fmla="*/ 58 w 176"/>
                <a:gd name="T53" fmla="*/ 12 h 160"/>
                <a:gd name="T54" fmla="*/ 74 w 176"/>
                <a:gd name="T55" fmla="*/ 8 h 160"/>
                <a:gd name="T56" fmla="*/ 92 w 176"/>
                <a:gd name="T57" fmla="*/ 24 h 160"/>
                <a:gd name="T58" fmla="*/ 91 w 176"/>
                <a:gd name="T59" fmla="*/ 60 h 160"/>
                <a:gd name="T60" fmla="*/ 91 w 176"/>
                <a:gd name="T61" fmla="*/ 72 h 160"/>
                <a:gd name="T62" fmla="*/ 80 w 176"/>
                <a:gd name="T63" fmla="*/ 101 h 160"/>
                <a:gd name="T64" fmla="*/ 128 w 176"/>
                <a:gd name="T65"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60">
                  <a:moveTo>
                    <a:pt x="147" y="117"/>
                  </a:moveTo>
                  <a:cubicBezTo>
                    <a:pt x="147" y="117"/>
                    <a:pt x="132" y="113"/>
                    <a:pt x="132" y="98"/>
                  </a:cubicBezTo>
                  <a:cubicBezTo>
                    <a:pt x="132" y="85"/>
                    <a:pt x="139" y="81"/>
                    <a:pt x="142" y="77"/>
                  </a:cubicBezTo>
                  <a:cubicBezTo>
                    <a:pt x="142" y="77"/>
                    <a:pt x="146" y="73"/>
                    <a:pt x="143" y="60"/>
                  </a:cubicBezTo>
                  <a:cubicBezTo>
                    <a:pt x="149" y="53"/>
                    <a:pt x="150" y="40"/>
                    <a:pt x="144" y="27"/>
                  </a:cubicBezTo>
                  <a:cubicBezTo>
                    <a:pt x="140" y="18"/>
                    <a:pt x="136" y="13"/>
                    <a:pt x="131" y="11"/>
                  </a:cubicBezTo>
                  <a:cubicBezTo>
                    <a:pt x="127" y="9"/>
                    <a:pt x="123" y="8"/>
                    <a:pt x="119" y="8"/>
                  </a:cubicBezTo>
                  <a:cubicBezTo>
                    <a:pt x="113" y="8"/>
                    <a:pt x="107" y="10"/>
                    <a:pt x="104" y="11"/>
                  </a:cubicBezTo>
                  <a:cubicBezTo>
                    <a:pt x="105" y="13"/>
                    <a:pt x="106" y="15"/>
                    <a:pt x="107" y="18"/>
                  </a:cubicBezTo>
                  <a:cubicBezTo>
                    <a:pt x="107" y="18"/>
                    <a:pt x="107" y="18"/>
                    <a:pt x="107" y="18"/>
                  </a:cubicBezTo>
                  <a:cubicBezTo>
                    <a:pt x="109" y="17"/>
                    <a:pt x="114" y="16"/>
                    <a:pt x="119" y="16"/>
                  </a:cubicBezTo>
                  <a:cubicBezTo>
                    <a:pt x="122" y="16"/>
                    <a:pt x="125" y="17"/>
                    <a:pt x="127" y="18"/>
                  </a:cubicBezTo>
                  <a:cubicBezTo>
                    <a:pt x="129" y="19"/>
                    <a:pt x="133" y="22"/>
                    <a:pt x="137" y="30"/>
                  </a:cubicBezTo>
                  <a:cubicBezTo>
                    <a:pt x="142" y="41"/>
                    <a:pt x="140" y="51"/>
                    <a:pt x="137" y="55"/>
                  </a:cubicBezTo>
                  <a:cubicBezTo>
                    <a:pt x="135" y="57"/>
                    <a:pt x="135" y="60"/>
                    <a:pt x="135" y="62"/>
                  </a:cubicBezTo>
                  <a:cubicBezTo>
                    <a:pt x="137" y="69"/>
                    <a:pt x="136" y="71"/>
                    <a:pt x="136" y="72"/>
                  </a:cubicBezTo>
                  <a:cubicBezTo>
                    <a:pt x="136" y="72"/>
                    <a:pt x="135" y="72"/>
                    <a:pt x="135" y="73"/>
                  </a:cubicBezTo>
                  <a:cubicBezTo>
                    <a:pt x="135" y="73"/>
                    <a:pt x="134" y="74"/>
                    <a:pt x="134" y="74"/>
                  </a:cubicBezTo>
                  <a:cubicBezTo>
                    <a:pt x="131" y="78"/>
                    <a:pt x="124" y="85"/>
                    <a:pt x="124" y="98"/>
                  </a:cubicBezTo>
                  <a:cubicBezTo>
                    <a:pt x="124" y="115"/>
                    <a:pt x="137" y="123"/>
                    <a:pt x="145" y="125"/>
                  </a:cubicBezTo>
                  <a:cubicBezTo>
                    <a:pt x="155" y="128"/>
                    <a:pt x="166" y="133"/>
                    <a:pt x="168" y="144"/>
                  </a:cubicBezTo>
                  <a:cubicBezTo>
                    <a:pt x="142" y="144"/>
                    <a:pt x="142" y="144"/>
                    <a:pt x="142" y="144"/>
                  </a:cubicBezTo>
                  <a:cubicBezTo>
                    <a:pt x="143" y="146"/>
                    <a:pt x="144" y="149"/>
                    <a:pt x="144" y="152"/>
                  </a:cubicBezTo>
                  <a:cubicBezTo>
                    <a:pt x="172" y="152"/>
                    <a:pt x="172" y="152"/>
                    <a:pt x="172" y="152"/>
                  </a:cubicBezTo>
                  <a:cubicBezTo>
                    <a:pt x="176" y="152"/>
                    <a:pt x="176" y="148"/>
                    <a:pt x="176" y="148"/>
                  </a:cubicBezTo>
                  <a:cubicBezTo>
                    <a:pt x="176" y="127"/>
                    <a:pt x="156" y="120"/>
                    <a:pt x="147" y="117"/>
                  </a:cubicBezTo>
                  <a:moveTo>
                    <a:pt x="104" y="121"/>
                  </a:moveTo>
                  <a:cubicBezTo>
                    <a:pt x="104" y="121"/>
                    <a:pt x="88" y="117"/>
                    <a:pt x="88" y="101"/>
                  </a:cubicBezTo>
                  <a:cubicBezTo>
                    <a:pt x="88" y="86"/>
                    <a:pt x="95" y="81"/>
                    <a:pt x="97" y="77"/>
                  </a:cubicBezTo>
                  <a:cubicBezTo>
                    <a:pt x="97" y="77"/>
                    <a:pt x="102" y="73"/>
                    <a:pt x="99" y="58"/>
                  </a:cubicBezTo>
                  <a:cubicBezTo>
                    <a:pt x="105" y="50"/>
                    <a:pt x="106" y="36"/>
                    <a:pt x="100" y="21"/>
                  </a:cubicBezTo>
                  <a:cubicBezTo>
                    <a:pt x="95" y="11"/>
                    <a:pt x="92" y="6"/>
                    <a:pt x="86" y="3"/>
                  </a:cubicBezTo>
                  <a:cubicBezTo>
                    <a:pt x="82" y="1"/>
                    <a:pt x="78" y="0"/>
                    <a:pt x="74" y="0"/>
                  </a:cubicBezTo>
                  <a:cubicBezTo>
                    <a:pt x="65" y="0"/>
                    <a:pt x="58" y="3"/>
                    <a:pt x="55" y="5"/>
                  </a:cubicBezTo>
                  <a:cubicBezTo>
                    <a:pt x="45" y="9"/>
                    <a:pt x="39" y="12"/>
                    <a:pt x="34" y="26"/>
                  </a:cubicBezTo>
                  <a:cubicBezTo>
                    <a:pt x="29" y="38"/>
                    <a:pt x="35" y="51"/>
                    <a:pt x="37" y="57"/>
                  </a:cubicBezTo>
                  <a:cubicBezTo>
                    <a:pt x="34" y="72"/>
                    <a:pt x="39" y="77"/>
                    <a:pt x="39" y="77"/>
                  </a:cubicBezTo>
                  <a:cubicBezTo>
                    <a:pt x="41" y="81"/>
                    <a:pt x="48" y="86"/>
                    <a:pt x="48" y="101"/>
                  </a:cubicBezTo>
                  <a:cubicBezTo>
                    <a:pt x="48" y="117"/>
                    <a:pt x="32" y="121"/>
                    <a:pt x="32" y="121"/>
                  </a:cubicBezTo>
                  <a:cubicBezTo>
                    <a:pt x="22" y="125"/>
                    <a:pt x="0" y="132"/>
                    <a:pt x="0" y="156"/>
                  </a:cubicBezTo>
                  <a:cubicBezTo>
                    <a:pt x="0" y="156"/>
                    <a:pt x="0" y="160"/>
                    <a:pt x="4" y="160"/>
                  </a:cubicBezTo>
                  <a:cubicBezTo>
                    <a:pt x="132" y="160"/>
                    <a:pt x="132" y="160"/>
                    <a:pt x="132" y="160"/>
                  </a:cubicBezTo>
                  <a:cubicBezTo>
                    <a:pt x="136" y="160"/>
                    <a:pt x="136" y="156"/>
                    <a:pt x="136" y="156"/>
                  </a:cubicBezTo>
                  <a:cubicBezTo>
                    <a:pt x="136" y="132"/>
                    <a:pt x="114" y="125"/>
                    <a:pt x="104" y="121"/>
                  </a:cubicBezTo>
                  <a:moveTo>
                    <a:pt x="8" y="152"/>
                  </a:moveTo>
                  <a:cubicBezTo>
                    <a:pt x="10" y="138"/>
                    <a:pt x="22" y="133"/>
                    <a:pt x="34" y="129"/>
                  </a:cubicBezTo>
                  <a:cubicBezTo>
                    <a:pt x="42" y="127"/>
                    <a:pt x="56" y="118"/>
                    <a:pt x="56" y="101"/>
                  </a:cubicBezTo>
                  <a:cubicBezTo>
                    <a:pt x="56" y="85"/>
                    <a:pt x="50" y="78"/>
                    <a:pt x="46" y="74"/>
                  </a:cubicBezTo>
                  <a:cubicBezTo>
                    <a:pt x="46" y="73"/>
                    <a:pt x="46" y="73"/>
                    <a:pt x="45" y="72"/>
                  </a:cubicBezTo>
                  <a:cubicBezTo>
                    <a:pt x="45" y="72"/>
                    <a:pt x="45" y="72"/>
                    <a:pt x="45" y="72"/>
                  </a:cubicBezTo>
                  <a:cubicBezTo>
                    <a:pt x="45" y="72"/>
                    <a:pt x="43" y="68"/>
                    <a:pt x="45" y="59"/>
                  </a:cubicBezTo>
                  <a:cubicBezTo>
                    <a:pt x="46" y="58"/>
                    <a:pt x="45" y="56"/>
                    <a:pt x="45" y="54"/>
                  </a:cubicBezTo>
                  <a:cubicBezTo>
                    <a:pt x="43" y="50"/>
                    <a:pt x="38" y="38"/>
                    <a:pt x="41" y="30"/>
                  </a:cubicBezTo>
                  <a:cubicBezTo>
                    <a:pt x="46" y="18"/>
                    <a:pt x="50" y="16"/>
                    <a:pt x="58" y="12"/>
                  </a:cubicBezTo>
                  <a:cubicBezTo>
                    <a:pt x="58" y="12"/>
                    <a:pt x="58" y="12"/>
                    <a:pt x="59" y="12"/>
                  </a:cubicBezTo>
                  <a:cubicBezTo>
                    <a:pt x="61" y="10"/>
                    <a:pt x="67" y="8"/>
                    <a:pt x="74" y="8"/>
                  </a:cubicBezTo>
                  <a:cubicBezTo>
                    <a:pt x="77" y="8"/>
                    <a:pt x="80" y="9"/>
                    <a:pt x="83" y="10"/>
                  </a:cubicBezTo>
                  <a:cubicBezTo>
                    <a:pt x="85" y="12"/>
                    <a:pt x="88" y="15"/>
                    <a:pt x="92" y="24"/>
                  </a:cubicBezTo>
                  <a:cubicBezTo>
                    <a:pt x="98" y="37"/>
                    <a:pt x="96" y="48"/>
                    <a:pt x="92" y="53"/>
                  </a:cubicBezTo>
                  <a:cubicBezTo>
                    <a:pt x="91" y="55"/>
                    <a:pt x="91" y="58"/>
                    <a:pt x="91" y="60"/>
                  </a:cubicBezTo>
                  <a:cubicBezTo>
                    <a:pt x="93" y="68"/>
                    <a:pt x="92" y="71"/>
                    <a:pt x="91" y="72"/>
                  </a:cubicBezTo>
                  <a:cubicBezTo>
                    <a:pt x="91" y="72"/>
                    <a:pt x="91" y="72"/>
                    <a:pt x="91" y="72"/>
                  </a:cubicBezTo>
                  <a:cubicBezTo>
                    <a:pt x="90" y="73"/>
                    <a:pt x="90" y="73"/>
                    <a:pt x="90" y="74"/>
                  </a:cubicBezTo>
                  <a:cubicBezTo>
                    <a:pt x="86" y="78"/>
                    <a:pt x="80" y="85"/>
                    <a:pt x="80" y="101"/>
                  </a:cubicBezTo>
                  <a:cubicBezTo>
                    <a:pt x="80" y="118"/>
                    <a:pt x="94" y="127"/>
                    <a:pt x="102" y="129"/>
                  </a:cubicBezTo>
                  <a:cubicBezTo>
                    <a:pt x="113" y="133"/>
                    <a:pt x="126" y="138"/>
                    <a:pt x="128" y="152"/>
                  </a:cubicBezTo>
                  <a:lnTo>
                    <a:pt x="8" y="15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154"/>
            <p:cNvSpPr>
              <a:spLocks noEditPoints="1"/>
            </p:cNvSpPr>
            <p:nvPr/>
          </p:nvSpPr>
          <p:spPr bwMode="auto">
            <a:xfrm>
              <a:off x="6918672" y="207220"/>
              <a:ext cx="1002608" cy="822532"/>
            </a:xfrm>
            <a:custGeom>
              <a:avLst/>
              <a:gdLst>
                <a:gd name="T0" fmla="*/ 34 w 176"/>
                <a:gd name="T1" fmla="*/ 86 h 144"/>
                <a:gd name="T2" fmla="*/ 28 w 176"/>
                <a:gd name="T3" fmla="*/ 65 h 144"/>
                <a:gd name="T4" fmla="*/ 28 w 176"/>
                <a:gd name="T5" fmla="*/ 58 h 144"/>
                <a:gd name="T6" fmla="*/ 25 w 176"/>
                <a:gd name="T7" fmla="*/ 38 h 144"/>
                <a:gd name="T8" fmla="*/ 35 w 176"/>
                <a:gd name="T9" fmla="*/ 26 h 144"/>
                <a:gd name="T10" fmla="*/ 49 w 176"/>
                <a:gd name="T11" fmla="*/ 25 h 144"/>
                <a:gd name="T12" fmla="*/ 52 w 176"/>
                <a:gd name="T13" fmla="*/ 18 h 144"/>
                <a:gd name="T14" fmla="*/ 30 w 176"/>
                <a:gd name="T15" fmla="*/ 19 h 144"/>
                <a:gd name="T16" fmla="*/ 20 w 176"/>
                <a:gd name="T17" fmla="*/ 56 h 144"/>
                <a:gd name="T18" fmla="*/ 26 w 176"/>
                <a:gd name="T19" fmla="*/ 86 h 144"/>
                <a:gd name="T20" fmla="*/ 0 w 176"/>
                <a:gd name="T21" fmla="*/ 124 h 144"/>
                <a:gd name="T22" fmla="*/ 22 w 176"/>
                <a:gd name="T23" fmla="*/ 128 h 144"/>
                <a:gd name="T24" fmla="*/ 8 w 176"/>
                <a:gd name="T25" fmla="*/ 120 h 144"/>
                <a:gd name="T26" fmla="*/ 159 w 176"/>
                <a:gd name="T27" fmla="*/ 100 h 144"/>
                <a:gd name="T28" fmla="*/ 155 w 176"/>
                <a:gd name="T29" fmla="*/ 70 h 144"/>
                <a:gd name="T30" fmla="*/ 159 w 176"/>
                <a:gd name="T31" fmla="*/ 35 h 144"/>
                <a:gd name="T32" fmla="*/ 132 w 176"/>
                <a:gd name="T33" fmla="*/ 16 h 144"/>
                <a:gd name="T34" fmla="*/ 126 w 176"/>
                <a:gd name="T35" fmla="*/ 25 h 144"/>
                <a:gd name="T36" fmla="*/ 132 w 176"/>
                <a:gd name="T37" fmla="*/ 24 h 144"/>
                <a:gd name="T38" fmla="*/ 142 w 176"/>
                <a:gd name="T39" fmla="*/ 27 h 144"/>
                <a:gd name="T40" fmla="*/ 149 w 176"/>
                <a:gd name="T41" fmla="*/ 53 h 144"/>
                <a:gd name="T42" fmla="*/ 149 w 176"/>
                <a:gd name="T43" fmla="*/ 65 h 144"/>
                <a:gd name="T44" fmla="*/ 148 w 176"/>
                <a:gd name="T45" fmla="*/ 66 h 144"/>
                <a:gd name="T46" fmla="*/ 157 w 176"/>
                <a:gd name="T47" fmla="*/ 108 h 144"/>
                <a:gd name="T48" fmla="*/ 150 w 176"/>
                <a:gd name="T49" fmla="*/ 120 h 144"/>
                <a:gd name="T50" fmla="*/ 172 w 176"/>
                <a:gd name="T51" fmla="*/ 128 h 144"/>
                <a:gd name="T52" fmla="*/ 159 w 176"/>
                <a:gd name="T53" fmla="*/ 100 h 144"/>
                <a:gd name="T54" fmla="*/ 106 w 176"/>
                <a:gd name="T55" fmla="*/ 90 h 144"/>
                <a:gd name="T56" fmla="*/ 115 w 176"/>
                <a:gd name="T57" fmla="*/ 52 h 144"/>
                <a:gd name="T58" fmla="*/ 104 w 176"/>
                <a:gd name="T59" fmla="*/ 3 h 144"/>
                <a:gd name="T60" fmla="*/ 76 w 176"/>
                <a:gd name="T61" fmla="*/ 4 h 144"/>
                <a:gd name="T62" fmla="*/ 61 w 176"/>
                <a:gd name="T63" fmla="*/ 52 h 144"/>
                <a:gd name="T64" fmla="*/ 70 w 176"/>
                <a:gd name="T65" fmla="*/ 90 h 144"/>
                <a:gd name="T66" fmla="*/ 28 w 176"/>
                <a:gd name="T67" fmla="*/ 140 h 144"/>
                <a:gd name="T68" fmla="*/ 144 w 176"/>
                <a:gd name="T69" fmla="*/ 144 h 144"/>
                <a:gd name="T70" fmla="*/ 120 w 176"/>
                <a:gd name="T71" fmla="*/ 109 h 144"/>
                <a:gd name="T72" fmla="*/ 58 w 176"/>
                <a:gd name="T73" fmla="*/ 117 h 144"/>
                <a:gd name="T74" fmla="*/ 78 w 176"/>
                <a:gd name="T75" fmla="*/ 90 h 144"/>
                <a:gd name="T76" fmla="*/ 69 w 176"/>
                <a:gd name="T77" fmla="*/ 65 h 144"/>
                <a:gd name="T78" fmla="*/ 68 w 176"/>
                <a:gd name="T79" fmla="*/ 48 h 144"/>
                <a:gd name="T80" fmla="*/ 79 w 176"/>
                <a:gd name="T81" fmla="*/ 12 h 144"/>
                <a:gd name="T82" fmla="*/ 93 w 176"/>
                <a:gd name="T83" fmla="*/ 8 h 144"/>
                <a:gd name="T84" fmla="*/ 108 w 176"/>
                <a:gd name="T85" fmla="*/ 22 h 144"/>
                <a:gd name="T86" fmla="*/ 107 w 176"/>
                <a:gd name="T87" fmla="*/ 54 h 144"/>
                <a:gd name="T88" fmla="*/ 106 w 176"/>
                <a:gd name="T89" fmla="*/ 66 h 144"/>
                <a:gd name="T90" fmla="*/ 118 w 176"/>
                <a:gd name="T91" fmla="*/ 117 h 144"/>
                <a:gd name="T92" fmla="*/ 140 w 176"/>
                <a:gd name="T93"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 h="144">
                  <a:moveTo>
                    <a:pt x="19" y="108"/>
                  </a:moveTo>
                  <a:cubicBezTo>
                    <a:pt x="25" y="106"/>
                    <a:pt x="34" y="100"/>
                    <a:pt x="34" y="86"/>
                  </a:cubicBezTo>
                  <a:cubicBezTo>
                    <a:pt x="34" y="74"/>
                    <a:pt x="30" y="69"/>
                    <a:pt x="28" y="66"/>
                  </a:cubicBezTo>
                  <a:cubicBezTo>
                    <a:pt x="28" y="65"/>
                    <a:pt x="28" y="65"/>
                    <a:pt x="28" y="65"/>
                  </a:cubicBezTo>
                  <a:cubicBezTo>
                    <a:pt x="27" y="65"/>
                    <a:pt x="27" y="65"/>
                    <a:pt x="27" y="65"/>
                  </a:cubicBezTo>
                  <a:cubicBezTo>
                    <a:pt x="27" y="65"/>
                    <a:pt x="27" y="63"/>
                    <a:pt x="28" y="58"/>
                  </a:cubicBezTo>
                  <a:cubicBezTo>
                    <a:pt x="28" y="56"/>
                    <a:pt x="28" y="54"/>
                    <a:pt x="27" y="53"/>
                  </a:cubicBezTo>
                  <a:cubicBezTo>
                    <a:pt x="26" y="49"/>
                    <a:pt x="23" y="43"/>
                    <a:pt x="25" y="38"/>
                  </a:cubicBezTo>
                  <a:cubicBezTo>
                    <a:pt x="28" y="29"/>
                    <a:pt x="30" y="28"/>
                    <a:pt x="34" y="27"/>
                  </a:cubicBezTo>
                  <a:cubicBezTo>
                    <a:pt x="34" y="27"/>
                    <a:pt x="34" y="26"/>
                    <a:pt x="35" y="26"/>
                  </a:cubicBezTo>
                  <a:cubicBezTo>
                    <a:pt x="36" y="25"/>
                    <a:pt x="40" y="24"/>
                    <a:pt x="44" y="24"/>
                  </a:cubicBezTo>
                  <a:cubicBezTo>
                    <a:pt x="46" y="24"/>
                    <a:pt x="48" y="24"/>
                    <a:pt x="49" y="25"/>
                  </a:cubicBezTo>
                  <a:cubicBezTo>
                    <a:pt x="49" y="24"/>
                    <a:pt x="50" y="22"/>
                    <a:pt x="50" y="21"/>
                  </a:cubicBezTo>
                  <a:cubicBezTo>
                    <a:pt x="51" y="20"/>
                    <a:pt x="51" y="19"/>
                    <a:pt x="52" y="18"/>
                  </a:cubicBezTo>
                  <a:cubicBezTo>
                    <a:pt x="49" y="16"/>
                    <a:pt x="47" y="16"/>
                    <a:pt x="44" y="16"/>
                  </a:cubicBezTo>
                  <a:cubicBezTo>
                    <a:pt x="38" y="16"/>
                    <a:pt x="33" y="18"/>
                    <a:pt x="30" y="19"/>
                  </a:cubicBezTo>
                  <a:cubicBezTo>
                    <a:pt x="24" y="22"/>
                    <a:pt x="21" y="25"/>
                    <a:pt x="17" y="35"/>
                  </a:cubicBezTo>
                  <a:cubicBezTo>
                    <a:pt x="14" y="43"/>
                    <a:pt x="18" y="52"/>
                    <a:pt x="20" y="56"/>
                  </a:cubicBezTo>
                  <a:cubicBezTo>
                    <a:pt x="18" y="66"/>
                    <a:pt x="21" y="70"/>
                    <a:pt x="21" y="70"/>
                  </a:cubicBezTo>
                  <a:cubicBezTo>
                    <a:pt x="23" y="73"/>
                    <a:pt x="26" y="76"/>
                    <a:pt x="26" y="86"/>
                  </a:cubicBezTo>
                  <a:cubicBezTo>
                    <a:pt x="26" y="98"/>
                    <a:pt x="17" y="100"/>
                    <a:pt x="17" y="100"/>
                  </a:cubicBezTo>
                  <a:cubicBezTo>
                    <a:pt x="10" y="103"/>
                    <a:pt x="0" y="108"/>
                    <a:pt x="0" y="124"/>
                  </a:cubicBezTo>
                  <a:cubicBezTo>
                    <a:pt x="0" y="124"/>
                    <a:pt x="0" y="128"/>
                    <a:pt x="4" y="128"/>
                  </a:cubicBezTo>
                  <a:cubicBezTo>
                    <a:pt x="22" y="128"/>
                    <a:pt x="22" y="128"/>
                    <a:pt x="22" y="128"/>
                  </a:cubicBezTo>
                  <a:cubicBezTo>
                    <a:pt x="23" y="125"/>
                    <a:pt x="24" y="122"/>
                    <a:pt x="26" y="120"/>
                  </a:cubicBezTo>
                  <a:cubicBezTo>
                    <a:pt x="8" y="120"/>
                    <a:pt x="8" y="120"/>
                    <a:pt x="8" y="120"/>
                  </a:cubicBezTo>
                  <a:cubicBezTo>
                    <a:pt x="9" y="112"/>
                    <a:pt x="14" y="110"/>
                    <a:pt x="19" y="108"/>
                  </a:cubicBezTo>
                  <a:moveTo>
                    <a:pt x="159" y="100"/>
                  </a:moveTo>
                  <a:cubicBezTo>
                    <a:pt x="159" y="100"/>
                    <a:pt x="150" y="98"/>
                    <a:pt x="150" y="86"/>
                  </a:cubicBezTo>
                  <a:cubicBezTo>
                    <a:pt x="150" y="76"/>
                    <a:pt x="153" y="73"/>
                    <a:pt x="155" y="70"/>
                  </a:cubicBezTo>
                  <a:cubicBezTo>
                    <a:pt x="155" y="70"/>
                    <a:pt x="158" y="66"/>
                    <a:pt x="156" y="56"/>
                  </a:cubicBezTo>
                  <a:cubicBezTo>
                    <a:pt x="158" y="52"/>
                    <a:pt x="162" y="43"/>
                    <a:pt x="159" y="35"/>
                  </a:cubicBezTo>
                  <a:cubicBezTo>
                    <a:pt x="155" y="25"/>
                    <a:pt x="152" y="22"/>
                    <a:pt x="146" y="19"/>
                  </a:cubicBezTo>
                  <a:cubicBezTo>
                    <a:pt x="143" y="18"/>
                    <a:pt x="138" y="16"/>
                    <a:pt x="132" y="16"/>
                  </a:cubicBezTo>
                  <a:cubicBezTo>
                    <a:pt x="129" y="16"/>
                    <a:pt x="127" y="16"/>
                    <a:pt x="124" y="18"/>
                  </a:cubicBezTo>
                  <a:cubicBezTo>
                    <a:pt x="125" y="20"/>
                    <a:pt x="126" y="23"/>
                    <a:pt x="126" y="25"/>
                  </a:cubicBezTo>
                  <a:cubicBezTo>
                    <a:pt x="127" y="25"/>
                    <a:pt x="127" y="25"/>
                    <a:pt x="127" y="25"/>
                  </a:cubicBezTo>
                  <a:cubicBezTo>
                    <a:pt x="128" y="24"/>
                    <a:pt x="130" y="24"/>
                    <a:pt x="132" y="24"/>
                  </a:cubicBezTo>
                  <a:cubicBezTo>
                    <a:pt x="136" y="24"/>
                    <a:pt x="140" y="25"/>
                    <a:pt x="141" y="26"/>
                  </a:cubicBezTo>
                  <a:cubicBezTo>
                    <a:pt x="142" y="26"/>
                    <a:pt x="142" y="27"/>
                    <a:pt x="142" y="27"/>
                  </a:cubicBezTo>
                  <a:cubicBezTo>
                    <a:pt x="146" y="28"/>
                    <a:pt x="148" y="29"/>
                    <a:pt x="151" y="38"/>
                  </a:cubicBezTo>
                  <a:cubicBezTo>
                    <a:pt x="153" y="43"/>
                    <a:pt x="150" y="49"/>
                    <a:pt x="149" y="53"/>
                  </a:cubicBezTo>
                  <a:cubicBezTo>
                    <a:pt x="148" y="54"/>
                    <a:pt x="148" y="56"/>
                    <a:pt x="148" y="58"/>
                  </a:cubicBezTo>
                  <a:cubicBezTo>
                    <a:pt x="149" y="63"/>
                    <a:pt x="149" y="65"/>
                    <a:pt x="149" y="65"/>
                  </a:cubicBezTo>
                  <a:cubicBezTo>
                    <a:pt x="149" y="65"/>
                    <a:pt x="149" y="65"/>
                    <a:pt x="148" y="65"/>
                  </a:cubicBezTo>
                  <a:cubicBezTo>
                    <a:pt x="148" y="66"/>
                    <a:pt x="148" y="66"/>
                    <a:pt x="148" y="66"/>
                  </a:cubicBezTo>
                  <a:cubicBezTo>
                    <a:pt x="146" y="69"/>
                    <a:pt x="142" y="74"/>
                    <a:pt x="142" y="86"/>
                  </a:cubicBezTo>
                  <a:cubicBezTo>
                    <a:pt x="142" y="100"/>
                    <a:pt x="151" y="106"/>
                    <a:pt x="157" y="108"/>
                  </a:cubicBezTo>
                  <a:cubicBezTo>
                    <a:pt x="162" y="110"/>
                    <a:pt x="167" y="112"/>
                    <a:pt x="168" y="120"/>
                  </a:cubicBezTo>
                  <a:cubicBezTo>
                    <a:pt x="150" y="120"/>
                    <a:pt x="150" y="120"/>
                    <a:pt x="150" y="120"/>
                  </a:cubicBezTo>
                  <a:cubicBezTo>
                    <a:pt x="152" y="122"/>
                    <a:pt x="153" y="125"/>
                    <a:pt x="154" y="128"/>
                  </a:cubicBezTo>
                  <a:cubicBezTo>
                    <a:pt x="172" y="128"/>
                    <a:pt x="172" y="128"/>
                    <a:pt x="172" y="128"/>
                  </a:cubicBezTo>
                  <a:cubicBezTo>
                    <a:pt x="176" y="128"/>
                    <a:pt x="176" y="124"/>
                    <a:pt x="176" y="124"/>
                  </a:cubicBezTo>
                  <a:cubicBezTo>
                    <a:pt x="176" y="108"/>
                    <a:pt x="166" y="103"/>
                    <a:pt x="159" y="100"/>
                  </a:cubicBezTo>
                  <a:moveTo>
                    <a:pt x="120" y="109"/>
                  </a:moveTo>
                  <a:cubicBezTo>
                    <a:pt x="120" y="109"/>
                    <a:pt x="106" y="105"/>
                    <a:pt x="106" y="90"/>
                  </a:cubicBezTo>
                  <a:cubicBezTo>
                    <a:pt x="106" y="77"/>
                    <a:pt x="111" y="73"/>
                    <a:pt x="114" y="69"/>
                  </a:cubicBezTo>
                  <a:cubicBezTo>
                    <a:pt x="114" y="69"/>
                    <a:pt x="118" y="65"/>
                    <a:pt x="115" y="52"/>
                  </a:cubicBezTo>
                  <a:cubicBezTo>
                    <a:pt x="120" y="45"/>
                    <a:pt x="122" y="33"/>
                    <a:pt x="116" y="19"/>
                  </a:cubicBezTo>
                  <a:cubicBezTo>
                    <a:pt x="112" y="10"/>
                    <a:pt x="109" y="5"/>
                    <a:pt x="104" y="3"/>
                  </a:cubicBezTo>
                  <a:cubicBezTo>
                    <a:pt x="101" y="1"/>
                    <a:pt x="97" y="0"/>
                    <a:pt x="93" y="0"/>
                  </a:cubicBezTo>
                  <a:cubicBezTo>
                    <a:pt x="86" y="0"/>
                    <a:pt x="79" y="3"/>
                    <a:pt x="76" y="4"/>
                  </a:cubicBezTo>
                  <a:cubicBezTo>
                    <a:pt x="68" y="8"/>
                    <a:pt x="63" y="11"/>
                    <a:pt x="58" y="24"/>
                  </a:cubicBezTo>
                  <a:cubicBezTo>
                    <a:pt x="53" y="34"/>
                    <a:pt x="58" y="46"/>
                    <a:pt x="61" y="52"/>
                  </a:cubicBezTo>
                  <a:cubicBezTo>
                    <a:pt x="58" y="65"/>
                    <a:pt x="62" y="69"/>
                    <a:pt x="62" y="69"/>
                  </a:cubicBezTo>
                  <a:cubicBezTo>
                    <a:pt x="65" y="73"/>
                    <a:pt x="70" y="77"/>
                    <a:pt x="70" y="90"/>
                  </a:cubicBezTo>
                  <a:cubicBezTo>
                    <a:pt x="70" y="105"/>
                    <a:pt x="56" y="109"/>
                    <a:pt x="56" y="109"/>
                  </a:cubicBezTo>
                  <a:cubicBezTo>
                    <a:pt x="47" y="112"/>
                    <a:pt x="28" y="118"/>
                    <a:pt x="28" y="140"/>
                  </a:cubicBezTo>
                  <a:cubicBezTo>
                    <a:pt x="28" y="140"/>
                    <a:pt x="28" y="144"/>
                    <a:pt x="32" y="144"/>
                  </a:cubicBezTo>
                  <a:cubicBezTo>
                    <a:pt x="144" y="144"/>
                    <a:pt x="144" y="144"/>
                    <a:pt x="144" y="144"/>
                  </a:cubicBezTo>
                  <a:cubicBezTo>
                    <a:pt x="148" y="144"/>
                    <a:pt x="148" y="140"/>
                    <a:pt x="148" y="140"/>
                  </a:cubicBezTo>
                  <a:cubicBezTo>
                    <a:pt x="148" y="118"/>
                    <a:pt x="129" y="112"/>
                    <a:pt x="120" y="109"/>
                  </a:cubicBezTo>
                  <a:moveTo>
                    <a:pt x="36" y="136"/>
                  </a:moveTo>
                  <a:cubicBezTo>
                    <a:pt x="38" y="125"/>
                    <a:pt x="48" y="120"/>
                    <a:pt x="58" y="117"/>
                  </a:cubicBezTo>
                  <a:cubicBezTo>
                    <a:pt x="58" y="117"/>
                    <a:pt x="58" y="117"/>
                    <a:pt x="58" y="117"/>
                  </a:cubicBezTo>
                  <a:cubicBezTo>
                    <a:pt x="66" y="115"/>
                    <a:pt x="78" y="107"/>
                    <a:pt x="78" y="90"/>
                  </a:cubicBezTo>
                  <a:cubicBezTo>
                    <a:pt x="78" y="76"/>
                    <a:pt x="73" y="70"/>
                    <a:pt x="70" y="66"/>
                  </a:cubicBezTo>
                  <a:cubicBezTo>
                    <a:pt x="69" y="65"/>
                    <a:pt x="68" y="64"/>
                    <a:pt x="69" y="65"/>
                  </a:cubicBezTo>
                  <a:cubicBezTo>
                    <a:pt x="68" y="64"/>
                    <a:pt x="67" y="61"/>
                    <a:pt x="69" y="54"/>
                  </a:cubicBezTo>
                  <a:cubicBezTo>
                    <a:pt x="70" y="50"/>
                    <a:pt x="68" y="48"/>
                    <a:pt x="68" y="48"/>
                  </a:cubicBezTo>
                  <a:cubicBezTo>
                    <a:pt x="66" y="43"/>
                    <a:pt x="62" y="34"/>
                    <a:pt x="65" y="27"/>
                  </a:cubicBezTo>
                  <a:cubicBezTo>
                    <a:pt x="69" y="17"/>
                    <a:pt x="73" y="15"/>
                    <a:pt x="79" y="12"/>
                  </a:cubicBezTo>
                  <a:cubicBezTo>
                    <a:pt x="80" y="11"/>
                    <a:pt x="80" y="11"/>
                    <a:pt x="80" y="11"/>
                  </a:cubicBezTo>
                  <a:cubicBezTo>
                    <a:pt x="82" y="10"/>
                    <a:pt x="87" y="8"/>
                    <a:pt x="93" y="8"/>
                  </a:cubicBezTo>
                  <a:cubicBezTo>
                    <a:pt x="96" y="8"/>
                    <a:pt x="98" y="9"/>
                    <a:pt x="100" y="10"/>
                  </a:cubicBezTo>
                  <a:cubicBezTo>
                    <a:pt x="103" y="11"/>
                    <a:pt x="105" y="14"/>
                    <a:pt x="108" y="22"/>
                  </a:cubicBezTo>
                  <a:cubicBezTo>
                    <a:pt x="115" y="36"/>
                    <a:pt x="111" y="45"/>
                    <a:pt x="109" y="47"/>
                  </a:cubicBezTo>
                  <a:cubicBezTo>
                    <a:pt x="107" y="49"/>
                    <a:pt x="107" y="52"/>
                    <a:pt x="107" y="54"/>
                  </a:cubicBezTo>
                  <a:cubicBezTo>
                    <a:pt x="109" y="61"/>
                    <a:pt x="108" y="64"/>
                    <a:pt x="108" y="64"/>
                  </a:cubicBezTo>
                  <a:cubicBezTo>
                    <a:pt x="108" y="64"/>
                    <a:pt x="107" y="65"/>
                    <a:pt x="106" y="66"/>
                  </a:cubicBezTo>
                  <a:cubicBezTo>
                    <a:pt x="103" y="70"/>
                    <a:pt x="98" y="76"/>
                    <a:pt x="98" y="90"/>
                  </a:cubicBezTo>
                  <a:cubicBezTo>
                    <a:pt x="98" y="107"/>
                    <a:pt x="110" y="115"/>
                    <a:pt x="118" y="117"/>
                  </a:cubicBezTo>
                  <a:cubicBezTo>
                    <a:pt x="118" y="117"/>
                    <a:pt x="118" y="117"/>
                    <a:pt x="118" y="117"/>
                  </a:cubicBezTo>
                  <a:cubicBezTo>
                    <a:pt x="128" y="120"/>
                    <a:pt x="138" y="125"/>
                    <a:pt x="140" y="136"/>
                  </a:cubicBezTo>
                  <a:lnTo>
                    <a:pt x="36" y="13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06" name="Group 105"/>
            <p:cNvGrpSpPr/>
            <p:nvPr/>
          </p:nvGrpSpPr>
          <p:grpSpPr>
            <a:xfrm>
              <a:off x="11585614" y="1493587"/>
              <a:ext cx="218527" cy="219859"/>
              <a:chOff x="4995729" y="3185154"/>
              <a:chExt cx="218527" cy="219859"/>
            </a:xfrm>
            <a:grpFill/>
          </p:grpSpPr>
          <p:sp>
            <p:nvSpPr>
              <p:cNvPr id="179" name="Oval 223"/>
              <p:cNvSpPr>
                <a:spLocks noChangeArrowheads="1"/>
              </p:cNvSpPr>
              <p:nvPr/>
            </p:nvSpPr>
            <p:spPr bwMode="auto">
              <a:xfrm>
                <a:off x="5057024"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Oval 224"/>
              <p:cNvSpPr>
                <a:spLocks noChangeArrowheads="1"/>
              </p:cNvSpPr>
              <p:nvPr/>
            </p:nvSpPr>
            <p:spPr bwMode="auto">
              <a:xfrm>
                <a:off x="5135641"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225"/>
              <p:cNvSpPr>
                <a:spLocks noEditPoints="1"/>
              </p:cNvSpPr>
              <p:nvPr/>
            </p:nvSpPr>
            <p:spPr bwMode="auto">
              <a:xfrm>
                <a:off x="4995729"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226"/>
              <p:cNvSpPr>
                <a:spLocks noEditPoints="1"/>
              </p:cNvSpPr>
              <p:nvPr/>
            </p:nvSpPr>
            <p:spPr bwMode="auto">
              <a:xfrm>
                <a:off x="5039702" y="3238453"/>
                <a:ext cx="51967" cy="51966"/>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227"/>
              <p:cNvSpPr>
                <a:spLocks/>
              </p:cNvSpPr>
              <p:nvPr/>
            </p:nvSpPr>
            <p:spPr bwMode="auto">
              <a:xfrm>
                <a:off x="5030374" y="3297082"/>
                <a:ext cx="149238" cy="54631"/>
              </a:xfrm>
              <a:custGeom>
                <a:avLst/>
                <a:gdLst>
                  <a:gd name="T0" fmla="*/ 53 w 68"/>
                  <a:gd name="T1" fmla="*/ 14 h 25"/>
                  <a:gd name="T2" fmla="*/ 44 w 68"/>
                  <a:gd name="T3" fmla="*/ 3 h 25"/>
                  <a:gd name="T4" fmla="*/ 36 w 68"/>
                  <a:gd name="T5" fmla="*/ 3 h 25"/>
                  <a:gd name="T6" fmla="*/ 34 w 68"/>
                  <a:gd name="T7" fmla="*/ 4 h 25"/>
                  <a:gd name="T8" fmla="*/ 32 w 68"/>
                  <a:gd name="T9" fmla="*/ 3 h 25"/>
                  <a:gd name="T10" fmla="*/ 24 w 68"/>
                  <a:gd name="T11" fmla="*/ 3 h 25"/>
                  <a:gd name="T12" fmla="*/ 15 w 68"/>
                  <a:gd name="T13" fmla="*/ 14 h 25"/>
                  <a:gd name="T14" fmla="*/ 0 w 68"/>
                  <a:gd name="T15" fmla="*/ 11 h 25"/>
                  <a:gd name="T16" fmla="*/ 21 w 68"/>
                  <a:gd name="T17" fmla="*/ 24 h 25"/>
                  <a:gd name="T18" fmla="*/ 34 w 68"/>
                  <a:gd name="T19" fmla="*/ 16 h 25"/>
                  <a:gd name="T20" fmla="*/ 47 w 68"/>
                  <a:gd name="T21" fmla="*/ 24 h 25"/>
                  <a:gd name="T22" fmla="*/ 68 w 68"/>
                  <a:gd name="T23" fmla="*/ 11 h 25"/>
                  <a:gd name="T24" fmla="*/ 53 w 6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5">
                    <a:moveTo>
                      <a:pt x="53" y="14"/>
                    </a:moveTo>
                    <a:cubicBezTo>
                      <a:pt x="47" y="12"/>
                      <a:pt x="48" y="6"/>
                      <a:pt x="44" y="3"/>
                    </a:cubicBezTo>
                    <a:cubicBezTo>
                      <a:pt x="42" y="1"/>
                      <a:pt x="38" y="0"/>
                      <a:pt x="36" y="3"/>
                    </a:cubicBezTo>
                    <a:cubicBezTo>
                      <a:pt x="35" y="3"/>
                      <a:pt x="34" y="3"/>
                      <a:pt x="34" y="4"/>
                    </a:cubicBezTo>
                    <a:cubicBezTo>
                      <a:pt x="34" y="3"/>
                      <a:pt x="33" y="3"/>
                      <a:pt x="32" y="3"/>
                    </a:cubicBezTo>
                    <a:cubicBezTo>
                      <a:pt x="30" y="0"/>
                      <a:pt x="26" y="1"/>
                      <a:pt x="24" y="3"/>
                    </a:cubicBezTo>
                    <a:cubicBezTo>
                      <a:pt x="20" y="6"/>
                      <a:pt x="21" y="12"/>
                      <a:pt x="15" y="14"/>
                    </a:cubicBezTo>
                    <a:cubicBezTo>
                      <a:pt x="11" y="16"/>
                      <a:pt x="4" y="16"/>
                      <a:pt x="0" y="11"/>
                    </a:cubicBezTo>
                    <a:cubicBezTo>
                      <a:pt x="0" y="15"/>
                      <a:pt x="10" y="25"/>
                      <a:pt x="21" y="24"/>
                    </a:cubicBezTo>
                    <a:cubicBezTo>
                      <a:pt x="29" y="24"/>
                      <a:pt x="32" y="19"/>
                      <a:pt x="34" y="16"/>
                    </a:cubicBezTo>
                    <a:cubicBezTo>
                      <a:pt x="36" y="19"/>
                      <a:pt x="39" y="24"/>
                      <a:pt x="47" y="24"/>
                    </a:cubicBezTo>
                    <a:cubicBezTo>
                      <a:pt x="58" y="25"/>
                      <a:pt x="68" y="15"/>
                      <a:pt x="68" y="11"/>
                    </a:cubicBezTo>
                    <a:cubicBezTo>
                      <a:pt x="64" y="16"/>
                      <a:pt x="57" y="16"/>
                      <a:pt x="5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7" name="Group 106"/>
            <p:cNvGrpSpPr/>
            <p:nvPr/>
          </p:nvGrpSpPr>
          <p:grpSpPr>
            <a:xfrm>
              <a:off x="10480502" y="207492"/>
              <a:ext cx="218527" cy="219859"/>
              <a:chOff x="7127702" y="3185154"/>
              <a:chExt cx="218527" cy="219859"/>
            </a:xfrm>
            <a:grpFill/>
          </p:grpSpPr>
          <p:sp>
            <p:nvSpPr>
              <p:cNvPr id="177" name="Freeform 238"/>
              <p:cNvSpPr>
                <a:spLocks/>
              </p:cNvSpPr>
              <p:nvPr/>
            </p:nvSpPr>
            <p:spPr bwMode="auto">
              <a:xfrm>
                <a:off x="7198324" y="3326397"/>
                <a:ext cx="78617" cy="25317"/>
              </a:xfrm>
              <a:custGeom>
                <a:avLst/>
                <a:gdLst>
                  <a:gd name="T0" fmla="*/ 32 w 36"/>
                  <a:gd name="T1" fmla="*/ 2 h 12"/>
                  <a:gd name="T2" fmla="*/ 26 w 36"/>
                  <a:gd name="T3" fmla="*/ 8 h 12"/>
                  <a:gd name="T4" fmla="*/ 14 w 36"/>
                  <a:gd name="T5" fmla="*/ 8 h 12"/>
                  <a:gd name="T6" fmla="*/ 0 w 36"/>
                  <a:gd name="T7" fmla="*/ 8 h 12"/>
                  <a:gd name="T8" fmla="*/ 0 w 36"/>
                  <a:gd name="T9" fmla="*/ 12 h 12"/>
                  <a:gd name="T10" fmla="*/ 14 w 36"/>
                  <a:gd name="T11" fmla="*/ 12 h 12"/>
                  <a:gd name="T12" fmla="*/ 28 w 36"/>
                  <a:gd name="T13" fmla="*/ 12 h 12"/>
                  <a:gd name="T14" fmla="*/ 36 w 36"/>
                  <a:gd name="T15" fmla="*/ 4 h 12"/>
                  <a:gd name="T16" fmla="*/ 36 w 36"/>
                  <a:gd name="T17" fmla="*/ 0 h 12"/>
                  <a:gd name="T18" fmla="*/ 32 w 36"/>
                  <a:gd name="T19" fmla="*/ 0 h 12"/>
                  <a:gd name="T20" fmla="*/ 32 w 36"/>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32" y="2"/>
                    </a:moveTo>
                    <a:cubicBezTo>
                      <a:pt x="32" y="5"/>
                      <a:pt x="29" y="8"/>
                      <a:pt x="26" y="8"/>
                    </a:cubicBezTo>
                    <a:cubicBezTo>
                      <a:pt x="14" y="8"/>
                      <a:pt x="14" y="8"/>
                      <a:pt x="14" y="8"/>
                    </a:cubicBezTo>
                    <a:cubicBezTo>
                      <a:pt x="0" y="8"/>
                      <a:pt x="0" y="8"/>
                      <a:pt x="0" y="8"/>
                    </a:cubicBezTo>
                    <a:cubicBezTo>
                      <a:pt x="0" y="12"/>
                      <a:pt x="0" y="12"/>
                      <a:pt x="0" y="12"/>
                    </a:cubicBezTo>
                    <a:cubicBezTo>
                      <a:pt x="14" y="12"/>
                      <a:pt x="14" y="12"/>
                      <a:pt x="14" y="12"/>
                    </a:cubicBezTo>
                    <a:cubicBezTo>
                      <a:pt x="28" y="12"/>
                      <a:pt x="28" y="12"/>
                      <a:pt x="28" y="12"/>
                    </a:cubicBezTo>
                    <a:cubicBezTo>
                      <a:pt x="32" y="12"/>
                      <a:pt x="36" y="8"/>
                      <a:pt x="36" y="4"/>
                    </a:cubicBezTo>
                    <a:cubicBezTo>
                      <a:pt x="36" y="2"/>
                      <a:pt x="36" y="0"/>
                      <a:pt x="36" y="0"/>
                    </a:cubicBezTo>
                    <a:cubicBezTo>
                      <a:pt x="32" y="0"/>
                      <a:pt x="32" y="0"/>
                      <a:pt x="32" y="0"/>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239"/>
              <p:cNvSpPr>
                <a:spLocks noEditPoints="1"/>
              </p:cNvSpPr>
              <p:nvPr/>
            </p:nvSpPr>
            <p:spPr bwMode="auto">
              <a:xfrm>
                <a:off x="7127702"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50 w 100"/>
                  <a:gd name="T25" fmla="*/ 96 h 100"/>
                  <a:gd name="T26" fmla="*/ 4 w 100"/>
                  <a:gd name="T27" fmla="*/ 50 h 100"/>
                  <a:gd name="T28" fmla="*/ 9 w 100"/>
                  <a:gd name="T29" fmla="*/ 30 h 100"/>
                  <a:gd name="T30" fmla="*/ 9 w 100"/>
                  <a:gd name="T31" fmla="*/ 30 h 100"/>
                  <a:gd name="T32" fmla="*/ 11 w 100"/>
                  <a:gd name="T33" fmla="*/ 32 h 100"/>
                  <a:gd name="T34" fmla="*/ 14 w 100"/>
                  <a:gd name="T35" fmla="*/ 40 h 100"/>
                  <a:gd name="T36" fmla="*/ 19 w 100"/>
                  <a:gd name="T37" fmla="*/ 47 h 100"/>
                  <a:gd name="T38" fmla="*/ 29 w 100"/>
                  <a:gd name="T39" fmla="*/ 48 h 100"/>
                  <a:gd name="T40" fmla="*/ 41 w 100"/>
                  <a:gd name="T41" fmla="*/ 46 h 100"/>
                  <a:gd name="T42" fmla="*/ 46 w 100"/>
                  <a:gd name="T43" fmla="*/ 40 h 100"/>
                  <a:gd name="T44" fmla="*/ 49 w 100"/>
                  <a:gd name="T45" fmla="*/ 33 h 100"/>
                  <a:gd name="T46" fmla="*/ 50 w 100"/>
                  <a:gd name="T47" fmla="*/ 32 h 100"/>
                  <a:gd name="T48" fmla="*/ 51 w 100"/>
                  <a:gd name="T49" fmla="*/ 33 h 100"/>
                  <a:gd name="T50" fmla="*/ 54 w 100"/>
                  <a:gd name="T51" fmla="*/ 40 h 100"/>
                  <a:gd name="T52" fmla="*/ 59 w 100"/>
                  <a:gd name="T53" fmla="*/ 46 h 100"/>
                  <a:gd name="T54" fmla="*/ 71 w 100"/>
                  <a:gd name="T55" fmla="*/ 48 h 100"/>
                  <a:gd name="T56" fmla="*/ 81 w 100"/>
                  <a:gd name="T57" fmla="*/ 47 h 100"/>
                  <a:gd name="T58" fmla="*/ 86 w 100"/>
                  <a:gd name="T59" fmla="*/ 40 h 100"/>
                  <a:gd name="T60" fmla="*/ 89 w 100"/>
                  <a:gd name="T61" fmla="*/ 32 h 100"/>
                  <a:gd name="T62" fmla="*/ 91 w 100"/>
                  <a:gd name="T63" fmla="*/ 30 h 100"/>
                  <a:gd name="T64" fmla="*/ 91 w 100"/>
                  <a:gd name="T65" fmla="*/ 30 h 100"/>
                  <a:gd name="T66" fmla="*/ 96 w 100"/>
                  <a:gd name="T67" fmla="*/ 50 h 100"/>
                  <a:gd name="T68" fmla="*/ 50 w 100"/>
                  <a:gd name="T6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8"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8" name="Group 107"/>
            <p:cNvGrpSpPr/>
            <p:nvPr/>
          </p:nvGrpSpPr>
          <p:grpSpPr>
            <a:xfrm>
              <a:off x="10666781" y="1478614"/>
              <a:ext cx="218527" cy="219859"/>
              <a:chOff x="3929743" y="2650828"/>
              <a:chExt cx="218527" cy="219859"/>
            </a:xfrm>
            <a:grpFill/>
          </p:grpSpPr>
          <p:sp>
            <p:nvSpPr>
              <p:cNvPr id="173" name="Freeform 150"/>
              <p:cNvSpPr>
                <a:spLocks noEditPoints="1"/>
              </p:cNvSpPr>
              <p:nvPr/>
            </p:nvSpPr>
            <p:spPr bwMode="auto">
              <a:xfrm>
                <a:off x="3991038" y="2782744"/>
                <a:ext cx="95939" cy="61294"/>
              </a:xfrm>
              <a:custGeom>
                <a:avLst/>
                <a:gdLst>
                  <a:gd name="T0" fmla="*/ 0 w 44"/>
                  <a:gd name="T1" fmla="*/ 4 h 28"/>
                  <a:gd name="T2" fmla="*/ 8 w 44"/>
                  <a:gd name="T3" fmla="*/ 4 h 28"/>
                  <a:gd name="T4" fmla="*/ 8 w 44"/>
                  <a:gd name="T5" fmla="*/ 14 h 28"/>
                  <a:gd name="T6" fmla="*/ 22 w 44"/>
                  <a:gd name="T7" fmla="*/ 28 h 28"/>
                  <a:gd name="T8" fmla="*/ 36 w 44"/>
                  <a:gd name="T9" fmla="*/ 14 h 28"/>
                  <a:gd name="T10" fmla="*/ 36 w 44"/>
                  <a:gd name="T11" fmla="*/ 4 h 28"/>
                  <a:gd name="T12" fmla="*/ 44 w 44"/>
                  <a:gd name="T13" fmla="*/ 4 h 28"/>
                  <a:gd name="T14" fmla="*/ 44 w 44"/>
                  <a:gd name="T15" fmla="*/ 0 h 28"/>
                  <a:gd name="T16" fmla="*/ 0 w 44"/>
                  <a:gd name="T17" fmla="*/ 0 h 28"/>
                  <a:gd name="T18" fmla="*/ 0 w 44"/>
                  <a:gd name="T19" fmla="*/ 4 h 28"/>
                  <a:gd name="T20" fmla="*/ 12 w 44"/>
                  <a:gd name="T21" fmla="*/ 4 h 28"/>
                  <a:gd name="T22" fmla="*/ 32 w 44"/>
                  <a:gd name="T23" fmla="*/ 4 h 28"/>
                  <a:gd name="T24" fmla="*/ 32 w 44"/>
                  <a:gd name="T25" fmla="*/ 14 h 28"/>
                  <a:gd name="T26" fmla="*/ 22 w 44"/>
                  <a:gd name="T27" fmla="*/ 24 h 28"/>
                  <a:gd name="T28" fmla="*/ 12 w 44"/>
                  <a:gd name="T29" fmla="*/ 14 h 28"/>
                  <a:gd name="T30" fmla="*/ 12 w 44"/>
                  <a:gd name="T3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28">
                    <a:moveTo>
                      <a:pt x="0" y="4"/>
                    </a:moveTo>
                    <a:cubicBezTo>
                      <a:pt x="8" y="4"/>
                      <a:pt x="8" y="4"/>
                      <a:pt x="8" y="4"/>
                    </a:cubicBezTo>
                    <a:cubicBezTo>
                      <a:pt x="8" y="14"/>
                      <a:pt x="8" y="14"/>
                      <a:pt x="8" y="14"/>
                    </a:cubicBezTo>
                    <a:cubicBezTo>
                      <a:pt x="8" y="22"/>
                      <a:pt x="14" y="28"/>
                      <a:pt x="22" y="28"/>
                    </a:cubicBezTo>
                    <a:cubicBezTo>
                      <a:pt x="30" y="28"/>
                      <a:pt x="36" y="22"/>
                      <a:pt x="36" y="14"/>
                    </a:cubicBezTo>
                    <a:cubicBezTo>
                      <a:pt x="36" y="4"/>
                      <a:pt x="36" y="4"/>
                      <a:pt x="36" y="4"/>
                    </a:cubicBezTo>
                    <a:cubicBezTo>
                      <a:pt x="44" y="4"/>
                      <a:pt x="44" y="4"/>
                      <a:pt x="44" y="4"/>
                    </a:cubicBezTo>
                    <a:cubicBezTo>
                      <a:pt x="44" y="0"/>
                      <a:pt x="44" y="0"/>
                      <a:pt x="44" y="0"/>
                    </a:cubicBezTo>
                    <a:cubicBezTo>
                      <a:pt x="0" y="0"/>
                      <a:pt x="0" y="0"/>
                      <a:pt x="0" y="0"/>
                    </a:cubicBezTo>
                    <a:lnTo>
                      <a:pt x="0" y="4"/>
                    </a:lnTo>
                    <a:close/>
                    <a:moveTo>
                      <a:pt x="12" y="4"/>
                    </a:moveTo>
                    <a:cubicBezTo>
                      <a:pt x="32" y="4"/>
                      <a:pt x="32" y="4"/>
                      <a:pt x="32" y="4"/>
                    </a:cubicBezTo>
                    <a:cubicBezTo>
                      <a:pt x="32" y="14"/>
                      <a:pt x="32" y="14"/>
                      <a:pt x="32" y="14"/>
                    </a:cubicBezTo>
                    <a:cubicBezTo>
                      <a:pt x="32" y="20"/>
                      <a:pt x="28" y="24"/>
                      <a:pt x="22" y="24"/>
                    </a:cubicBezTo>
                    <a:cubicBezTo>
                      <a:pt x="16" y="24"/>
                      <a:pt x="12" y="20"/>
                      <a:pt x="12" y="14"/>
                    </a:cubicBez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Rectangle 151"/>
              <p:cNvSpPr>
                <a:spLocks noChangeArrowheads="1"/>
              </p:cNvSpPr>
              <p:nvPr/>
            </p:nvSpPr>
            <p:spPr bwMode="auto">
              <a:xfrm>
                <a:off x="3991038" y="2729444"/>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Oval 152"/>
              <p:cNvSpPr>
                <a:spLocks noChangeArrowheads="1"/>
              </p:cNvSpPr>
              <p:nvPr/>
            </p:nvSpPr>
            <p:spPr bwMode="auto">
              <a:xfrm>
                <a:off x="4069654"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153"/>
              <p:cNvSpPr>
                <a:spLocks noEditPoints="1"/>
              </p:cNvSpPr>
              <p:nvPr/>
            </p:nvSpPr>
            <p:spPr bwMode="auto">
              <a:xfrm>
                <a:off x="3929743"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9" name="Group 108"/>
            <p:cNvGrpSpPr/>
            <p:nvPr/>
          </p:nvGrpSpPr>
          <p:grpSpPr>
            <a:xfrm>
              <a:off x="11720135" y="195770"/>
              <a:ext cx="218527" cy="219859"/>
              <a:chOff x="3396750" y="3185154"/>
              <a:chExt cx="218527" cy="219859"/>
            </a:xfrm>
            <a:grpFill/>
          </p:grpSpPr>
          <p:sp>
            <p:nvSpPr>
              <p:cNvPr id="169"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0" name="Group 109"/>
            <p:cNvGrpSpPr/>
            <p:nvPr/>
          </p:nvGrpSpPr>
          <p:grpSpPr>
            <a:xfrm>
              <a:off x="11534193" y="6376915"/>
              <a:ext cx="218527" cy="218527"/>
              <a:chOff x="1264778" y="1582176"/>
              <a:chExt cx="218527" cy="218527"/>
            </a:xfrm>
            <a:grpFill/>
          </p:grpSpPr>
          <p:sp>
            <p:nvSpPr>
              <p:cNvPr id="163" name="Freeform 5"/>
              <p:cNvSpPr>
                <a:spLocks noEditPoints="1"/>
              </p:cNvSpPr>
              <p:nvPr/>
            </p:nvSpPr>
            <p:spPr bwMode="auto">
              <a:xfrm>
                <a:off x="1307417" y="1634143"/>
                <a:ext cx="53299" cy="53299"/>
              </a:xfrm>
              <a:custGeom>
                <a:avLst/>
                <a:gdLst>
                  <a:gd name="T0" fmla="*/ 24 w 24"/>
                  <a:gd name="T1" fmla="*/ 12 h 24"/>
                  <a:gd name="T2" fmla="*/ 12 w 24"/>
                  <a:gd name="T3" fmla="*/ 0 h 24"/>
                  <a:gd name="T4" fmla="*/ 0 w 24"/>
                  <a:gd name="T5" fmla="*/ 12 h 24"/>
                  <a:gd name="T6" fmla="*/ 12 w 24"/>
                  <a:gd name="T7" fmla="*/ 24 h 24"/>
                  <a:gd name="T8" fmla="*/ 24 w 24"/>
                  <a:gd name="T9" fmla="*/ 12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5"/>
                      <a:pt x="19" y="0"/>
                      <a:pt x="12" y="0"/>
                    </a:cubicBezTo>
                    <a:cubicBezTo>
                      <a:pt x="5" y="0"/>
                      <a:pt x="0" y="5"/>
                      <a:pt x="0" y="12"/>
                    </a:cubicBezTo>
                    <a:cubicBezTo>
                      <a:pt x="0" y="19"/>
                      <a:pt x="5" y="24"/>
                      <a:pt x="12" y="24"/>
                    </a:cubicBezTo>
                    <a:cubicBezTo>
                      <a:pt x="19" y="24"/>
                      <a:pt x="24" y="19"/>
                      <a:pt x="24" y="12"/>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Rectangle 6"/>
              <p:cNvSpPr>
                <a:spLocks noChangeArrowheads="1"/>
              </p:cNvSpPr>
              <p:nvPr/>
            </p:nvSpPr>
            <p:spPr bwMode="auto">
              <a:xfrm>
                <a:off x="1351390" y="1731414"/>
                <a:ext cx="43972"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Oval 7"/>
              <p:cNvSpPr>
                <a:spLocks noChangeArrowheads="1"/>
              </p:cNvSpPr>
              <p:nvPr/>
            </p:nvSpPr>
            <p:spPr bwMode="auto">
              <a:xfrm>
                <a:off x="1326072"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Oval 8"/>
              <p:cNvSpPr>
                <a:spLocks noChangeArrowheads="1"/>
              </p:cNvSpPr>
              <p:nvPr/>
            </p:nvSpPr>
            <p:spPr bwMode="auto">
              <a:xfrm>
                <a:off x="1404689"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9"/>
              <p:cNvSpPr>
                <a:spLocks noEditPoints="1"/>
              </p:cNvSpPr>
              <p:nvPr/>
            </p:nvSpPr>
            <p:spPr bwMode="auto">
              <a:xfrm>
                <a:off x="1264778"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10"/>
              <p:cNvSpPr>
                <a:spLocks noEditPoints="1"/>
              </p:cNvSpPr>
              <p:nvPr/>
            </p:nvSpPr>
            <p:spPr bwMode="auto">
              <a:xfrm>
                <a:off x="1386034" y="1634143"/>
                <a:ext cx="53299" cy="53299"/>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1" name="Group 110"/>
            <p:cNvGrpSpPr/>
            <p:nvPr/>
          </p:nvGrpSpPr>
          <p:grpSpPr>
            <a:xfrm>
              <a:off x="4838688" y="6491061"/>
              <a:ext cx="218527" cy="219859"/>
              <a:chOff x="3396750" y="3185154"/>
              <a:chExt cx="218527" cy="219859"/>
            </a:xfrm>
            <a:grpFill/>
          </p:grpSpPr>
          <p:sp>
            <p:nvSpPr>
              <p:cNvPr id="159"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2" name="Group 111"/>
            <p:cNvGrpSpPr/>
            <p:nvPr/>
          </p:nvGrpSpPr>
          <p:grpSpPr>
            <a:xfrm>
              <a:off x="5166934" y="266108"/>
              <a:ext cx="218527" cy="219859"/>
              <a:chOff x="3396750" y="3185154"/>
              <a:chExt cx="218527" cy="219859"/>
            </a:xfrm>
            <a:grpFill/>
          </p:grpSpPr>
          <p:sp>
            <p:nvSpPr>
              <p:cNvPr id="155"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3" name="Group 112"/>
            <p:cNvGrpSpPr/>
            <p:nvPr/>
          </p:nvGrpSpPr>
          <p:grpSpPr>
            <a:xfrm>
              <a:off x="295825" y="4072051"/>
              <a:ext cx="218527" cy="218527"/>
              <a:chOff x="7127702" y="2116502"/>
              <a:chExt cx="218527" cy="218527"/>
            </a:xfrm>
            <a:grpFill/>
          </p:grpSpPr>
          <p:sp>
            <p:nvSpPr>
              <p:cNvPr id="149" name="Freeform 114"/>
              <p:cNvSpPr>
                <a:spLocks/>
              </p:cNvSpPr>
              <p:nvPr/>
            </p:nvSpPr>
            <p:spPr bwMode="auto">
              <a:xfrm>
                <a:off x="7198324" y="2256413"/>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115"/>
              <p:cNvSpPr>
                <a:spLocks/>
              </p:cNvSpPr>
              <p:nvPr/>
            </p:nvSpPr>
            <p:spPr bwMode="auto">
              <a:xfrm>
                <a:off x="7250290" y="2168469"/>
                <a:ext cx="34645" cy="26650"/>
              </a:xfrm>
              <a:custGeom>
                <a:avLst/>
                <a:gdLst>
                  <a:gd name="T0" fmla="*/ 26 w 26"/>
                  <a:gd name="T1" fmla="*/ 5 h 20"/>
                  <a:gd name="T2" fmla="*/ 23 w 26"/>
                  <a:gd name="T3" fmla="*/ 0 h 20"/>
                  <a:gd name="T4" fmla="*/ 0 w 26"/>
                  <a:gd name="T5" fmla="*/ 15 h 20"/>
                  <a:gd name="T6" fmla="*/ 3 w 26"/>
                  <a:gd name="T7" fmla="*/ 20 h 20"/>
                  <a:gd name="T8" fmla="*/ 26 w 26"/>
                  <a:gd name="T9" fmla="*/ 5 h 20"/>
                </a:gdLst>
                <a:ahLst/>
                <a:cxnLst>
                  <a:cxn ang="0">
                    <a:pos x="T0" y="T1"/>
                  </a:cxn>
                  <a:cxn ang="0">
                    <a:pos x="T2" y="T3"/>
                  </a:cxn>
                  <a:cxn ang="0">
                    <a:pos x="T4" y="T5"/>
                  </a:cxn>
                  <a:cxn ang="0">
                    <a:pos x="T6" y="T7"/>
                  </a:cxn>
                  <a:cxn ang="0">
                    <a:pos x="T8" y="T9"/>
                  </a:cxn>
                </a:cxnLst>
                <a:rect l="0" t="0" r="r" b="b"/>
                <a:pathLst>
                  <a:path w="26" h="20">
                    <a:moveTo>
                      <a:pt x="26" y="5"/>
                    </a:moveTo>
                    <a:lnTo>
                      <a:pt x="23" y="0"/>
                    </a:lnTo>
                    <a:lnTo>
                      <a:pt x="0" y="15"/>
                    </a:lnTo>
                    <a:lnTo>
                      <a:pt x="3" y="20"/>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Freeform 116"/>
              <p:cNvSpPr>
                <a:spLocks/>
              </p:cNvSpPr>
              <p:nvPr/>
            </p:nvSpPr>
            <p:spPr bwMode="auto">
              <a:xfrm>
                <a:off x="7188996" y="2168469"/>
                <a:ext cx="34645" cy="26650"/>
              </a:xfrm>
              <a:custGeom>
                <a:avLst/>
                <a:gdLst>
                  <a:gd name="T0" fmla="*/ 26 w 26"/>
                  <a:gd name="T1" fmla="*/ 15 h 20"/>
                  <a:gd name="T2" fmla="*/ 3 w 26"/>
                  <a:gd name="T3" fmla="*/ 0 h 20"/>
                  <a:gd name="T4" fmla="*/ 0 w 26"/>
                  <a:gd name="T5" fmla="*/ 5 h 20"/>
                  <a:gd name="T6" fmla="*/ 23 w 26"/>
                  <a:gd name="T7" fmla="*/ 20 h 20"/>
                  <a:gd name="T8" fmla="*/ 26 w 26"/>
                  <a:gd name="T9" fmla="*/ 15 h 20"/>
                </a:gdLst>
                <a:ahLst/>
                <a:cxnLst>
                  <a:cxn ang="0">
                    <a:pos x="T0" y="T1"/>
                  </a:cxn>
                  <a:cxn ang="0">
                    <a:pos x="T2" y="T3"/>
                  </a:cxn>
                  <a:cxn ang="0">
                    <a:pos x="T4" y="T5"/>
                  </a:cxn>
                  <a:cxn ang="0">
                    <a:pos x="T6" y="T7"/>
                  </a:cxn>
                  <a:cxn ang="0">
                    <a:pos x="T8" y="T9"/>
                  </a:cxn>
                </a:cxnLst>
                <a:rect l="0" t="0" r="r" b="b"/>
                <a:pathLst>
                  <a:path w="26" h="20">
                    <a:moveTo>
                      <a:pt x="26" y="15"/>
                    </a:moveTo>
                    <a:lnTo>
                      <a:pt x="3" y="0"/>
                    </a:lnTo>
                    <a:lnTo>
                      <a:pt x="0" y="5"/>
                    </a:lnTo>
                    <a:lnTo>
                      <a:pt x="23" y="20"/>
                    </a:lnTo>
                    <a:lnTo>
                      <a:pt x="2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Oval 117"/>
              <p:cNvSpPr>
                <a:spLocks noChangeArrowheads="1"/>
              </p:cNvSpPr>
              <p:nvPr/>
            </p:nvSpPr>
            <p:spPr bwMode="auto">
              <a:xfrm>
                <a:off x="7188996"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Oval 118"/>
              <p:cNvSpPr>
                <a:spLocks noChangeArrowheads="1"/>
              </p:cNvSpPr>
              <p:nvPr/>
            </p:nvSpPr>
            <p:spPr bwMode="auto">
              <a:xfrm>
                <a:off x="7267613"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119"/>
              <p:cNvSpPr>
                <a:spLocks noEditPoints="1"/>
              </p:cNvSpPr>
              <p:nvPr/>
            </p:nvSpPr>
            <p:spPr bwMode="auto">
              <a:xfrm>
                <a:off x="7127702"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4" name="Group 113"/>
            <p:cNvGrpSpPr/>
            <p:nvPr/>
          </p:nvGrpSpPr>
          <p:grpSpPr>
            <a:xfrm>
              <a:off x="5729642" y="3419615"/>
              <a:ext cx="218527" cy="219859"/>
              <a:chOff x="3396750" y="3185154"/>
              <a:chExt cx="218527" cy="219859"/>
            </a:xfrm>
            <a:grpFill/>
          </p:grpSpPr>
          <p:sp>
            <p:nvSpPr>
              <p:cNvPr id="145"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15" name="Freeform 114"/>
            <p:cNvSpPr>
              <a:spLocks noEditPoints="1"/>
            </p:cNvSpPr>
            <p:nvPr/>
          </p:nvSpPr>
          <p:spPr bwMode="auto">
            <a:xfrm>
              <a:off x="7744559" y="5866193"/>
              <a:ext cx="300038" cy="271462"/>
            </a:xfrm>
            <a:custGeom>
              <a:avLst/>
              <a:gdLst>
                <a:gd name="T0" fmla="*/ 64 w 124"/>
                <a:gd name="T1" fmla="*/ 8 h 112"/>
                <a:gd name="T2" fmla="*/ 64 w 124"/>
                <a:gd name="T3" fmla="*/ 2 h 112"/>
                <a:gd name="T4" fmla="*/ 62 w 124"/>
                <a:gd name="T5" fmla="*/ 0 h 112"/>
                <a:gd name="T6" fmla="*/ 60 w 124"/>
                <a:gd name="T7" fmla="*/ 2 h 112"/>
                <a:gd name="T8" fmla="*/ 60 w 124"/>
                <a:gd name="T9" fmla="*/ 8 h 112"/>
                <a:gd name="T10" fmla="*/ 0 w 124"/>
                <a:gd name="T11" fmla="*/ 48 h 112"/>
                <a:gd name="T12" fmla="*/ 10 w 124"/>
                <a:gd name="T13" fmla="*/ 40 h 112"/>
                <a:gd name="T14" fmla="*/ 20 w 124"/>
                <a:gd name="T15" fmla="*/ 48 h 112"/>
                <a:gd name="T16" fmla="*/ 30 w 124"/>
                <a:gd name="T17" fmla="*/ 40 h 112"/>
                <a:gd name="T18" fmla="*/ 40 w 124"/>
                <a:gd name="T19" fmla="*/ 48 h 112"/>
                <a:gd name="T20" fmla="*/ 50 w 124"/>
                <a:gd name="T21" fmla="*/ 40 h 112"/>
                <a:gd name="T22" fmla="*/ 60 w 124"/>
                <a:gd name="T23" fmla="*/ 48 h 112"/>
                <a:gd name="T24" fmla="*/ 60 w 124"/>
                <a:gd name="T25" fmla="*/ 92 h 112"/>
                <a:gd name="T26" fmla="*/ 60 w 124"/>
                <a:gd name="T27" fmla="*/ 104 h 112"/>
                <a:gd name="T28" fmla="*/ 56 w 124"/>
                <a:gd name="T29" fmla="*/ 108 h 112"/>
                <a:gd name="T30" fmla="*/ 52 w 124"/>
                <a:gd name="T31" fmla="*/ 104 h 112"/>
                <a:gd name="T32" fmla="*/ 52 w 124"/>
                <a:gd name="T33" fmla="*/ 100 h 112"/>
                <a:gd name="T34" fmla="*/ 52 w 124"/>
                <a:gd name="T35" fmla="*/ 98 h 112"/>
                <a:gd name="T36" fmla="*/ 50 w 124"/>
                <a:gd name="T37" fmla="*/ 96 h 112"/>
                <a:gd name="T38" fmla="*/ 48 w 124"/>
                <a:gd name="T39" fmla="*/ 98 h 112"/>
                <a:gd name="T40" fmla="*/ 48 w 124"/>
                <a:gd name="T41" fmla="*/ 101 h 112"/>
                <a:gd name="T42" fmla="*/ 48 w 124"/>
                <a:gd name="T43" fmla="*/ 104 h 112"/>
                <a:gd name="T44" fmla="*/ 56 w 124"/>
                <a:gd name="T45" fmla="*/ 112 h 112"/>
                <a:gd name="T46" fmla="*/ 64 w 124"/>
                <a:gd name="T47" fmla="*/ 104 h 112"/>
                <a:gd name="T48" fmla="*/ 64 w 124"/>
                <a:gd name="T49" fmla="*/ 98 h 112"/>
                <a:gd name="T50" fmla="*/ 64 w 124"/>
                <a:gd name="T51" fmla="*/ 48 h 112"/>
                <a:gd name="T52" fmla="*/ 74 w 124"/>
                <a:gd name="T53" fmla="*/ 40 h 112"/>
                <a:gd name="T54" fmla="*/ 84 w 124"/>
                <a:gd name="T55" fmla="*/ 48 h 112"/>
                <a:gd name="T56" fmla="*/ 94 w 124"/>
                <a:gd name="T57" fmla="*/ 40 h 112"/>
                <a:gd name="T58" fmla="*/ 104 w 124"/>
                <a:gd name="T59" fmla="*/ 48 h 112"/>
                <a:gd name="T60" fmla="*/ 114 w 124"/>
                <a:gd name="T61" fmla="*/ 40 h 112"/>
                <a:gd name="T62" fmla="*/ 124 w 124"/>
                <a:gd name="T63" fmla="*/ 48 h 112"/>
                <a:gd name="T64" fmla="*/ 64 w 124"/>
                <a:gd name="T65" fmla="*/ 8 h 112"/>
                <a:gd name="T66" fmla="*/ 17 w 124"/>
                <a:gd name="T67" fmla="*/ 38 h 112"/>
                <a:gd name="T68" fmla="*/ 10 w 124"/>
                <a:gd name="T69" fmla="*/ 36 h 112"/>
                <a:gd name="T70" fmla="*/ 7 w 124"/>
                <a:gd name="T71" fmla="*/ 36 h 112"/>
                <a:gd name="T72" fmla="*/ 33 w 124"/>
                <a:gd name="T73" fmla="*/ 17 h 112"/>
                <a:gd name="T74" fmla="*/ 17 w 124"/>
                <a:gd name="T75" fmla="*/ 38 h 112"/>
                <a:gd name="T76" fmla="*/ 37 w 124"/>
                <a:gd name="T77" fmla="*/ 38 h 112"/>
                <a:gd name="T78" fmla="*/ 30 w 124"/>
                <a:gd name="T79" fmla="*/ 36 h 112"/>
                <a:gd name="T80" fmla="*/ 21 w 124"/>
                <a:gd name="T81" fmla="*/ 38 h 112"/>
                <a:gd name="T82" fmla="*/ 48 w 124"/>
                <a:gd name="T83" fmla="*/ 14 h 112"/>
                <a:gd name="T84" fmla="*/ 37 w 124"/>
                <a:gd name="T85" fmla="*/ 38 h 112"/>
                <a:gd name="T86" fmla="*/ 60 w 124"/>
                <a:gd name="T87" fmla="*/ 40 h 112"/>
                <a:gd name="T88" fmla="*/ 50 w 124"/>
                <a:gd name="T89" fmla="*/ 36 h 112"/>
                <a:gd name="T90" fmla="*/ 41 w 124"/>
                <a:gd name="T91" fmla="*/ 39 h 112"/>
                <a:gd name="T92" fmla="*/ 60 w 124"/>
                <a:gd name="T93" fmla="*/ 12 h 112"/>
                <a:gd name="T94" fmla="*/ 60 w 124"/>
                <a:gd name="T95" fmla="*/ 40 h 112"/>
                <a:gd name="T96" fmla="*/ 74 w 124"/>
                <a:gd name="T97" fmla="*/ 36 h 112"/>
                <a:gd name="T98" fmla="*/ 64 w 124"/>
                <a:gd name="T99" fmla="*/ 40 h 112"/>
                <a:gd name="T100" fmla="*/ 64 w 124"/>
                <a:gd name="T101" fmla="*/ 12 h 112"/>
                <a:gd name="T102" fmla="*/ 83 w 124"/>
                <a:gd name="T103" fmla="*/ 39 h 112"/>
                <a:gd name="T104" fmla="*/ 74 w 124"/>
                <a:gd name="T105" fmla="*/ 36 h 112"/>
                <a:gd name="T106" fmla="*/ 94 w 124"/>
                <a:gd name="T107" fmla="*/ 36 h 112"/>
                <a:gd name="T108" fmla="*/ 87 w 124"/>
                <a:gd name="T109" fmla="*/ 38 h 112"/>
                <a:gd name="T110" fmla="*/ 75 w 124"/>
                <a:gd name="T111" fmla="*/ 14 h 112"/>
                <a:gd name="T112" fmla="*/ 102 w 124"/>
                <a:gd name="T113" fmla="*/ 38 h 112"/>
                <a:gd name="T114" fmla="*/ 94 w 124"/>
                <a:gd name="T115" fmla="*/ 36 h 112"/>
                <a:gd name="T116" fmla="*/ 114 w 124"/>
                <a:gd name="T117" fmla="*/ 36 h 112"/>
                <a:gd name="T118" fmla="*/ 106 w 124"/>
                <a:gd name="T119" fmla="*/ 38 h 112"/>
                <a:gd name="T120" fmla="*/ 90 w 124"/>
                <a:gd name="T121" fmla="*/ 17 h 112"/>
                <a:gd name="T122" fmla="*/ 117 w 124"/>
                <a:gd name="T123" fmla="*/ 36 h 112"/>
                <a:gd name="T124" fmla="*/ 114 w 124"/>
                <a:gd name="T125"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4" h="112">
                  <a:moveTo>
                    <a:pt x="64" y="8"/>
                  </a:moveTo>
                  <a:cubicBezTo>
                    <a:pt x="64" y="2"/>
                    <a:pt x="64" y="2"/>
                    <a:pt x="64" y="2"/>
                  </a:cubicBezTo>
                  <a:cubicBezTo>
                    <a:pt x="64" y="1"/>
                    <a:pt x="63" y="0"/>
                    <a:pt x="62" y="0"/>
                  </a:cubicBezTo>
                  <a:cubicBezTo>
                    <a:pt x="61" y="0"/>
                    <a:pt x="60" y="1"/>
                    <a:pt x="60" y="2"/>
                  </a:cubicBezTo>
                  <a:cubicBezTo>
                    <a:pt x="60" y="8"/>
                    <a:pt x="60" y="8"/>
                    <a:pt x="60" y="8"/>
                  </a:cubicBezTo>
                  <a:cubicBezTo>
                    <a:pt x="28" y="9"/>
                    <a:pt x="0" y="26"/>
                    <a:pt x="0" y="48"/>
                  </a:cubicBezTo>
                  <a:cubicBezTo>
                    <a:pt x="0" y="44"/>
                    <a:pt x="4" y="40"/>
                    <a:pt x="10" y="40"/>
                  </a:cubicBezTo>
                  <a:cubicBezTo>
                    <a:pt x="15" y="40"/>
                    <a:pt x="20" y="44"/>
                    <a:pt x="20" y="48"/>
                  </a:cubicBezTo>
                  <a:cubicBezTo>
                    <a:pt x="20" y="44"/>
                    <a:pt x="24" y="40"/>
                    <a:pt x="30" y="40"/>
                  </a:cubicBezTo>
                  <a:cubicBezTo>
                    <a:pt x="35" y="40"/>
                    <a:pt x="40" y="44"/>
                    <a:pt x="40" y="48"/>
                  </a:cubicBezTo>
                  <a:cubicBezTo>
                    <a:pt x="40" y="44"/>
                    <a:pt x="44" y="40"/>
                    <a:pt x="50" y="40"/>
                  </a:cubicBezTo>
                  <a:cubicBezTo>
                    <a:pt x="55" y="40"/>
                    <a:pt x="60" y="44"/>
                    <a:pt x="60" y="48"/>
                  </a:cubicBezTo>
                  <a:cubicBezTo>
                    <a:pt x="60" y="92"/>
                    <a:pt x="60" y="92"/>
                    <a:pt x="60" y="92"/>
                  </a:cubicBezTo>
                  <a:cubicBezTo>
                    <a:pt x="60" y="104"/>
                    <a:pt x="60" y="104"/>
                    <a:pt x="60" y="104"/>
                  </a:cubicBezTo>
                  <a:cubicBezTo>
                    <a:pt x="60" y="106"/>
                    <a:pt x="58" y="108"/>
                    <a:pt x="56" y="108"/>
                  </a:cubicBezTo>
                  <a:cubicBezTo>
                    <a:pt x="54" y="108"/>
                    <a:pt x="52" y="106"/>
                    <a:pt x="52" y="104"/>
                  </a:cubicBezTo>
                  <a:cubicBezTo>
                    <a:pt x="52" y="100"/>
                    <a:pt x="52" y="100"/>
                    <a:pt x="52" y="100"/>
                  </a:cubicBezTo>
                  <a:cubicBezTo>
                    <a:pt x="52" y="98"/>
                    <a:pt x="52" y="98"/>
                    <a:pt x="52" y="98"/>
                  </a:cubicBezTo>
                  <a:cubicBezTo>
                    <a:pt x="52" y="97"/>
                    <a:pt x="51" y="96"/>
                    <a:pt x="50" y="96"/>
                  </a:cubicBezTo>
                  <a:cubicBezTo>
                    <a:pt x="49" y="96"/>
                    <a:pt x="48" y="97"/>
                    <a:pt x="48" y="98"/>
                  </a:cubicBezTo>
                  <a:cubicBezTo>
                    <a:pt x="48" y="101"/>
                    <a:pt x="48" y="101"/>
                    <a:pt x="48" y="101"/>
                  </a:cubicBezTo>
                  <a:cubicBezTo>
                    <a:pt x="48" y="104"/>
                    <a:pt x="48" y="104"/>
                    <a:pt x="48" y="104"/>
                  </a:cubicBezTo>
                  <a:cubicBezTo>
                    <a:pt x="48" y="108"/>
                    <a:pt x="52" y="112"/>
                    <a:pt x="56" y="112"/>
                  </a:cubicBezTo>
                  <a:cubicBezTo>
                    <a:pt x="60" y="112"/>
                    <a:pt x="64" y="108"/>
                    <a:pt x="64" y="104"/>
                  </a:cubicBezTo>
                  <a:cubicBezTo>
                    <a:pt x="64" y="98"/>
                    <a:pt x="64" y="98"/>
                    <a:pt x="64" y="98"/>
                  </a:cubicBezTo>
                  <a:cubicBezTo>
                    <a:pt x="64" y="48"/>
                    <a:pt x="64" y="48"/>
                    <a:pt x="64" y="48"/>
                  </a:cubicBezTo>
                  <a:cubicBezTo>
                    <a:pt x="64" y="44"/>
                    <a:pt x="68" y="40"/>
                    <a:pt x="74" y="40"/>
                  </a:cubicBezTo>
                  <a:cubicBezTo>
                    <a:pt x="79" y="40"/>
                    <a:pt x="84" y="44"/>
                    <a:pt x="84" y="48"/>
                  </a:cubicBezTo>
                  <a:cubicBezTo>
                    <a:pt x="84" y="44"/>
                    <a:pt x="88" y="40"/>
                    <a:pt x="94" y="40"/>
                  </a:cubicBezTo>
                  <a:cubicBezTo>
                    <a:pt x="99" y="40"/>
                    <a:pt x="104" y="44"/>
                    <a:pt x="104" y="48"/>
                  </a:cubicBezTo>
                  <a:cubicBezTo>
                    <a:pt x="104" y="44"/>
                    <a:pt x="108" y="40"/>
                    <a:pt x="114" y="40"/>
                  </a:cubicBezTo>
                  <a:cubicBezTo>
                    <a:pt x="119" y="40"/>
                    <a:pt x="124" y="44"/>
                    <a:pt x="124" y="48"/>
                  </a:cubicBezTo>
                  <a:cubicBezTo>
                    <a:pt x="124" y="26"/>
                    <a:pt x="96" y="9"/>
                    <a:pt x="64" y="8"/>
                  </a:cubicBezTo>
                  <a:close/>
                  <a:moveTo>
                    <a:pt x="17" y="38"/>
                  </a:moveTo>
                  <a:cubicBezTo>
                    <a:pt x="15" y="37"/>
                    <a:pt x="13" y="36"/>
                    <a:pt x="10" y="36"/>
                  </a:cubicBezTo>
                  <a:cubicBezTo>
                    <a:pt x="9" y="36"/>
                    <a:pt x="8" y="36"/>
                    <a:pt x="7" y="36"/>
                  </a:cubicBezTo>
                  <a:cubicBezTo>
                    <a:pt x="12" y="28"/>
                    <a:pt x="21" y="21"/>
                    <a:pt x="33" y="17"/>
                  </a:cubicBezTo>
                  <a:cubicBezTo>
                    <a:pt x="26" y="22"/>
                    <a:pt x="20" y="29"/>
                    <a:pt x="17" y="38"/>
                  </a:cubicBezTo>
                  <a:close/>
                  <a:moveTo>
                    <a:pt x="37" y="38"/>
                  </a:moveTo>
                  <a:cubicBezTo>
                    <a:pt x="35" y="37"/>
                    <a:pt x="32" y="36"/>
                    <a:pt x="30" y="36"/>
                  </a:cubicBezTo>
                  <a:cubicBezTo>
                    <a:pt x="27" y="36"/>
                    <a:pt x="24" y="37"/>
                    <a:pt x="21" y="38"/>
                  </a:cubicBezTo>
                  <a:cubicBezTo>
                    <a:pt x="25" y="27"/>
                    <a:pt x="35" y="18"/>
                    <a:pt x="48" y="14"/>
                  </a:cubicBezTo>
                  <a:cubicBezTo>
                    <a:pt x="43" y="19"/>
                    <a:pt x="38" y="28"/>
                    <a:pt x="37" y="38"/>
                  </a:cubicBezTo>
                  <a:close/>
                  <a:moveTo>
                    <a:pt x="60" y="40"/>
                  </a:moveTo>
                  <a:cubicBezTo>
                    <a:pt x="56" y="37"/>
                    <a:pt x="54" y="36"/>
                    <a:pt x="50" y="36"/>
                  </a:cubicBezTo>
                  <a:cubicBezTo>
                    <a:pt x="46" y="36"/>
                    <a:pt x="43" y="37"/>
                    <a:pt x="41" y="39"/>
                  </a:cubicBezTo>
                  <a:cubicBezTo>
                    <a:pt x="43" y="25"/>
                    <a:pt x="52" y="14"/>
                    <a:pt x="60" y="12"/>
                  </a:cubicBezTo>
                  <a:lnTo>
                    <a:pt x="60" y="40"/>
                  </a:lnTo>
                  <a:close/>
                  <a:moveTo>
                    <a:pt x="74" y="36"/>
                  </a:moveTo>
                  <a:cubicBezTo>
                    <a:pt x="70" y="36"/>
                    <a:pt x="68" y="37"/>
                    <a:pt x="64" y="40"/>
                  </a:cubicBezTo>
                  <a:cubicBezTo>
                    <a:pt x="64" y="12"/>
                    <a:pt x="64" y="12"/>
                    <a:pt x="64" y="12"/>
                  </a:cubicBezTo>
                  <a:cubicBezTo>
                    <a:pt x="72" y="14"/>
                    <a:pt x="81" y="25"/>
                    <a:pt x="83" y="39"/>
                  </a:cubicBezTo>
                  <a:cubicBezTo>
                    <a:pt x="81" y="37"/>
                    <a:pt x="77" y="36"/>
                    <a:pt x="74" y="36"/>
                  </a:cubicBezTo>
                  <a:close/>
                  <a:moveTo>
                    <a:pt x="94" y="36"/>
                  </a:moveTo>
                  <a:cubicBezTo>
                    <a:pt x="91" y="36"/>
                    <a:pt x="89" y="37"/>
                    <a:pt x="87" y="38"/>
                  </a:cubicBezTo>
                  <a:cubicBezTo>
                    <a:pt x="85" y="28"/>
                    <a:pt x="81" y="19"/>
                    <a:pt x="75" y="14"/>
                  </a:cubicBezTo>
                  <a:cubicBezTo>
                    <a:pt x="88" y="18"/>
                    <a:pt x="99" y="27"/>
                    <a:pt x="102" y="38"/>
                  </a:cubicBezTo>
                  <a:cubicBezTo>
                    <a:pt x="100" y="37"/>
                    <a:pt x="97" y="36"/>
                    <a:pt x="94" y="36"/>
                  </a:cubicBezTo>
                  <a:close/>
                  <a:moveTo>
                    <a:pt x="114" y="36"/>
                  </a:moveTo>
                  <a:cubicBezTo>
                    <a:pt x="111" y="36"/>
                    <a:pt x="108" y="37"/>
                    <a:pt x="106" y="38"/>
                  </a:cubicBezTo>
                  <a:cubicBezTo>
                    <a:pt x="104" y="29"/>
                    <a:pt x="98" y="22"/>
                    <a:pt x="90" y="17"/>
                  </a:cubicBezTo>
                  <a:cubicBezTo>
                    <a:pt x="103" y="21"/>
                    <a:pt x="112" y="28"/>
                    <a:pt x="117" y="36"/>
                  </a:cubicBezTo>
                  <a:cubicBezTo>
                    <a:pt x="116" y="36"/>
                    <a:pt x="115" y="36"/>
                    <a:pt x="114"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115"/>
            <p:cNvSpPr>
              <a:spLocks noEditPoints="1"/>
            </p:cNvSpPr>
            <p:nvPr/>
          </p:nvSpPr>
          <p:spPr bwMode="auto">
            <a:xfrm>
              <a:off x="470756" y="4536601"/>
              <a:ext cx="290513" cy="90487"/>
            </a:xfrm>
            <a:custGeom>
              <a:avLst/>
              <a:gdLst>
                <a:gd name="T0" fmla="*/ 64 w 120"/>
                <a:gd name="T1" fmla="*/ 5 h 37"/>
                <a:gd name="T2" fmla="*/ 1 w 120"/>
                <a:gd name="T3" fmla="*/ 3 h 37"/>
                <a:gd name="T4" fmla="*/ 5 w 120"/>
                <a:gd name="T5" fmla="*/ 14 h 37"/>
                <a:gd name="T6" fmla="*/ 15 w 120"/>
                <a:gd name="T7" fmla="*/ 35 h 37"/>
                <a:gd name="T8" fmla="*/ 45 w 120"/>
                <a:gd name="T9" fmla="*/ 34 h 37"/>
                <a:gd name="T10" fmla="*/ 56 w 120"/>
                <a:gd name="T11" fmla="*/ 14 h 37"/>
                <a:gd name="T12" fmla="*/ 68 w 120"/>
                <a:gd name="T13" fmla="*/ 25 h 37"/>
                <a:gd name="T14" fmla="*/ 91 w 120"/>
                <a:gd name="T15" fmla="*/ 37 h 37"/>
                <a:gd name="T16" fmla="*/ 112 w 120"/>
                <a:gd name="T17" fmla="*/ 25 h 37"/>
                <a:gd name="T18" fmla="*/ 119 w 120"/>
                <a:gd name="T19" fmla="*/ 10 h 37"/>
                <a:gd name="T20" fmla="*/ 11 w 120"/>
                <a:gd name="T21" fmla="*/ 7 h 37"/>
                <a:gd name="T22" fmla="*/ 48 w 120"/>
                <a:gd name="T23" fmla="*/ 8 h 37"/>
                <a:gd name="T24" fmla="*/ 9 w 120"/>
                <a:gd name="T25" fmla="*/ 9 h 37"/>
                <a:gd name="T26" fmla="*/ 44 w 120"/>
                <a:gd name="T27" fmla="*/ 29 h 37"/>
                <a:gd name="T28" fmla="*/ 17 w 120"/>
                <a:gd name="T29" fmla="*/ 32 h 37"/>
                <a:gd name="T30" fmla="*/ 45 w 120"/>
                <a:gd name="T31" fmla="*/ 29 h 37"/>
                <a:gd name="T32" fmla="*/ 48 w 120"/>
                <a:gd name="T33" fmla="*/ 25 h 37"/>
                <a:gd name="T34" fmla="*/ 9 w 120"/>
                <a:gd name="T35" fmla="*/ 21 h 37"/>
                <a:gd name="T36" fmla="*/ 48 w 120"/>
                <a:gd name="T37" fmla="*/ 25 h 37"/>
                <a:gd name="T38" fmla="*/ 8 w 120"/>
                <a:gd name="T39" fmla="*/ 13 h 37"/>
                <a:gd name="T40" fmla="*/ 51 w 120"/>
                <a:gd name="T41" fmla="*/ 17 h 37"/>
                <a:gd name="T42" fmla="*/ 91 w 120"/>
                <a:gd name="T43" fmla="*/ 5 h 37"/>
                <a:gd name="T44" fmla="*/ 111 w 120"/>
                <a:gd name="T45" fmla="*/ 9 h 37"/>
                <a:gd name="T46" fmla="*/ 72 w 120"/>
                <a:gd name="T47" fmla="*/ 8 h 37"/>
                <a:gd name="T48" fmla="*/ 92 w 120"/>
                <a:gd name="T49" fmla="*/ 33 h 37"/>
                <a:gd name="T50" fmla="*/ 75 w 120"/>
                <a:gd name="T51" fmla="*/ 29 h 37"/>
                <a:gd name="T52" fmla="*/ 103 w 120"/>
                <a:gd name="T53" fmla="*/ 32 h 37"/>
                <a:gd name="T54" fmla="*/ 72 w 120"/>
                <a:gd name="T55" fmla="*/ 25 h 37"/>
                <a:gd name="T56" fmla="*/ 111 w 120"/>
                <a:gd name="T57" fmla="*/ 21 h 37"/>
                <a:gd name="T58" fmla="*/ 112 w 120"/>
                <a:gd name="T59" fmla="*/ 17 h 37"/>
                <a:gd name="T60" fmla="*/ 68 w 120"/>
                <a:gd name="T61" fmla="*/ 13 h 37"/>
                <a:gd name="T62" fmla="*/ 112 w 120"/>
                <a:gd name="T63"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0" h="37">
                  <a:moveTo>
                    <a:pt x="119" y="3"/>
                  </a:moveTo>
                  <a:cubicBezTo>
                    <a:pt x="106" y="0"/>
                    <a:pt x="81" y="0"/>
                    <a:pt x="64" y="5"/>
                  </a:cubicBezTo>
                  <a:cubicBezTo>
                    <a:pt x="63" y="5"/>
                    <a:pt x="57" y="5"/>
                    <a:pt x="56" y="5"/>
                  </a:cubicBezTo>
                  <a:cubicBezTo>
                    <a:pt x="39" y="0"/>
                    <a:pt x="14" y="0"/>
                    <a:pt x="1" y="3"/>
                  </a:cubicBezTo>
                  <a:cubicBezTo>
                    <a:pt x="0" y="3"/>
                    <a:pt x="0" y="10"/>
                    <a:pt x="1" y="10"/>
                  </a:cubicBezTo>
                  <a:cubicBezTo>
                    <a:pt x="4" y="11"/>
                    <a:pt x="5" y="14"/>
                    <a:pt x="5" y="14"/>
                  </a:cubicBezTo>
                  <a:cubicBezTo>
                    <a:pt x="5" y="14"/>
                    <a:pt x="5" y="16"/>
                    <a:pt x="8" y="25"/>
                  </a:cubicBezTo>
                  <a:cubicBezTo>
                    <a:pt x="10" y="34"/>
                    <a:pt x="15" y="35"/>
                    <a:pt x="15" y="35"/>
                  </a:cubicBezTo>
                  <a:cubicBezTo>
                    <a:pt x="15" y="35"/>
                    <a:pt x="21" y="37"/>
                    <a:pt x="29" y="37"/>
                  </a:cubicBezTo>
                  <a:cubicBezTo>
                    <a:pt x="36" y="37"/>
                    <a:pt x="40" y="37"/>
                    <a:pt x="45" y="34"/>
                  </a:cubicBezTo>
                  <a:cubicBezTo>
                    <a:pt x="50" y="32"/>
                    <a:pt x="52" y="25"/>
                    <a:pt x="52" y="25"/>
                  </a:cubicBezTo>
                  <a:cubicBezTo>
                    <a:pt x="52" y="25"/>
                    <a:pt x="54" y="20"/>
                    <a:pt x="56" y="14"/>
                  </a:cubicBezTo>
                  <a:cubicBezTo>
                    <a:pt x="56" y="13"/>
                    <a:pt x="64" y="13"/>
                    <a:pt x="64" y="14"/>
                  </a:cubicBezTo>
                  <a:cubicBezTo>
                    <a:pt x="66" y="20"/>
                    <a:pt x="68" y="25"/>
                    <a:pt x="68" y="25"/>
                  </a:cubicBezTo>
                  <a:cubicBezTo>
                    <a:pt x="68" y="25"/>
                    <a:pt x="70" y="32"/>
                    <a:pt x="75" y="34"/>
                  </a:cubicBezTo>
                  <a:cubicBezTo>
                    <a:pt x="80" y="37"/>
                    <a:pt x="84" y="37"/>
                    <a:pt x="91" y="37"/>
                  </a:cubicBezTo>
                  <a:cubicBezTo>
                    <a:pt x="99" y="37"/>
                    <a:pt x="105" y="35"/>
                    <a:pt x="105" y="35"/>
                  </a:cubicBezTo>
                  <a:cubicBezTo>
                    <a:pt x="105" y="35"/>
                    <a:pt x="110" y="34"/>
                    <a:pt x="112" y="25"/>
                  </a:cubicBezTo>
                  <a:cubicBezTo>
                    <a:pt x="115" y="16"/>
                    <a:pt x="115" y="14"/>
                    <a:pt x="115" y="14"/>
                  </a:cubicBezTo>
                  <a:cubicBezTo>
                    <a:pt x="115" y="14"/>
                    <a:pt x="116" y="11"/>
                    <a:pt x="119" y="10"/>
                  </a:cubicBezTo>
                  <a:cubicBezTo>
                    <a:pt x="120" y="10"/>
                    <a:pt x="120" y="3"/>
                    <a:pt x="119" y="3"/>
                  </a:cubicBezTo>
                  <a:close/>
                  <a:moveTo>
                    <a:pt x="11" y="7"/>
                  </a:moveTo>
                  <a:cubicBezTo>
                    <a:pt x="14" y="5"/>
                    <a:pt x="25" y="5"/>
                    <a:pt x="29" y="5"/>
                  </a:cubicBezTo>
                  <a:cubicBezTo>
                    <a:pt x="33" y="5"/>
                    <a:pt x="41" y="6"/>
                    <a:pt x="48" y="8"/>
                  </a:cubicBezTo>
                  <a:cubicBezTo>
                    <a:pt x="48" y="9"/>
                    <a:pt x="49" y="9"/>
                    <a:pt x="49" y="9"/>
                  </a:cubicBezTo>
                  <a:cubicBezTo>
                    <a:pt x="9" y="9"/>
                    <a:pt x="9" y="9"/>
                    <a:pt x="9" y="9"/>
                  </a:cubicBezTo>
                  <a:cubicBezTo>
                    <a:pt x="10" y="5"/>
                    <a:pt x="10" y="8"/>
                    <a:pt x="11" y="7"/>
                  </a:cubicBezTo>
                  <a:close/>
                  <a:moveTo>
                    <a:pt x="44" y="29"/>
                  </a:moveTo>
                  <a:cubicBezTo>
                    <a:pt x="42" y="31"/>
                    <a:pt x="36" y="33"/>
                    <a:pt x="28" y="33"/>
                  </a:cubicBezTo>
                  <a:cubicBezTo>
                    <a:pt x="24" y="33"/>
                    <a:pt x="21" y="33"/>
                    <a:pt x="17" y="32"/>
                  </a:cubicBezTo>
                  <a:cubicBezTo>
                    <a:pt x="15" y="31"/>
                    <a:pt x="13" y="29"/>
                    <a:pt x="12" y="29"/>
                  </a:cubicBezTo>
                  <a:cubicBezTo>
                    <a:pt x="45" y="29"/>
                    <a:pt x="45" y="29"/>
                    <a:pt x="45" y="29"/>
                  </a:cubicBezTo>
                  <a:cubicBezTo>
                    <a:pt x="45" y="29"/>
                    <a:pt x="44" y="29"/>
                    <a:pt x="44" y="29"/>
                  </a:cubicBezTo>
                  <a:close/>
                  <a:moveTo>
                    <a:pt x="48" y="25"/>
                  </a:moveTo>
                  <a:cubicBezTo>
                    <a:pt x="10" y="25"/>
                    <a:pt x="10" y="25"/>
                    <a:pt x="10" y="25"/>
                  </a:cubicBezTo>
                  <a:cubicBezTo>
                    <a:pt x="9" y="21"/>
                    <a:pt x="9" y="21"/>
                    <a:pt x="9" y="21"/>
                  </a:cubicBezTo>
                  <a:cubicBezTo>
                    <a:pt x="50" y="21"/>
                    <a:pt x="50" y="21"/>
                    <a:pt x="50" y="21"/>
                  </a:cubicBezTo>
                  <a:cubicBezTo>
                    <a:pt x="50" y="21"/>
                    <a:pt x="49" y="21"/>
                    <a:pt x="48" y="25"/>
                  </a:cubicBezTo>
                  <a:close/>
                  <a:moveTo>
                    <a:pt x="8" y="18"/>
                  </a:moveTo>
                  <a:cubicBezTo>
                    <a:pt x="8" y="14"/>
                    <a:pt x="8" y="13"/>
                    <a:pt x="8" y="13"/>
                  </a:cubicBezTo>
                  <a:cubicBezTo>
                    <a:pt x="52" y="13"/>
                    <a:pt x="52" y="13"/>
                    <a:pt x="52" y="13"/>
                  </a:cubicBezTo>
                  <a:cubicBezTo>
                    <a:pt x="52" y="13"/>
                    <a:pt x="52" y="13"/>
                    <a:pt x="51" y="17"/>
                  </a:cubicBezTo>
                  <a:moveTo>
                    <a:pt x="72" y="8"/>
                  </a:moveTo>
                  <a:cubicBezTo>
                    <a:pt x="79" y="6"/>
                    <a:pt x="87" y="5"/>
                    <a:pt x="91" y="5"/>
                  </a:cubicBezTo>
                  <a:cubicBezTo>
                    <a:pt x="95" y="5"/>
                    <a:pt x="106" y="5"/>
                    <a:pt x="109" y="7"/>
                  </a:cubicBezTo>
                  <a:cubicBezTo>
                    <a:pt x="110" y="8"/>
                    <a:pt x="110" y="5"/>
                    <a:pt x="111" y="9"/>
                  </a:cubicBezTo>
                  <a:cubicBezTo>
                    <a:pt x="70" y="9"/>
                    <a:pt x="70" y="9"/>
                    <a:pt x="70" y="9"/>
                  </a:cubicBezTo>
                  <a:cubicBezTo>
                    <a:pt x="71" y="9"/>
                    <a:pt x="71" y="8"/>
                    <a:pt x="72" y="8"/>
                  </a:cubicBezTo>
                  <a:close/>
                  <a:moveTo>
                    <a:pt x="103" y="32"/>
                  </a:moveTo>
                  <a:cubicBezTo>
                    <a:pt x="99" y="33"/>
                    <a:pt x="96" y="33"/>
                    <a:pt x="92" y="33"/>
                  </a:cubicBezTo>
                  <a:cubicBezTo>
                    <a:pt x="84" y="33"/>
                    <a:pt x="78" y="32"/>
                    <a:pt x="76" y="30"/>
                  </a:cubicBezTo>
                  <a:cubicBezTo>
                    <a:pt x="75" y="29"/>
                    <a:pt x="75" y="29"/>
                    <a:pt x="75" y="29"/>
                  </a:cubicBezTo>
                  <a:cubicBezTo>
                    <a:pt x="108" y="29"/>
                    <a:pt x="108" y="29"/>
                    <a:pt x="108" y="29"/>
                  </a:cubicBezTo>
                  <a:cubicBezTo>
                    <a:pt x="107" y="29"/>
                    <a:pt x="105" y="31"/>
                    <a:pt x="103" y="32"/>
                  </a:cubicBezTo>
                  <a:close/>
                  <a:moveTo>
                    <a:pt x="110" y="25"/>
                  </a:moveTo>
                  <a:cubicBezTo>
                    <a:pt x="72" y="25"/>
                    <a:pt x="72" y="25"/>
                    <a:pt x="72" y="25"/>
                  </a:cubicBezTo>
                  <a:cubicBezTo>
                    <a:pt x="71" y="21"/>
                    <a:pt x="70" y="21"/>
                    <a:pt x="70" y="21"/>
                  </a:cubicBezTo>
                  <a:cubicBezTo>
                    <a:pt x="111" y="21"/>
                    <a:pt x="111" y="21"/>
                    <a:pt x="111" y="21"/>
                  </a:cubicBezTo>
                  <a:cubicBezTo>
                    <a:pt x="111" y="21"/>
                    <a:pt x="111" y="21"/>
                    <a:pt x="110" y="25"/>
                  </a:cubicBezTo>
                  <a:close/>
                  <a:moveTo>
                    <a:pt x="112" y="17"/>
                  </a:moveTo>
                  <a:cubicBezTo>
                    <a:pt x="68" y="17"/>
                    <a:pt x="68" y="17"/>
                    <a:pt x="68" y="17"/>
                  </a:cubicBezTo>
                  <a:cubicBezTo>
                    <a:pt x="68" y="13"/>
                    <a:pt x="68" y="13"/>
                    <a:pt x="68" y="13"/>
                  </a:cubicBezTo>
                  <a:cubicBezTo>
                    <a:pt x="112" y="13"/>
                    <a:pt x="112" y="13"/>
                    <a:pt x="112" y="13"/>
                  </a:cubicBezTo>
                  <a:cubicBezTo>
                    <a:pt x="112" y="13"/>
                    <a:pt x="112" y="13"/>
                    <a:pt x="112"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116"/>
            <p:cNvSpPr>
              <a:spLocks noEditPoints="1"/>
            </p:cNvSpPr>
            <p:nvPr/>
          </p:nvSpPr>
          <p:spPr bwMode="auto">
            <a:xfrm>
              <a:off x="11478799" y="3631863"/>
              <a:ext cx="357204" cy="357204"/>
            </a:xfrm>
            <a:custGeom>
              <a:avLst/>
              <a:gdLst>
                <a:gd name="T0" fmla="*/ 68 w 84"/>
                <a:gd name="T1" fmla="*/ 0 h 84"/>
                <a:gd name="T2" fmla="*/ 66 w 84"/>
                <a:gd name="T3" fmla="*/ 0 h 84"/>
                <a:gd name="T4" fmla="*/ 16 w 84"/>
                <a:gd name="T5" fmla="*/ 0 h 84"/>
                <a:gd name="T6" fmla="*/ 0 w 84"/>
                <a:gd name="T7" fmla="*/ 0 h 84"/>
                <a:gd name="T8" fmla="*/ 16 w 84"/>
                <a:gd name="T9" fmla="*/ 36 h 84"/>
                <a:gd name="T10" fmla="*/ 16 w 84"/>
                <a:gd name="T11" fmla="*/ 36 h 84"/>
                <a:gd name="T12" fmla="*/ 40 w 84"/>
                <a:gd name="T13" fmla="*/ 60 h 84"/>
                <a:gd name="T14" fmla="*/ 40 w 84"/>
                <a:gd name="T15" fmla="*/ 80 h 84"/>
                <a:gd name="T16" fmla="*/ 24 w 84"/>
                <a:gd name="T17" fmla="*/ 80 h 84"/>
                <a:gd name="T18" fmla="*/ 24 w 84"/>
                <a:gd name="T19" fmla="*/ 84 h 84"/>
                <a:gd name="T20" fmla="*/ 60 w 84"/>
                <a:gd name="T21" fmla="*/ 84 h 84"/>
                <a:gd name="T22" fmla="*/ 60 w 84"/>
                <a:gd name="T23" fmla="*/ 80 h 84"/>
                <a:gd name="T24" fmla="*/ 44 w 84"/>
                <a:gd name="T25" fmla="*/ 80 h 84"/>
                <a:gd name="T26" fmla="*/ 44 w 84"/>
                <a:gd name="T27" fmla="*/ 60 h 84"/>
                <a:gd name="T28" fmla="*/ 68 w 84"/>
                <a:gd name="T29" fmla="*/ 36 h 84"/>
                <a:gd name="T30" fmla="*/ 68 w 84"/>
                <a:gd name="T31" fmla="*/ 36 h 84"/>
                <a:gd name="T32" fmla="*/ 84 w 84"/>
                <a:gd name="T33" fmla="*/ 0 h 84"/>
                <a:gd name="T34" fmla="*/ 68 w 84"/>
                <a:gd name="T35" fmla="*/ 0 h 84"/>
                <a:gd name="T36" fmla="*/ 16 w 84"/>
                <a:gd name="T37" fmla="*/ 32 h 84"/>
                <a:gd name="T38" fmla="*/ 4 w 84"/>
                <a:gd name="T39" fmla="*/ 4 h 84"/>
                <a:gd name="T40" fmla="*/ 16 w 84"/>
                <a:gd name="T41" fmla="*/ 4 h 84"/>
                <a:gd name="T42" fmla="*/ 16 w 84"/>
                <a:gd name="T43" fmla="*/ 32 h 84"/>
                <a:gd name="T44" fmla="*/ 64 w 84"/>
                <a:gd name="T45" fmla="*/ 36 h 84"/>
                <a:gd name="T46" fmla="*/ 44 w 84"/>
                <a:gd name="T47" fmla="*/ 56 h 84"/>
                <a:gd name="T48" fmla="*/ 40 w 84"/>
                <a:gd name="T49" fmla="*/ 56 h 84"/>
                <a:gd name="T50" fmla="*/ 20 w 84"/>
                <a:gd name="T51" fmla="*/ 36 h 84"/>
                <a:gd name="T52" fmla="*/ 20 w 84"/>
                <a:gd name="T53" fmla="*/ 4 h 84"/>
                <a:gd name="T54" fmla="*/ 64 w 84"/>
                <a:gd name="T55" fmla="*/ 4 h 84"/>
                <a:gd name="T56" fmla="*/ 64 w 84"/>
                <a:gd name="T57" fmla="*/ 36 h 84"/>
                <a:gd name="T58" fmla="*/ 68 w 84"/>
                <a:gd name="T59" fmla="*/ 32 h 84"/>
                <a:gd name="T60" fmla="*/ 68 w 84"/>
                <a:gd name="T61" fmla="*/ 4 h 84"/>
                <a:gd name="T62" fmla="*/ 80 w 84"/>
                <a:gd name="T63" fmla="*/ 4 h 84"/>
                <a:gd name="T64" fmla="*/ 68 w 84"/>
                <a:gd name="T65" fmla="*/ 3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4">
                  <a:moveTo>
                    <a:pt x="68" y="0"/>
                  </a:moveTo>
                  <a:cubicBezTo>
                    <a:pt x="66" y="0"/>
                    <a:pt x="66" y="0"/>
                    <a:pt x="66" y="0"/>
                  </a:cubicBezTo>
                  <a:cubicBezTo>
                    <a:pt x="16" y="0"/>
                    <a:pt x="16" y="0"/>
                    <a:pt x="16" y="0"/>
                  </a:cubicBezTo>
                  <a:cubicBezTo>
                    <a:pt x="0" y="0"/>
                    <a:pt x="0" y="0"/>
                    <a:pt x="0" y="0"/>
                  </a:cubicBezTo>
                  <a:cubicBezTo>
                    <a:pt x="0" y="0"/>
                    <a:pt x="2" y="30"/>
                    <a:pt x="16" y="36"/>
                  </a:cubicBezTo>
                  <a:cubicBezTo>
                    <a:pt x="16" y="36"/>
                    <a:pt x="16" y="36"/>
                    <a:pt x="16" y="36"/>
                  </a:cubicBezTo>
                  <a:cubicBezTo>
                    <a:pt x="16" y="49"/>
                    <a:pt x="27" y="60"/>
                    <a:pt x="40" y="60"/>
                  </a:cubicBezTo>
                  <a:cubicBezTo>
                    <a:pt x="40" y="80"/>
                    <a:pt x="40" y="80"/>
                    <a:pt x="40" y="80"/>
                  </a:cubicBezTo>
                  <a:cubicBezTo>
                    <a:pt x="24" y="80"/>
                    <a:pt x="24" y="80"/>
                    <a:pt x="24" y="80"/>
                  </a:cubicBezTo>
                  <a:cubicBezTo>
                    <a:pt x="24" y="84"/>
                    <a:pt x="24" y="84"/>
                    <a:pt x="24" y="84"/>
                  </a:cubicBezTo>
                  <a:cubicBezTo>
                    <a:pt x="60" y="84"/>
                    <a:pt x="60" y="84"/>
                    <a:pt x="60" y="84"/>
                  </a:cubicBezTo>
                  <a:cubicBezTo>
                    <a:pt x="60" y="80"/>
                    <a:pt x="60" y="80"/>
                    <a:pt x="60" y="80"/>
                  </a:cubicBezTo>
                  <a:cubicBezTo>
                    <a:pt x="44" y="80"/>
                    <a:pt x="44" y="80"/>
                    <a:pt x="44" y="80"/>
                  </a:cubicBezTo>
                  <a:cubicBezTo>
                    <a:pt x="44" y="60"/>
                    <a:pt x="44" y="60"/>
                    <a:pt x="44" y="60"/>
                  </a:cubicBezTo>
                  <a:cubicBezTo>
                    <a:pt x="57" y="60"/>
                    <a:pt x="68" y="49"/>
                    <a:pt x="68" y="36"/>
                  </a:cubicBezTo>
                  <a:cubicBezTo>
                    <a:pt x="68" y="36"/>
                    <a:pt x="68" y="36"/>
                    <a:pt x="68" y="36"/>
                  </a:cubicBezTo>
                  <a:cubicBezTo>
                    <a:pt x="82" y="30"/>
                    <a:pt x="84" y="0"/>
                    <a:pt x="84" y="0"/>
                  </a:cubicBezTo>
                  <a:lnTo>
                    <a:pt x="68" y="0"/>
                  </a:lnTo>
                  <a:close/>
                  <a:moveTo>
                    <a:pt x="16" y="32"/>
                  </a:moveTo>
                  <a:cubicBezTo>
                    <a:pt x="7" y="25"/>
                    <a:pt x="4" y="4"/>
                    <a:pt x="4" y="4"/>
                  </a:cubicBezTo>
                  <a:cubicBezTo>
                    <a:pt x="16" y="4"/>
                    <a:pt x="16" y="4"/>
                    <a:pt x="16" y="4"/>
                  </a:cubicBezTo>
                  <a:lnTo>
                    <a:pt x="16" y="32"/>
                  </a:lnTo>
                  <a:close/>
                  <a:moveTo>
                    <a:pt x="64" y="36"/>
                  </a:moveTo>
                  <a:cubicBezTo>
                    <a:pt x="64" y="47"/>
                    <a:pt x="55" y="56"/>
                    <a:pt x="44" y="56"/>
                  </a:cubicBezTo>
                  <a:cubicBezTo>
                    <a:pt x="40" y="56"/>
                    <a:pt x="40" y="56"/>
                    <a:pt x="40" y="56"/>
                  </a:cubicBezTo>
                  <a:cubicBezTo>
                    <a:pt x="29" y="56"/>
                    <a:pt x="20" y="47"/>
                    <a:pt x="20" y="36"/>
                  </a:cubicBezTo>
                  <a:cubicBezTo>
                    <a:pt x="20" y="4"/>
                    <a:pt x="20" y="4"/>
                    <a:pt x="20" y="4"/>
                  </a:cubicBezTo>
                  <a:cubicBezTo>
                    <a:pt x="64" y="4"/>
                    <a:pt x="64" y="4"/>
                    <a:pt x="64" y="4"/>
                  </a:cubicBezTo>
                  <a:lnTo>
                    <a:pt x="64" y="36"/>
                  </a:lnTo>
                  <a:close/>
                  <a:moveTo>
                    <a:pt x="68" y="32"/>
                  </a:moveTo>
                  <a:cubicBezTo>
                    <a:pt x="68" y="4"/>
                    <a:pt x="68" y="4"/>
                    <a:pt x="68" y="4"/>
                  </a:cubicBezTo>
                  <a:cubicBezTo>
                    <a:pt x="80" y="4"/>
                    <a:pt x="80" y="4"/>
                    <a:pt x="80" y="4"/>
                  </a:cubicBezTo>
                  <a:cubicBezTo>
                    <a:pt x="80" y="4"/>
                    <a:pt x="76" y="25"/>
                    <a:pt x="68"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8" name="Group 117"/>
            <p:cNvGrpSpPr/>
            <p:nvPr/>
          </p:nvGrpSpPr>
          <p:grpSpPr>
            <a:xfrm>
              <a:off x="11221394" y="1876194"/>
              <a:ext cx="290513" cy="295275"/>
              <a:chOff x="2514600" y="1908175"/>
              <a:chExt cx="290513" cy="295275"/>
            </a:xfrm>
            <a:grpFill/>
          </p:grpSpPr>
          <p:sp>
            <p:nvSpPr>
              <p:cNvPr id="143" name="Oval 8"/>
              <p:cNvSpPr>
                <a:spLocks noChangeArrowheads="1"/>
              </p:cNvSpPr>
              <p:nvPr/>
            </p:nvSpPr>
            <p:spPr bwMode="auto">
              <a:xfrm>
                <a:off x="2544763" y="2146300"/>
                <a:ext cx="20638" cy="206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9"/>
              <p:cNvSpPr>
                <a:spLocks noEditPoints="1"/>
              </p:cNvSpPr>
              <p:nvPr/>
            </p:nvSpPr>
            <p:spPr bwMode="auto">
              <a:xfrm>
                <a:off x="2514600" y="1908175"/>
                <a:ext cx="290513" cy="295275"/>
              </a:xfrm>
              <a:custGeom>
                <a:avLst/>
                <a:gdLst>
                  <a:gd name="T0" fmla="*/ 112 w 112"/>
                  <a:gd name="T1" fmla="*/ 54 h 113"/>
                  <a:gd name="T2" fmla="*/ 102 w 112"/>
                  <a:gd name="T3" fmla="*/ 45 h 113"/>
                  <a:gd name="T4" fmla="*/ 78 w 112"/>
                  <a:gd name="T5" fmla="*/ 45 h 113"/>
                  <a:gd name="T6" fmla="*/ 64 w 112"/>
                  <a:gd name="T7" fmla="*/ 0 h 113"/>
                  <a:gd name="T8" fmla="*/ 50 w 112"/>
                  <a:gd name="T9" fmla="*/ 32 h 113"/>
                  <a:gd name="T10" fmla="*/ 32 w 112"/>
                  <a:gd name="T11" fmla="*/ 45 h 113"/>
                  <a:gd name="T12" fmla="*/ 30 w 112"/>
                  <a:gd name="T13" fmla="*/ 45 h 113"/>
                  <a:gd name="T14" fmla="*/ 8 w 112"/>
                  <a:gd name="T15" fmla="*/ 45 h 113"/>
                  <a:gd name="T16" fmla="*/ 0 w 112"/>
                  <a:gd name="T17" fmla="*/ 51 h 113"/>
                  <a:gd name="T18" fmla="*/ 0 w 112"/>
                  <a:gd name="T19" fmla="*/ 103 h 113"/>
                  <a:gd name="T20" fmla="*/ 8 w 112"/>
                  <a:gd name="T21" fmla="*/ 113 h 113"/>
                  <a:gd name="T22" fmla="*/ 30 w 112"/>
                  <a:gd name="T23" fmla="*/ 113 h 113"/>
                  <a:gd name="T24" fmla="*/ 53 w 112"/>
                  <a:gd name="T25" fmla="*/ 113 h 113"/>
                  <a:gd name="T26" fmla="*/ 86 w 112"/>
                  <a:gd name="T27" fmla="*/ 113 h 113"/>
                  <a:gd name="T28" fmla="*/ 96 w 112"/>
                  <a:gd name="T29" fmla="*/ 102 h 113"/>
                  <a:gd name="T30" fmla="*/ 94 w 112"/>
                  <a:gd name="T31" fmla="*/ 96 h 113"/>
                  <a:gd name="T32" fmla="*/ 104 w 112"/>
                  <a:gd name="T33" fmla="*/ 85 h 113"/>
                  <a:gd name="T34" fmla="*/ 101 w 112"/>
                  <a:gd name="T35" fmla="*/ 78 h 113"/>
                  <a:gd name="T36" fmla="*/ 108 w 112"/>
                  <a:gd name="T37" fmla="*/ 69 h 113"/>
                  <a:gd name="T38" fmla="*/ 105 w 112"/>
                  <a:gd name="T39" fmla="*/ 63 h 113"/>
                  <a:gd name="T40" fmla="*/ 112 w 112"/>
                  <a:gd name="T41" fmla="*/ 54 h 113"/>
                  <a:gd name="T42" fmla="*/ 28 w 112"/>
                  <a:gd name="T43" fmla="*/ 109 h 113"/>
                  <a:gd name="T44" fmla="*/ 8 w 112"/>
                  <a:gd name="T45" fmla="*/ 109 h 113"/>
                  <a:gd name="T46" fmla="*/ 4 w 112"/>
                  <a:gd name="T47" fmla="*/ 103 h 113"/>
                  <a:gd name="T48" fmla="*/ 4 w 112"/>
                  <a:gd name="T49" fmla="*/ 51 h 113"/>
                  <a:gd name="T50" fmla="*/ 8 w 112"/>
                  <a:gd name="T51" fmla="*/ 49 h 113"/>
                  <a:gd name="T52" fmla="*/ 28 w 112"/>
                  <a:gd name="T53" fmla="*/ 49 h 113"/>
                  <a:gd name="T54" fmla="*/ 28 w 112"/>
                  <a:gd name="T55" fmla="*/ 109 h 113"/>
                  <a:gd name="T56" fmla="*/ 102 w 112"/>
                  <a:gd name="T57" fmla="*/ 61 h 113"/>
                  <a:gd name="T58" fmla="*/ 88 w 112"/>
                  <a:gd name="T59" fmla="*/ 61 h 113"/>
                  <a:gd name="T60" fmla="*/ 88 w 112"/>
                  <a:gd name="T61" fmla="*/ 65 h 113"/>
                  <a:gd name="T62" fmla="*/ 98 w 112"/>
                  <a:gd name="T63" fmla="*/ 65 h 113"/>
                  <a:gd name="T64" fmla="*/ 104 w 112"/>
                  <a:gd name="T65" fmla="*/ 71 h 113"/>
                  <a:gd name="T66" fmla="*/ 98 w 112"/>
                  <a:gd name="T67" fmla="*/ 77 h 113"/>
                  <a:gd name="T68" fmla="*/ 84 w 112"/>
                  <a:gd name="T69" fmla="*/ 77 h 113"/>
                  <a:gd name="T70" fmla="*/ 84 w 112"/>
                  <a:gd name="T71" fmla="*/ 81 h 113"/>
                  <a:gd name="T72" fmla="*/ 94 w 112"/>
                  <a:gd name="T73" fmla="*/ 81 h 113"/>
                  <a:gd name="T74" fmla="*/ 100 w 112"/>
                  <a:gd name="T75" fmla="*/ 87 h 113"/>
                  <a:gd name="T76" fmla="*/ 94 w 112"/>
                  <a:gd name="T77" fmla="*/ 93 h 113"/>
                  <a:gd name="T78" fmla="*/ 80 w 112"/>
                  <a:gd name="T79" fmla="*/ 93 h 113"/>
                  <a:gd name="T80" fmla="*/ 80 w 112"/>
                  <a:gd name="T81" fmla="*/ 97 h 113"/>
                  <a:gd name="T82" fmla="*/ 86 w 112"/>
                  <a:gd name="T83" fmla="*/ 97 h 113"/>
                  <a:gd name="T84" fmla="*/ 92 w 112"/>
                  <a:gd name="T85" fmla="*/ 103 h 113"/>
                  <a:gd name="T86" fmla="*/ 86 w 112"/>
                  <a:gd name="T87" fmla="*/ 109 h 113"/>
                  <a:gd name="T88" fmla="*/ 71 w 112"/>
                  <a:gd name="T89" fmla="*/ 109 h 113"/>
                  <a:gd name="T90" fmla="*/ 32 w 112"/>
                  <a:gd name="T91" fmla="*/ 109 h 113"/>
                  <a:gd name="T92" fmla="*/ 32 w 112"/>
                  <a:gd name="T93" fmla="*/ 47 h 113"/>
                  <a:gd name="T94" fmla="*/ 43 w 112"/>
                  <a:gd name="T95" fmla="*/ 43 h 113"/>
                  <a:gd name="T96" fmla="*/ 53 w 112"/>
                  <a:gd name="T97" fmla="*/ 32 h 113"/>
                  <a:gd name="T98" fmla="*/ 64 w 112"/>
                  <a:gd name="T99" fmla="*/ 3 h 113"/>
                  <a:gd name="T100" fmla="*/ 74 w 112"/>
                  <a:gd name="T101" fmla="*/ 44 h 113"/>
                  <a:gd name="T102" fmla="*/ 73 w 112"/>
                  <a:gd name="T103" fmla="*/ 49 h 113"/>
                  <a:gd name="T104" fmla="*/ 102 w 112"/>
                  <a:gd name="T105" fmla="*/ 49 h 113"/>
                  <a:gd name="T106" fmla="*/ 108 w 112"/>
                  <a:gd name="T107" fmla="*/ 55 h 113"/>
                  <a:gd name="T108" fmla="*/ 102 w 112"/>
                  <a:gd name="T109"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113">
                    <a:moveTo>
                      <a:pt x="112" y="54"/>
                    </a:moveTo>
                    <a:cubicBezTo>
                      <a:pt x="112" y="48"/>
                      <a:pt x="108" y="45"/>
                      <a:pt x="102" y="45"/>
                    </a:cubicBezTo>
                    <a:cubicBezTo>
                      <a:pt x="78" y="45"/>
                      <a:pt x="78" y="45"/>
                      <a:pt x="78" y="45"/>
                    </a:cubicBezTo>
                    <a:cubicBezTo>
                      <a:pt x="82" y="21"/>
                      <a:pt x="80" y="0"/>
                      <a:pt x="64" y="0"/>
                    </a:cubicBezTo>
                    <a:cubicBezTo>
                      <a:pt x="48" y="0"/>
                      <a:pt x="56" y="20"/>
                      <a:pt x="50" y="32"/>
                    </a:cubicBezTo>
                    <a:cubicBezTo>
                      <a:pt x="44" y="43"/>
                      <a:pt x="32" y="45"/>
                      <a:pt x="32" y="45"/>
                    </a:cubicBezTo>
                    <a:cubicBezTo>
                      <a:pt x="30" y="45"/>
                      <a:pt x="30" y="45"/>
                      <a:pt x="30" y="45"/>
                    </a:cubicBezTo>
                    <a:cubicBezTo>
                      <a:pt x="8" y="45"/>
                      <a:pt x="8" y="45"/>
                      <a:pt x="8" y="45"/>
                    </a:cubicBezTo>
                    <a:cubicBezTo>
                      <a:pt x="4" y="45"/>
                      <a:pt x="0" y="47"/>
                      <a:pt x="0" y="51"/>
                    </a:cubicBezTo>
                    <a:cubicBezTo>
                      <a:pt x="0" y="103"/>
                      <a:pt x="0" y="103"/>
                      <a:pt x="0" y="103"/>
                    </a:cubicBezTo>
                    <a:cubicBezTo>
                      <a:pt x="0" y="107"/>
                      <a:pt x="4" y="113"/>
                      <a:pt x="8" y="113"/>
                    </a:cubicBezTo>
                    <a:cubicBezTo>
                      <a:pt x="30" y="113"/>
                      <a:pt x="30" y="113"/>
                      <a:pt x="30" y="113"/>
                    </a:cubicBezTo>
                    <a:cubicBezTo>
                      <a:pt x="53" y="113"/>
                      <a:pt x="53" y="113"/>
                      <a:pt x="53" y="113"/>
                    </a:cubicBezTo>
                    <a:cubicBezTo>
                      <a:pt x="86" y="113"/>
                      <a:pt x="86" y="113"/>
                      <a:pt x="86" y="113"/>
                    </a:cubicBezTo>
                    <a:cubicBezTo>
                      <a:pt x="92" y="113"/>
                      <a:pt x="96" y="108"/>
                      <a:pt x="96" y="102"/>
                    </a:cubicBezTo>
                    <a:cubicBezTo>
                      <a:pt x="96" y="100"/>
                      <a:pt x="95" y="97"/>
                      <a:pt x="94" y="96"/>
                    </a:cubicBezTo>
                    <a:cubicBezTo>
                      <a:pt x="100" y="95"/>
                      <a:pt x="104" y="91"/>
                      <a:pt x="104" y="85"/>
                    </a:cubicBezTo>
                    <a:cubicBezTo>
                      <a:pt x="104" y="83"/>
                      <a:pt x="103" y="80"/>
                      <a:pt x="101" y="78"/>
                    </a:cubicBezTo>
                    <a:cubicBezTo>
                      <a:pt x="105" y="77"/>
                      <a:pt x="108" y="73"/>
                      <a:pt x="108" y="69"/>
                    </a:cubicBezTo>
                    <a:cubicBezTo>
                      <a:pt x="108" y="67"/>
                      <a:pt x="107" y="65"/>
                      <a:pt x="105" y="63"/>
                    </a:cubicBezTo>
                    <a:cubicBezTo>
                      <a:pt x="109" y="61"/>
                      <a:pt x="112" y="58"/>
                      <a:pt x="112" y="54"/>
                    </a:cubicBezTo>
                    <a:close/>
                    <a:moveTo>
                      <a:pt x="28" y="109"/>
                    </a:moveTo>
                    <a:cubicBezTo>
                      <a:pt x="8" y="109"/>
                      <a:pt x="8" y="109"/>
                      <a:pt x="8" y="109"/>
                    </a:cubicBezTo>
                    <a:cubicBezTo>
                      <a:pt x="6" y="109"/>
                      <a:pt x="4" y="105"/>
                      <a:pt x="4" y="103"/>
                    </a:cubicBezTo>
                    <a:cubicBezTo>
                      <a:pt x="4" y="51"/>
                      <a:pt x="4" y="51"/>
                      <a:pt x="4" y="51"/>
                    </a:cubicBezTo>
                    <a:cubicBezTo>
                      <a:pt x="4" y="49"/>
                      <a:pt x="6" y="49"/>
                      <a:pt x="8" y="49"/>
                    </a:cubicBezTo>
                    <a:cubicBezTo>
                      <a:pt x="28" y="49"/>
                      <a:pt x="28" y="49"/>
                      <a:pt x="28" y="49"/>
                    </a:cubicBezTo>
                    <a:lnTo>
                      <a:pt x="28" y="109"/>
                    </a:lnTo>
                    <a:close/>
                    <a:moveTo>
                      <a:pt x="102" y="61"/>
                    </a:moveTo>
                    <a:cubicBezTo>
                      <a:pt x="88" y="61"/>
                      <a:pt x="88" y="61"/>
                      <a:pt x="88" y="61"/>
                    </a:cubicBezTo>
                    <a:cubicBezTo>
                      <a:pt x="88" y="65"/>
                      <a:pt x="88" y="65"/>
                      <a:pt x="88" y="65"/>
                    </a:cubicBezTo>
                    <a:cubicBezTo>
                      <a:pt x="98" y="65"/>
                      <a:pt x="98" y="65"/>
                      <a:pt x="98" y="65"/>
                    </a:cubicBezTo>
                    <a:cubicBezTo>
                      <a:pt x="101" y="65"/>
                      <a:pt x="104" y="68"/>
                      <a:pt x="104" y="71"/>
                    </a:cubicBezTo>
                    <a:cubicBezTo>
                      <a:pt x="104" y="74"/>
                      <a:pt x="101" y="77"/>
                      <a:pt x="98" y="77"/>
                    </a:cubicBezTo>
                    <a:cubicBezTo>
                      <a:pt x="84" y="77"/>
                      <a:pt x="84" y="77"/>
                      <a:pt x="84" y="77"/>
                    </a:cubicBezTo>
                    <a:cubicBezTo>
                      <a:pt x="84" y="81"/>
                      <a:pt x="84" y="81"/>
                      <a:pt x="84" y="81"/>
                    </a:cubicBezTo>
                    <a:cubicBezTo>
                      <a:pt x="94" y="81"/>
                      <a:pt x="94" y="81"/>
                      <a:pt x="94" y="81"/>
                    </a:cubicBezTo>
                    <a:cubicBezTo>
                      <a:pt x="97" y="81"/>
                      <a:pt x="100" y="84"/>
                      <a:pt x="100" y="87"/>
                    </a:cubicBezTo>
                    <a:cubicBezTo>
                      <a:pt x="100" y="90"/>
                      <a:pt x="97" y="93"/>
                      <a:pt x="94" y="93"/>
                    </a:cubicBezTo>
                    <a:cubicBezTo>
                      <a:pt x="80" y="93"/>
                      <a:pt x="80" y="93"/>
                      <a:pt x="80" y="93"/>
                    </a:cubicBezTo>
                    <a:cubicBezTo>
                      <a:pt x="80" y="97"/>
                      <a:pt x="80" y="97"/>
                      <a:pt x="80" y="97"/>
                    </a:cubicBezTo>
                    <a:cubicBezTo>
                      <a:pt x="86" y="97"/>
                      <a:pt x="86" y="97"/>
                      <a:pt x="86" y="97"/>
                    </a:cubicBezTo>
                    <a:cubicBezTo>
                      <a:pt x="89" y="97"/>
                      <a:pt x="92" y="100"/>
                      <a:pt x="92" y="103"/>
                    </a:cubicBezTo>
                    <a:cubicBezTo>
                      <a:pt x="92" y="106"/>
                      <a:pt x="89" y="109"/>
                      <a:pt x="86" y="109"/>
                    </a:cubicBezTo>
                    <a:cubicBezTo>
                      <a:pt x="71" y="109"/>
                      <a:pt x="71" y="109"/>
                      <a:pt x="71" y="109"/>
                    </a:cubicBezTo>
                    <a:cubicBezTo>
                      <a:pt x="32" y="109"/>
                      <a:pt x="32" y="109"/>
                      <a:pt x="32" y="109"/>
                    </a:cubicBezTo>
                    <a:cubicBezTo>
                      <a:pt x="32" y="109"/>
                      <a:pt x="32" y="55"/>
                      <a:pt x="32" y="47"/>
                    </a:cubicBezTo>
                    <a:cubicBezTo>
                      <a:pt x="38" y="47"/>
                      <a:pt x="43" y="43"/>
                      <a:pt x="43" y="43"/>
                    </a:cubicBezTo>
                    <a:cubicBezTo>
                      <a:pt x="47" y="41"/>
                      <a:pt x="51" y="37"/>
                      <a:pt x="53" y="32"/>
                    </a:cubicBezTo>
                    <a:cubicBezTo>
                      <a:pt x="60" y="20"/>
                      <a:pt x="53" y="3"/>
                      <a:pt x="64" y="3"/>
                    </a:cubicBezTo>
                    <a:cubicBezTo>
                      <a:pt x="76" y="3"/>
                      <a:pt x="78" y="23"/>
                      <a:pt x="74" y="44"/>
                    </a:cubicBezTo>
                    <a:cubicBezTo>
                      <a:pt x="73" y="49"/>
                      <a:pt x="73" y="49"/>
                      <a:pt x="73" y="49"/>
                    </a:cubicBezTo>
                    <a:cubicBezTo>
                      <a:pt x="102" y="49"/>
                      <a:pt x="102" y="49"/>
                      <a:pt x="102" y="49"/>
                    </a:cubicBezTo>
                    <a:cubicBezTo>
                      <a:pt x="105" y="49"/>
                      <a:pt x="108" y="52"/>
                      <a:pt x="108" y="55"/>
                    </a:cubicBezTo>
                    <a:cubicBezTo>
                      <a:pt x="108" y="58"/>
                      <a:pt x="105" y="61"/>
                      <a:pt x="102"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9" name="Group 118"/>
            <p:cNvGrpSpPr/>
            <p:nvPr/>
          </p:nvGrpSpPr>
          <p:grpSpPr>
            <a:xfrm>
              <a:off x="4797147" y="5111763"/>
              <a:ext cx="290513" cy="295275"/>
              <a:chOff x="2514600" y="1908175"/>
              <a:chExt cx="290513" cy="295275"/>
            </a:xfrm>
            <a:grpFill/>
          </p:grpSpPr>
          <p:sp>
            <p:nvSpPr>
              <p:cNvPr id="141" name="Oval 8"/>
              <p:cNvSpPr>
                <a:spLocks noChangeArrowheads="1"/>
              </p:cNvSpPr>
              <p:nvPr/>
            </p:nvSpPr>
            <p:spPr bwMode="auto">
              <a:xfrm>
                <a:off x="2544763" y="2146300"/>
                <a:ext cx="20638" cy="206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9"/>
              <p:cNvSpPr>
                <a:spLocks noEditPoints="1"/>
              </p:cNvSpPr>
              <p:nvPr/>
            </p:nvSpPr>
            <p:spPr bwMode="auto">
              <a:xfrm>
                <a:off x="2514600" y="1908175"/>
                <a:ext cx="290513" cy="295275"/>
              </a:xfrm>
              <a:custGeom>
                <a:avLst/>
                <a:gdLst>
                  <a:gd name="T0" fmla="*/ 112 w 112"/>
                  <a:gd name="T1" fmla="*/ 54 h 113"/>
                  <a:gd name="T2" fmla="*/ 102 w 112"/>
                  <a:gd name="T3" fmla="*/ 45 h 113"/>
                  <a:gd name="T4" fmla="*/ 78 w 112"/>
                  <a:gd name="T5" fmla="*/ 45 h 113"/>
                  <a:gd name="T6" fmla="*/ 64 w 112"/>
                  <a:gd name="T7" fmla="*/ 0 h 113"/>
                  <a:gd name="T8" fmla="*/ 50 w 112"/>
                  <a:gd name="T9" fmla="*/ 32 h 113"/>
                  <a:gd name="T10" fmla="*/ 32 w 112"/>
                  <a:gd name="T11" fmla="*/ 45 h 113"/>
                  <a:gd name="T12" fmla="*/ 30 w 112"/>
                  <a:gd name="T13" fmla="*/ 45 h 113"/>
                  <a:gd name="T14" fmla="*/ 8 w 112"/>
                  <a:gd name="T15" fmla="*/ 45 h 113"/>
                  <a:gd name="T16" fmla="*/ 0 w 112"/>
                  <a:gd name="T17" fmla="*/ 51 h 113"/>
                  <a:gd name="T18" fmla="*/ 0 w 112"/>
                  <a:gd name="T19" fmla="*/ 103 h 113"/>
                  <a:gd name="T20" fmla="*/ 8 w 112"/>
                  <a:gd name="T21" fmla="*/ 113 h 113"/>
                  <a:gd name="T22" fmla="*/ 30 w 112"/>
                  <a:gd name="T23" fmla="*/ 113 h 113"/>
                  <a:gd name="T24" fmla="*/ 53 w 112"/>
                  <a:gd name="T25" fmla="*/ 113 h 113"/>
                  <a:gd name="T26" fmla="*/ 86 w 112"/>
                  <a:gd name="T27" fmla="*/ 113 h 113"/>
                  <a:gd name="T28" fmla="*/ 96 w 112"/>
                  <a:gd name="T29" fmla="*/ 102 h 113"/>
                  <a:gd name="T30" fmla="*/ 94 w 112"/>
                  <a:gd name="T31" fmla="*/ 96 h 113"/>
                  <a:gd name="T32" fmla="*/ 104 w 112"/>
                  <a:gd name="T33" fmla="*/ 85 h 113"/>
                  <a:gd name="T34" fmla="*/ 101 w 112"/>
                  <a:gd name="T35" fmla="*/ 78 h 113"/>
                  <a:gd name="T36" fmla="*/ 108 w 112"/>
                  <a:gd name="T37" fmla="*/ 69 h 113"/>
                  <a:gd name="T38" fmla="*/ 105 w 112"/>
                  <a:gd name="T39" fmla="*/ 63 h 113"/>
                  <a:gd name="T40" fmla="*/ 112 w 112"/>
                  <a:gd name="T41" fmla="*/ 54 h 113"/>
                  <a:gd name="T42" fmla="*/ 28 w 112"/>
                  <a:gd name="T43" fmla="*/ 109 h 113"/>
                  <a:gd name="T44" fmla="*/ 8 w 112"/>
                  <a:gd name="T45" fmla="*/ 109 h 113"/>
                  <a:gd name="T46" fmla="*/ 4 w 112"/>
                  <a:gd name="T47" fmla="*/ 103 h 113"/>
                  <a:gd name="T48" fmla="*/ 4 w 112"/>
                  <a:gd name="T49" fmla="*/ 51 h 113"/>
                  <a:gd name="T50" fmla="*/ 8 w 112"/>
                  <a:gd name="T51" fmla="*/ 49 h 113"/>
                  <a:gd name="T52" fmla="*/ 28 w 112"/>
                  <a:gd name="T53" fmla="*/ 49 h 113"/>
                  <a:gd name="T54" fmla="*/ 28 w 112"/>
                  <a:gd name="T55" fmla="*/ 109 h 113"/>
                  <a:gd name="T56" fmla="*/ 102 w 112"/>
                  <a:gd name="T57" fmla="*/ 61 h 113"/>
                  <a:gd name="T58" fmla="*/ 88 w 112"/>
                  <a:gd name="T59" fmla="*/ 61 h 113"/>
                  <a:gd name="T60" fmla="*/ 88 w 112"/>
                  <a:gd name="T61" fmla="*/ 65 h 113"/>
                  <a:gd name="T62" fmla="*/ 98 w 112"/>
                  <a:gd name="T63" fmla="*/ 65 h 113"/>
                  <a:gd name="T64" fmla="*/ 104 w 112"/>
                  <a:gd name="T65" fmla="*/ 71 h 113"/>
                  <a:gd name="T66" fmla="*/ 98 w 112"/>
                  <a:gd name="T67" fmla="*/ 77 h 113"/>
                  <a:gd name="T68" fmla="*/ 84 w 112"/>
                  <a:gd name="T69" fmla="*/ 77 h 113"/>
                  <a:gd name="T70" fmla="*/ 84 w 112"/>
                  <a:gd name="T71" fmla="*/ 81 h 113"/>
                  <a:gd name="T72" fmla="*/ 94 w 112"/>
                  <a:gd name="T73" fmla="*/ 81 h 113"/>
                  <a:gd name="T74" fmla="*/ 100 w 112"/>
                  <a:gd name="T75" fmla="*/ 87 h 113"/>
                  <a:gd name="T76" fmla="*/ 94 w 112"/>
                  <a:gd name="T77" fmla="*/ 93 h 113"/>
                  <a:gd name="T78" fmla="*/ 80 w 112"/>
                  <a:gd name="T79" fmla="*/ 93 h 113"/>
                  <a:gd name="T80" fmla="*/ 80 w 112"/>
                  <a:gd name="T81" fmla="*/ 97 h 113"/>
                  <a:gd name="T82" fmla="*/ 86 w 112"/>
                  <a:gd name="T83" fmla="*/ 97 h 113"/>
                  <a:gd name="T84" fmla="*/ 92 w 112"/>
                  <a:gd name="T85" fmla="*/ 103 h 113"/>
                  <a:gd name="T86" fmla="*/ 86 w 112"/>
                  <a:gd name="T87" fmla="*/ 109 h 113"/>
                  <a:gd name="T88" fmla="*/ 71 w 112"/>
                  <a:gd name="T89" fmla="*/ 109 h 113"/>
                  <a:gd name="T90" fmla="*/ 32 w 112"/>
                  <a:gd name="T91" fmla="*/ 109 h 113"/>
                  <a:gd name="T92" fmla="*/ 32 w 112"/>
                  <a:gd name="T93" fmla="*/ 47 h 113"/>
                  <a:gd name="T94" fmla="*/ 43 w 112"/>
                  <a:gd name="T95" fmla="*/ 43 h 113"/>
                  <a:gd name="T96" fmla="*/ 53 w 112"/>
                  <a:gd name="T97" fmla="*/ 32 h 113"/>
                  <a:gd name="T98" fmla="*/ 64 w 112"/>
                  <a:gd name="T99" fmla="*/ 3 h 113"/>
                  <a:gd name="T100" fmla="*/ 74 w 112"/>
                  <a:gd name="T101" fmla="*/ 44 h 113"/>
                  <a:gd name="T102" fmla="*/ 73 w 112"/>
                  <a:gd name="T103" fmla="*/ 49 h 113"/>
                  <a:gd name="T104" fmla="*/ 102 w 112"/>
                  <a:gd name="T105" fmla="*/ 49 h 113"/>
                  <a:gd name="T106" fmla="*/ 108 w 112"/>
                  <a:gd name="T107" fmla="*/ 55 h 113"/>
                  <a:gd name="T108" fmla="*/ 102 w 112"/>
                  <a:gd name="T109"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113">
                    <a:moveTo>
                      <a:pt x="112" y="54"/>
                    </a:moveTo>
                    <a:cubicBezTo>
                      <a:pt x="112" y="48"/>
                      <a:pt x="108" y="45"/>
                      <a:pt x="102" y="45"/>
                    </a:cubicBezTo>
                    <a:cubicBezTo>
                      <a:pt x="78" y="45"/>
                      <a:pt x="78" y="45"/>
                      <a:pt x="78" y="45"/>
                    </a:cubicBezTo>
                    <a:cubicBezTo>
                      <a:pt x="82" y="21"/>
                      <a:pt x="80" y="0"/>
                      <a:pt x="64" y="0"/>
                    </a:cubicBezTo>
                    <a:cubicBezTo>
                      <a:pt x="48" y="0"/>
                      <a:pt x="56" y="20"/>
                      <a:pt x="50" y="32"/>
                    </a:cubicBezTo>
                    <a:cubicBezTo>
                      <a:pt x="44" y="43"/>
                      <a:pt x="32" y="45"/>
                      <a:pt x="32" y="45"/>
                    </a:cubicBezTo>
                    <a:cubicBezTo>
                      <a:pt x="30" y="45"/>
                      <a:pt x="30" y="45"/>
                      <a:pt x="30" y="45"/>
                    </a:cubicBezTo>
                    <a:cubicBezTo>
                      <a:pt x="8" y="45"/>
                      <a:pt x="8" y="45"/>
                      <a:pt x="8" y="45"/>
                    </a:cubicBezTo>
                    <a:cubicBezTo>
                      <a:pt x="4" y="45"/>
                      <a:pt x="0" y="47"/>
                      <a:pt x="0" y="51"/>
                    </a:cubicBezTo>
                    <a:cubicBezTo>
                      <a:pt x="0" y="103"/>
                      <a:pt x="0" y="103"/>
                      <a:pt x="0" y="103"/>
                    </a:cubicBezTo>
                    <a:cubicBezTo>
                      <a:pt x="0" y="107"/>
                      <a:pt x="4" y="113"/>
                      <a:pt x="8" y="113"/>
                    </a:cubicBezTo>
                    <a:cubicBezTo>
                      <a:pt x="30" y="113"/>
                      <a:pt x="30" y="113"/>
                      <a:pt x="30" y="113"/>
                    </a:cubicBezTo>
                    <a:cubicBezTo>
                      <a:pt x="53" y="113"/>
                      <a:pt x="53" y="113"/>
                      <a:pt x="53" y="113"/>
                    </a:cubicBezTo>
                    <a:cubicBezTo>
                      <a:pt x="86" y="113"/>
                      <a:pt x="86" y="113"/>
                      <a:pt x="86" y="113"/>
                    </a:cubicBezTo>
                    <a:cubicBezTo>
                      <a:pt x="92" y="113"/>
                      <a:pt x="96" y="108"/>
                      <a:pt x="96" y="102"/>
                    </a:cubicBezTo>
                    <a:cubicBezTo>
                      <a:pt x="96" y="100"/>
                      <a:pt x="95" y="97"/>
                      <a:pt x="94" y="96"/>
                    </a:cubicBezTo>
                    <a:cubicBezTo>
                      <a:pt x="100" y="95"/>
                      <a:pt x="104" y="91"/>
                      <a:pt x="104" y="85"/>
                    </a:cubicBezTo>
                    <a:cubicBezTo>
                      <a:pt x="104" y="83"/>
                      <a:pt x="103" y="80"/>
                      <a:pt x="101" y="78"/>
                    </a:cubicBezTo>
                    <a:cubicBezTo>
                      <a:pt x="105" y="77"/>
                      <a:pt x="108" y="73"/>
                      <a:pt x="108" y="69"/>
                    </a:cubicBezTo>
                    <a:cubicBezTo>
                      <a:pt x="108" y="67"/>
                      <a:pt x="107" y="65"/>
                      <a:pt x="105" y="63"/>
                    </a:cubicBezTo>
                    <a:cubicBezTo>
                      <a:pt x="109" y="61"/>
                      <a:pt x="112" y="58"/>
                      <a:pt x="112" y="54"/>
                    </a:cubicBezTo>
                    <a:close/>
                    <a:moveTo>
                      <a:pt x="28" y="109"/>
                    </a:moveTo>
                    <a:cubicBezTo>
                      <a:pt x="8" y="109"/>
                      <a:pt x="8" y="109"/>
                      <a:pt x="8" y="109"/>
                    </a:cubicBezTo>
                    <a:cubicBezTo>
                      <a:pt x="6" y="109"/>
                      <a:pt x="4" y="105"/>
                      <a:pt x="4" y="103"/>
                    </a:cubicBezTo>
                    <a:cubicBezTo>
                      <a:pt x="4" y="51"/>
                      <a:pt x="4" y="51"/>
                      <a:pt x="4" y="51"/>
                    </a:cubicBezTo>
                    <a:cubicBezTo>
                      <a:pt x="4" y="49"/>
                      <a:pt x="6" y="49"/>
                      <a:pt x="8" y="49"/>
                    </a:cubicBezTo>
                    <a:cubicBezTo>
                      <a:pt x="28" y="49"/>
                      <a:pt x="28" y="49"/>
                      <a:pt x="28" y="49"/>
                    </a:cubicBezTo>
                    <a:lnTo>
                      <a:pt x="28" y="109"/>
                    </a:lnTo>
                    <a:close/>
                    <a:moveTo>
                      <a:pt x="102" y="61"/>
                    </a:moveTo>
                    <a:cubicBezTo>
                      <a:pt x="88" y="61"/>
                      <a:pt x="88" y="61"/>
                      <a:pt x="88" y="61"/>
                    </a:cubicBezTo>
                    <a:cubicBezTo>
                      <a:pt x="88" y="65"/>
                      <a:pt x="88" y="65"/>
                      <a:pt x="88" y="65"/>
                    </a:cubicBezTo>
                    <a:cubicBezTo>
                      <a:pt x="98" y="65"/>
                      <a:pt x="98" y="65"/>
                      <a:pt x="98" y="65"/>
                    </a:cubicBezTo>
                    <a:cubicBezTo>
                      <a:pt x="101" y="65"/>
                      <a:pt x="104" y="68"/>
                      <a:pt x="104" y="71"/>
                    </a:cubicBezTo>
                    <a:cubicBezTo>
                      <a:pt x="104" y="74"/>
                      <a:pt x="101" y="77"/>
                      <a:pt x="98" y="77"/>
                    </a:cubicBezTo>
                    <a:cubicBezTo>
                      <a:pt x="84" y="77"/>
                      <a:pt x="84" y="77"/>
                      <a:pt x="84" y="77"/>
                    </a:cubicBezTo>
                    <a:cubicBezTo>
                      <a:pt x="84" y="81"/>
                      <a:pt x="84" y="81"/>
                      <a:pt x="84" y="81"/>
                    </a:cubicBezTo>
                    <a:cubicBezTo>
                      <a:pt x="94" y="81"/>
                      <a:pt x="94" y="81"/>
                      <a:pt x="94" y="81"/>
                    </a:cubicBezTo>
                    <a:cubicBezTo>
                      <a:pt x="97" y="81"/>
                      <a:pt x="100" y="84"/>
                      <a:pt x="100" y="87"/>
                    </a:cubicBezTo>
                    <a:cubicBezTo>
                      <a:pt x="100" y="90"/>
                      <a:pt x="97" y="93"/>
                      <a:pt x="94" y="93"/>
                    </a:cubicBezTo>
                    <a:cubicBezTo>
                      <a:pt x="80" y="93"/>
                      <a:pt x="80" y="93"/>
                      <a:pt x="80" y="93"/>
                    </a:cubicBezTo>
                    <a:cubicBezTo>
                      <a:pt x="80" y="97"/>
                      <a:pt x="80" y="97"/>
                      <a:pt x="80" y="97"/>
                    </a:cubicBezTo>
                    <a:cubicBezTo>
                      <a:pt x="86" y="97"/>
                      <a:pt x="86" y="97"/>
                      <a:pt x="86" y="97"/>
                    </a:cubicBezTo>
                    <a:cubicBezTo>
                      <a:pt x="89" y="97"/>
                      <a:pt x="92" y="100"/>
                      <a:pt x="92" y="103"/>
                    </a:cubicBezTo>
                    <a:cubicBezTo>
                      <a:pt x="92" y="106"/>
                      <a:pt x="89" y="109"/>
                      <a:pt x="86" y="109"/>
                    </a:cubicBezTo>
                    <a:cubicBezTo>
                      <a:pt x="71" y="109"/>
                      <a:pt x="71" y="109"/>
                      <a:pt x="71" y="109"/>
                    </a:cubicBezTo>
                    <a:cubicBezTo>
                      <a:pt x="32" y="109"/>
                      <a:pt x="32" y="109"/>
                      <a:pt x="32" y="109"/>
                    </a:cubicBezTo>
                    <a:cubicBezTo>
                      <a:pt x="32" y="109"/>
                      <a:pt x="32" y="55"/>
                      <a:pt x="32" y="47"/>
                    </a:cubicBezTo>
                    <a:cubicBezTo>
                      <a:pt x="38" y="47"/>
                      <a:pt x="43" y="43"/>
                      <a:pt x="43" y="43"/>
                    </a:cubicBezTo>
                    <a:cubicBezTo>
                      <a:pt x="47" y="41"/>
                      <a:pt x="51" y="37"/>
                      <a:pt x="53" y="32"/>
                    </a:cubicBezTo>
                    <a:cubicBezTo>
                      <a:pt x="60" y="20"/>
                      <a:pt x="53" y="3"/>
                      <a:pt x="64" y="3"/>
                    </a:cubicBezTo>
                    <a:cubicBezTo>
                      <a:pt x="76" y="3"/>
                      <a:pt x="78" y="23"/>
                      <a:pt x="74" y="44"/>
                    </a:cubicBezTo>
                    <a:cubicBezTo>
                      <a:pt x="73" y="49"/>
                      <a:pt x="73" y="49"/>
                      <a:pt x="73" y="49"/>
                    </a:cubicBezTo>
                    <a:cubicBezTo>
                      <a:pt x="102" y="49"/>
                      <a:pt x="102" y="49"/>
                      <a:pt x="102" y="49"/>
                    </a:cubicBezTo>
                    <a:cubicBezTo>
                      <a:pt x="105" y="49"/>
                      <a:pt x="108" y="52"/>
                      <a:pt x="108" y="55"/>
                    </a:cubicBezTo>
                    <a:cubicBezTo>
                      <a:pt x="108" y="58"/>
                      <a:pt x="105" y="61"/>
                      <a:pt x="102"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0" name="Group 119"/>
            <p:cNvGrpSpPr/>
            <p:nvPr/>
          </p:nvGrpSpPr>
          <p:grpSpPr>
            <a:xfrm>
              <a:off x="10742529" y="4103554"/>
              <a:ext cx="371620" cy="373885"/>
              <a:chOff x="6061716" y="3185154"/>
              <a:chExt cx="218527" cy="219859"/>
            </a:xfrm>
            <a:grpFill/>
          </p:grpSpPr>
          <p:sp>
            <p:nvSpPr>
              <p:cNvPr id="137" name="Freeform 232"/>
              <p:cNvSpPr>
                <a:spLocks/>
              </p:cNvSpPr>
              <p:nvPr/>
            </p:nvSpPr>
            <p:spPr bwMode="auto">
              <a:xfrm>
                <a:off x="6123010" y="3326397"/>
                <a:ext cx="95939" cy="25317"/>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Oval 233"/>
              <p:cNvSpPr>
                <a:spLocks noChangeArrowheads="1"/>
              </p:cNvSpPr>
              <p:nvPr/>
            </p:nvSpPr>
            <p:spPr bwMode="auto">
              <a:xfrm>
                <a:off x="6201627"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234"/>
              <p:cNvSpPr>
                <a:spLocks noEditPoints="1"/>
              </p:cNvSpPr>
              <p:nvPr/>
            </p:nvSpPr>
            <p:spPr bwMode="auto">
              <a:xfrm>
                <a:off x="6061716"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84 w 100"/>
                  <a:gd name="T25" fmla="*/ 36 h 100"/>
                  <a:gd name="T26" fmla="*/ 83 w 100"/>
                  <a:gd name="T27" fmla="*/ 40 h 100"/>
                  <a:gd name="T28" fmla="*/ 78 w 100"/>
                  <a:gd name="T29" fmla="*/ 43 h 100"/>
                  <a:gd name="T30" fmla="*/ 71 w 100"/>
                  <a:gd name="T31" fmla="*/ 44 h 100"/>
                  <a:gd name="T32" fmla="*/ 61 w 100"/>
                  <a:gd name="T33" fmla="*/ 42 h 100"/>
                  <a:gd name="T34" fmla="*/ 57 w 100"/>
                  <a:gd name="T35" fmla="*/ 37 h 100"/>
                  <a:gd name="T36" fmla="*/ 59 w 100"/>
                  <a:gd name="T37" fmla="*/ 30 h 100"/>
                  <a:gd name="T38" fmla="*/ 70 w 100"/>
                  <a:gd name="T39" fmla="*/ 28 h 100"/>
                  <a:gd name="T40" fmla="*/ 82 w 100"/>
                  <a:gd name="T41" fmla="*/ 29 h 100"/>
                  <a:gd name="T42" fmla="*/ 84 w 100"/>
                  <a:gd name="T43" fmla="*/ 36 h 100"/>
                  <a:gd name="T44" fmla="*/ 43 w 100"/>
                  <a:gd name="T45" fmla="*/ 37 h 100"/>
                  <a:gd name="T46" fmla="*/ 39 w 100"/>
                  <a:gd name="T47" fmla="*/ 42 h 100"/>
                  <a:gd name="T48" fmla="*/ 29 w 100"/>
                  <a:gd name="T49" fmla="*/ 44 h 100"/>
                  <a:gd name="T50" fmla="*/ 22 w 100"/>
                  <a:gd name="T51" fmla="*/ 43 h 100"/>
                  <a:gd name="T52" fmla="*/ 17 w 100"/>
                  <a:gd name="T53" fmla="*/ 40 h 100"/>
                  <a:gd name="T54" fmla="*/ 16 w 100"/>
                  <a:gd name="T55" fmla="*/ 36 h 100"/>
                  <a:gd name="T56" fmla="*/ 18 w 100"/>
                  <a:gd name="T57" fmla="*/ 29 h 100"/>
                  <a:gd name="T58" fmla="*/ 30 w 100"/>
                  <a:gd name="T59" fmla="*/ 28 h 100"/>
                  <a:gd name="T60" fmla="*/ 41 w 100"/>
                  <a:gd name="T61" fmla="*/ 30 h 100"/>
                  <a:gd name="T62" fmla="*/ 43 w 100"/>
                  <a:gd name="T63" fmla="*/ 37 h 100"/>
                  <a:gd name="T64" fmla="*/ 50 w 100"/>
                  <a:gd name="T65" fmla="*/ 96 h 100"/>
                  <a:gd name="T66" fmla="*/ 4 w 100"/>
                  <a:gd name="T67" fmla="*/ 50 h 100"/>
                  <a:gd name="T68" fmla="*/ 9 w 100"/>
                  <a:gd name="T69" fmla="*/ 30 h 100"/>
                  <a:gd name="T70" fmla="*/ 9 w 100"/>
                  <a:gd name="T71" fmla="*/ 30 h 100"/>
                  <a:gd name="T72" fmla="*/ 11 w 100"/>
                  <a:gd name="T73" fmla="*/ 32 h 100"/>
                  <a:gd name="T74" fmla="*/ 14 w 100"/>
                  <a:gd name="T75" fmla="*/ 40 h 100"/>
                  <a:gd name="T76" fmla="*/ 19 w 100"/>
                  <a:gd name="T77" fmla="*/ 47 h 100"/>
                  <a:gd name="T78" fmla="*/ 29 w 100"/>
                  <a:gd name="T79" fmla="*/ 48 h 100"/>
                  <a:gd name="T80" fmla="*/ 41 w 100"/>
                  <a:gd name="T81" fmla="*/ 46 h 100"/>
                  <a:gd name="T82" fmla="*/ 46 w 100"/>
                  <a:gd name="T83" fmla="*/ 40 h 100"/>
                  <a:gd name="T84" fmla="*/ 49 w 100"/>
                  <a:gd name="T85" fmla="*/ 33 h 100"/>
                  <a:gd name="T86" fmla="*/ 50 w 100"/>
                  <a:gd name="T87" fmla="*/ 32 h 100"/>
                  <a:gd name="T88" fmla="*/ 51 w 100"/>
                  <a:gd name="T89" fmla="*/ 33 h 100"/>
                  <a:gd name="T90" fmla="*/ 54 w 100"/>
                  <a:gd name="T91" fmla="*/ 40 h 100"/>
                  <a:gd name="T92" fmla="*/ 59 w 100"/>
                  <a:gd name="T93" fmla="*/ 46 h 100"/>
                  <a:gd name="T94" fmla="*/ 71 w 100"/>
                  <a:gd name="T95" fmla="*/ 48 h 100"/>
                  <a:gd name="T96" fmla="*/ 81 w 100"/>
                  <a:gd name="T97" fmla="*/ 47 h 100"/>
                  <a:gd name="T98" fmla="*/ 86 w 100"/>
                  <a:gd name="T99" fmla="*/ 40 h 100"/>
                  <a:gd name="T100" fmla="*/ 89 w 100"/>
                  <a:gd name="T101" fmla="*/ 32 h 100"/>
                  <a:gd name="T102" fmla="*/ 91 w 100"/>
                  <a:gd name="T103" fmla="*/ 30 h 100"/>
                  <a:gd name="T104" fmla="*/ 91 w 100"/>
                  <a:gd name="T105" fmla="*/ 30 h 100"/>
                  <a:gd name="T106" fmla="*/ 96 w 100"/>
                  <a:gd name="T107" fmla="*/ 50 h 100"/>
                  <a:gd name="T108" fmla="*/ 50 w 100"/>
                  <a:gd name="T10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84" y="36"/>
                    </a:moveTo>
                    <a:cubicBezTo>
                      <a:pt x="84" y="37"/>
                      <a:pt x="83" y="39"/>
                      <a:pt x="83" y="40"/>
                    </a:cubicBezTo>
                    <a:cubicBezTo>
                      <a:pt x="81" y="43"/>
                      <a:pt x="80" y="43"/>
                      <a:pt x="78" y="43"/>
                    </a:cubicBezTo>
                    <a:cubicBezTo>
                      <a:pt x="76" y="44"/>
                      <a:pt x="74" y="44"/>
                      <a:pt x="71" y="44"/>
                    </a:cubicBezTo>
                    <a:cubicBezTo>
                      <a:pt x="66" y="44"/>
                      <a:pt x="63" y="43"/>
                      <a:pt x="61" y="42"/>
                    </a:cubicBezTo>
                    <a:cubicBezTo>
                      <a:pt x="59" y="41"/>
                      <a:pt x="58" y="38"/>
                      <a:pt x="57" y="37"/>
                    </a:cubicBezTo>
                    <a:cubicBezTo>
                      <a:pt x="57" y="36"/>
                      <a:pt x="54" y="31"/>
                      <a:pt x="59" y="30"/>
                    </a:cubicBezTo>
                    <a:cubicBezTo>
                      <a:pt x="63" y="28"/>
                      <a:pt x="68" y="28"/>
                      <a:pt x="70" y="28"/>
                    </a:cubicBezTo>
                    <a:cubicBezTo>
                      <a:pt x="73" y="28"/>
                      <a:pt x="80" y="28"/>
                      <a:pt x="82" y="29"/>
                    </a:cubicBezTo>
                    <a:cubicBezTo>
                      <a:pt x="85" y="31"/>
                      <a:pt x="84" y="35"/>
                      <a:pt x="84" y="36"/>
                    </a:cubicBezTo>
                    <a:close/>
                    <a:moveTo>
                      <a:pt x="43" y="37"/>
                    </a:moveTo>
                    <a:cubicBezTo>
                      <a:pt x="42" y="38"/>
                      <a:pt x="41" y="41"/>
                      <a:pt x="39" y="42"/>
                    </a:cubicBezTo>
                    <a:cubicBezTo>
                      <a:pt x="37" y="43"/>
                      <a:pt x="34" y="44"/>
                      <a:pt x="29" y="44"/>
                    </a:cubicBezTo>
                    <a:cubicBezTo>
                      <a:pt x="26" y="44"/>
                      <a:pt x="24" y="44"/>
                      <a:pt x="22" y="43"/>
                    </a:cubicBezTo>
                    <a:cubicBezTo>
                      <a:pt x="20" y="43"/>
                      <a:pt x="19" y="43"/>
                      <a:pt x="17" y="40"/>
                    </a:cubicBezTo>
                    <a:cubicBezTo>
                      <a:pt x="17" y="39"/>
                      <a:pt x="16" y="37"/>
                      <a:pt x="16" y="36"/>
                    </a:cubicBezTo>
                    <a:cubicBezTo>
                      <a:pt x="16" y="35"/>
                      <a:pt x="15" y="31"/>
                      <a:pt x="18" y="29"/>
                    </a:cubicBezTo>
                    <a:cubicBezTo>
                      <a:pt x="20" y="28"/>
                      <a:pt x="27" y="28"/>
                      <a:pt x="30" y="28"/>
                    </a:cubicBezTo>
                    <a:cubicBezTo>
                      <a:pt x="32" y="28"/>
                      <a:pt x="37" y="28"/>
                      <a:pt x="41" y="30"/>
                    </a:cubicBezTo>
                    <a:cubicBezTo>
                      <a:pt x="46" y="31"/>
                      <a:pt x="43" y="36"/>
                      <a:pt x="43" y="37"/>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7"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Oval 235"/>
              <p:cNvSpPr>
                <a:spLocks noChangeArrowheads="1"/>
              </p:cNvSpPr>
              <p:nvPr/>
            </p:nvSpPr>
            <p:spPr bwMode="auto">
              <a:xfrm>
                <a:off x="6123010"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1" name="Group 120"/>
            <p:cNvGrpSpPr/>
            <p:nvPr/>
          </p:nvGrpSpPr>
          <p:grpSpPr>
            <a:xfrm>
              <a:off x="8425950" y="195769"/>
              <a:ext cx="353212" cy="355365"/>
              <a:chOff x="3396750" y="3185154"/>
              <a:chExt cx="218527" cy="219859"/>
            </a:xfrm>
            <a:grpFill/>
          </p:grpSpPr>
          <p:sp>
            <p:nvSpPr>
              <p:cNvPr id="133"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2" name="Group 121"/>
            <p:cNvGrpSpPr/>
            <p:nvPr/>
          </p:nvGrpSpPr>
          <p:grpSpPr>
            <a:xfrm>
              <a:off x="2429891" y="6569679"/>
              <a:ext cx="218527" cy="219859"/>
              <a:chOff x="4995729" y="3185154"/>
              <a:chExt cx="218527" cy="219859"/>
            </a:xfrm>
            <a:grpFill/>
          </p:grpSpPr>
          <p:sp>
            <p:nvSpPr>
              <p:cNvPr id="128" name="Oval 223"/>
              <p:cNvSpPr>
                <a:spLocks noChangeArrowheads="1"/>
              </p:cNvSpPr>
              <p:nvPr/>
            </p:nvSpPr>
            <p:spPr bwMode="auto">
              <a:xfrm>
                <a:off x="5057024"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Oval 224"/>
              <p:cNvSpPr>
                <a:spLocks noChangeArrowheads="1"/>
              </p:cNvSpPr>
              <p:nvPr/>
            </p:nvSpPr>
            <p:spPr bwMode="auto">
              <a:xfrm>
                <a:off x="5135641"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25"/>
              <p:cNvSpPr>
                <a:spLocks noEditPoints="1"/>
              </p:cNvSpPr>
              <p:nvPr/>
            </p:nvSpPr>
            <p:spPr bwMode="auto">
              <a:xfrm>
                <a:off x="4995729"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226"/>
              <p:cNvSpPr>
                <a:spLocks noEditPoints="1"/>
              </p:cNvSpPr>
              <p:nvPr/>
            </p:nvSpPr>
            <p:spPr bwMode="auto">
              <a:xfrm>
                <a:off x="5039702" y="3238453"/>
                <a:ext cx="51967" cy="51966"/>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227"/>
              <p:cNvSpPr>
                <a:spLocks/>
              </p:cNvSpPr>
              <p:nvPr/>
            </p:nvSpPr>
            <p:spPr bwMode="auto">
              <a:xfrm>
                <a:off x="5030374" y="3297082"/>
                <a:ext cx="149238" cy="54631"/>
              </a:xfrm>
              <a:custGeom>
                <a:avLst/>
                <a:gdLst>
                  <a:gd name="T0" fmla="*/ 53 w 68"/>
                  <a:gd name="T1" fmla="*/ 14 h 25"/>
                  <a:gd name="T2" fmla="*/ 44 w 68"/>
                  <a:gd name="T3" fmla="*/ 3 h 25"/>
                  <a:gd name="T4" fmla="*/ 36 w 68"/>
                  <a:gd name="T5" fmla="*/ 3 h 25"/>
                  <a:gd name="T6" fmla="*/ 34 w 68"/>
                  <a:gd name="T7" fmla="*/ 4 h 25"/>
                  <a:gd name="T8" fmla="*/ 32 w 68"/>
                  <a:gd name="T9" fmla="*/ 3 h 25"/>
                  <a:gd name="T10" fmla="*/ 24 w 68"/>
                  <a:gd name="T11" fmla="*/ 3 h 25"/>
                  <a:gd name="T12" fmla="*/ 15 w 68"/>
                  <a:gd name="T13" fmla="*/ 14 h 25"/>
                  <a:gd name="T14" fmla="*/ 0 w 68"/>
                  <a:gd name="T15" fmla="*/ 11 h 25"/>
                  <a:gd name="T16" fmla="*/ 21 w 68"/>
                  <a:gd name="T17" fmla="*/ 24 h 25"/>
                  <a:gd name="T18" fmla="*/ 34 w 68"/>
                  <a:gd name="T19" fmla="*/ 16 h 25"/>
                  <a:gd name="T20" fmla="*/ 47 w 68"/>
                  <a:gd name="T21" fmla="*/ 24 h 25"/>
                  <a:gd name="T22" fmla="*/ 68 w 68"/>
                  <a:gd name="T23" fmla="*/ 11 h 25"/>
                  <a:gd name="T24" fmla="*/ 53 w 6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5">
                    <a:moveTo>
                      <a:pt x="53" y="14"/>
                    </a:moveTo>
                    <a:cubicBezTo>
                      <a:pt x="47" y="12"/>
                      <a:pt x="48" y="6"/>
                      <a:pt x="44" y="3"/>
                    </a:cubicBezTo>
                    <a:cubicBezTo>
                      <a:pt x="42" y="1"/>
                      <a:pt x="38" y="0"/>
                      <a:pt x="36" y="3"/>
                    </a:cubicBezTo>
                    <a:cubicBezTo>
                      <a:pt x="35" y="3"/>
                      <a:pt x="34" y="3"/>
                      <a:pt x="34" y="4"/>
                    </a:cubicBezTo>
                    <a:cubicBezTo>
                      <a:pt x="34" y="3"/>
                      <a:pt x="33" y="3"/>
                      <a:pt x="32" y="3"/>
                    </a:cubicBezTo>
                    <a:cubicBezTo>
                      <a:pt x="30" y="0"/>
                      <a:pt x="26" y="1"/>
                      <a:pt x="24" y="3"/>
                    </a:cubicBezTo>
                    <a:cubicBezTo>
                      <a:pt x="20" y="6"/>
                      <a:pt x="21" y="12"/>
                      <a:pt x="15" y="14"/>
                    </a:cubicBezTo>
                    <a:cubicBezTo>
                      <a:pt x="11" y="16"/>
                      <a:pt x="4" y="16"/>
                      <a:pt x="0" y="11"/>
                    </a:cubicBezTo>
                    <a:cubicBezTo>
                      <a:pt x="0" y="15"/>
                      <a:pt x="10" y="25"/>
                      <a:pt x="21" y="24"/>
                    </a:cubicBezTo>
                    <a:cubicBezTo>
                      <a:pt x="29" y="24"/>
                      <a:pt x="32" y="19"/>
                      <a:pt x="34" y="16"/>
                    </a:cubicBezTo>
                    <a:cubicBezTo>
                      <a:pt x="36" y="19"/>
                      <a:pt x="39" y="24"/>
                      <a:pt x="47" y="24"/>
                    </a:cubicBezTo>
                    <a:cubicBezTo>
                      <a:pt x="58" y="25"/>
                      <a:pt x="68" y="15"/>
                      <a:pt x="68" y="11"/>
                    </a:cubicBezTo>
                    <a:cubicBezTo>
                      <a:pt x="64" y="16"/>
                      <a:pt x="57" y="16"/>
                      <a:pt x="5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3" name="Group 122"/>
            <p:cNvGrpSpPr/>
            <p:nvPr/>
          </p:nvGrpSpPr>
          <p:grpSpPr>
            <a:xfrm>
              <a:off x="9442085" y="4437671"/>
              <a:ext cx="218527" cy="218527"/>
              <a:chOff x="6593377" y="2116502"/>
              <a:chExt cx="218527" cy="218527"/>
            </a:xfrm>
            <a:grpFill/>
          </p:grpSpPr>
          <p:sp>
            <p:nvSpPr>
              <p:cNvPr id="124" name="Rectangle 110"/>
              <p:cNvSpPr>
                <a:spLocks noChangeArrowheads="1"/>
              </p:cNvSpPr>
              <p:nvPr/>
            </p:nvSpPr>
            <p:spPr bwMode="auto">
              <a:xfrm>
                <a:off x="6656003" y="2195118"/>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111"/>
              <p:cNvSpPr>
                <a:spLocks/>
              </p:cNvSpPr>
              <p:nvPr/>
            </p:nvSpPr>
            <p:spPr bwMode="auto">
              <a:xfrm>
                <a:off x="6662666" y="2256413"/>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112"/>
              <p:cNvSpPr>
                <a:spLocks noEditPoints="1"/>
              </p:cNvSpPr>
              <p:nvPr/>
            </p:nvSpPr>
            <p:spPr bwMode="auto">
              <a:xfrm>
                <a:off x="6593377"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3" y="0"/>
                      <a:pt x="0" y="22"/>
                      <a:pt x="0" y="50"/>
                    </a:cubicBezTo>
                    <a:cubicBezTo>
                      <a:pt x="0" y="78"/>
                      <a:pt x="23"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6" y="4"/>
                      <a:pt x="96" y="25"/>
                      <a:pt x="96" y="50"/>
                    </a:cubicBezTo>
                    <a:cubicBezTo>
                      <a:pt x="96" y="75"/>
                      <a:pt x="76"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Oval 113"/>
              <p:cNvSpPr>
                <a:spLocks noChangeArrowheads="1"/>
              </p:cNvSpPr>
              <p:nvPr/>
            </p:nvSpPr>
            <p:spPr bwMode="auto">
              <a:xfrm>
                <a:off x="6733287" y="218712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472" name="Picture Placeholder 2"/>
          <p:cNvSpPr>
            <a:spLocks noGrp="1"/>
          </p:cNvSpPr>
          <p:nvPr>
            <p:ph type="pic" sz="quarter" idx="12"/>
          </p:nvPr>
        </p:nvSpPr>
        <p:spPr>
          <a:xfrm>
            <a:off x="7371320" y="3669180"/>
            <a:ext cx="3688759" cy="1895788"/>
          </a:xfrm>
          <a:prstGeom prst="roundRect">
            <a:avLst>
              <a:gd name="adj" fmla="val 6998"/>
            </a:avLst>
          </a:prstGeom>
          <a:noFill/>
        </p:spPr>
        <p:txBody>
          <a:bodyPr/>
          <a:lstStyle/>
          <a:p>
            <a:endParaRPr lang="en-US" dirty="0"/>
          </a:p>
        </p:txBody>
      </p:sp>
    </p:spTree>
    <p:extLst>
      <p:ext uri="{BB962C8B-B14F-4D97-AF65-F5344CB8AC3E}">
        <p14:creationId xmlns:p14="http://schemas.microsoft.com/office/powerpoint/2010/main" val="37228402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72"/>
                                        </p:tgtEl>
                                        <p:attrNameLst>
                                          <p:attrName>style.visibility</p:attrName>
                                        </p:attrNameLst>
                                      </p:cBhvr>
                                      <p:to>
                                        <p:strVal val="visible"/>
                                      </p:to>
                                    </p:set>
                                    <p:anim calcmode="lin" valueType="num">
                                      <p:cBhvr>
                                        <p:cTn id="7" dur="500" fill="hold"/>
                                        <p:tgtEl>
                                          <p:spTgt spid="472"/>
                                        </p:tgtEl>
                                        <p:attrNameLst>
                                          <p:attrName>ppt_w</p:attrName>
                                        </p:attrNameLst>
                                      </p:cBhvr>
                                      <p:tavLst>
                                        <p:tav tm="0">
                                          <p:val>
                                            <p:fltVal val="0"/>
                                          </p:val>
                                        </p:tav>
                                        <p:tav tm="100000">
                                          <p:val>
                                            <p:strVal val="#ppt_w"/>
                                          </p:val>
                                        </p:tav>
                                      </p:tavLst>
                                    </p:anim>
                                    <p:anim calcmode="lin" valueType="num">
                                      <p:cBhvr>
                                        <p:cTn id="8" dur="500" fill="hold"/>
                                        <p:tgtEl>
                                          <p:spTgt spid="472"/>
                                        </p:tgtEl>
                                        <p:attrNameLst>
                                          <p:attrName>ppt_h</p:attrName>
                                        </p:attrNameLst>
                                      </p:cBhvr>
                                      <p:tavLst>
                                        <p:tav tm="0">
                                          <p:val>
                                            <p:fltVal val="0"/>
                                          </p:val>
                                        </p:tav>
                                        <p:tav tm="100000">
                                          <p:val>
                                            <p:strVal val="#ppt_h"/>
                                          </p:val>
                                        </p:tav>
                                      </p:tavLst>
                                    </p:anim>
                                    <p:animEffect transition="in" filter="fade">
                                      <p:cBhvr>
                                        <p:cTn id="9" dur="5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634574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Picture Placeholder 2"/>
          <p:cNvSpPr>
            <a:spLocks noGrp="1"/>
          </p:cNvSpPr>
          <p:nvPr>
            <p:ph type="pic" sz="quarter" idx="13"/>
          </p:nvPr>
        </p:nvSpPr>
        <p:spPr>
          <a:xfrm>
            <a:off x="1180611" y="1735547"/>
            <a:ext cx="3387632" cy="3954139"/>
          </a:xfrm>
          <a:prstGeom prst="roundRect">
            <a:avLst>
              <a:gd name="adj" fmla="val 890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666281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Rounded Rectangle 3"/>
          <p:cNvSpPr/>
          <p:nvPr userDrawn="1"/>
        </p:nvSpPr>
        <p:spPr>
          <a:xfrm>
            <a:off x="297320" y="286100"/>
            <a:ext cx="4712646" cy="6327873"/>
          </a:xfrm>
          <a:prstGeom prst="roundRect">
            <a:avLst>
              <a:gd name="adj" fmla="val 56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Picture Placeholder 2"/>
          <p:cNvSpPr>
            <a:spLocks noGrp="1"/>
          </p:cNvSpPr>
          <p:nvPr>
            <p:ph type="pic" sz="quarter" idx="12"/>
          </p:nvPr>
        </p:nvSpPr>
        <p:spPr>
          <a:xfrm>
            <a:off x="1779961" y="1419064"/>
            <a:ext cx="3604839" cy="2917080"/>
          </a:xfrm>
          <a:prstGeom prst="roundRect">
            <a:avLst>
              <a:gd name="adj" fmla="val 1101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173987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l">
              <a:buNone/>
              <a:defRPr sz="1200" b="0" i="1">
                <a:solidFill>
                  <a:schemeClr val="accent1"/>
                </a:solidFill>
              </a:defRPr>
            </a:lvl1pPr>
          </a:lstStyle>
          <a:p>
            <a:pPr lvl="0"/>
            <a:r>
              <a:rPr lang="en-US" dirty="0"/>
              <a:t>Subtitle</a:t>
            </a:r>
          </a:p>
        </p:txBody>
      </p:sp>
    </p:spTree>
    <p:extLst>
      <p:ext uri="{BB962C8B-B14F-4D97-AF65-F5344CB8AC3E}">
        <p14:creationId xmlns:p14="http://schemas.microsoft.com/office/powerpoint/2010/main" val="758437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Picture Placeholder 2"/>
          <p:cNvSpPr>
            <a:spLocks noGrp="1"/>
          </p:cNvSpPr>
          <p:nvPr>
            <p:ph type="pic" sz="quarter" idx="12"/>
          </p:nvPr>
        </p:nvSpPr>
        <p:spPr>
          <a:xfrm>
            <a:off x="737017" y="2728209"/>
            <a:ext cx="10717967" cy="3372788"/>
          </a:xfrm>
          <a:prstGeom prst="roundRect">
            <a:avLst>
              <a:gd name="adj" fmla="val 6998"/>
            </a:avLst>
          </a:prstGeom>
          <a:noFill/>
        </p:spPr>
        <p:txBody>
          <a:bodyPr/>
          <a:lstStyle/>
          <a:p>
            <a:endParaRPr lang="en-US" dirty="0"/>
          </a:p>
        </p:txBody>
      </p:sp>
    </p:spTree>
    <p:extLst>
      <p:ext uri="{BB962C8B-B14F-4D97-AF65-F5344CB8AC3E}">
        <p14:creationId xmlns:p14="http://schemas.microsoft.com/office/powerpoint/2010/main" val="33832733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Picture Placeholder 2"/>
          <p:cNvSpPr>
            <a:spLocks noGrp="1"/>
          </p:cNvSpPr>
          <p:nvPr>
            <p:ph type="pic" sz="quarter" idx="12"/>
          </p:nvPr>
        </p:nvSpPr>
        <p:spPr>
          <a:xfrm>
            <a:off x="737017" y="779582"/>
            <a:ext cx="10717967" cy="2488274"/>
          </a:xfrm>
          <a:prstGeom prst="roundRect">
            <a:avLst>
              <a:gd name="adj" fmla="val 6998"/>
            </a:avLst>
          </a:prstGeom>
          <a:noFill/>
        </p:spPr>
        <p:txBody>
          <a:bodyPr/>
          <a:lstStyle/>
          <a:p>
            <a:endParaRPr lang="en-US" dirty="0"/>
          </a:p>
        </p:txBody>
      </p:sp>
    </p:spTree>
    <p:extLst>
      <p:ext uri="{BB962C8B-B14F-4D97-AF65-F5344CB8AC3E}">
        <p14:creationId xmlns:p14="http://schemas.microsoft.com/office/powerpoint/2010/main" val="35815688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Picture Placeholder 2"/>
          <p:cNvSpPr>
            <a:spLocks noGrp="1"/>
          </p:cNvSpPr>
          <p:nvPr>
            <p:ph type="pic" sz="quarter" idx="12"/>
          </p:nvPr>
        </p:nvSpPr>
        <p:spPr>
          <a:xfrm>
            <a:off x="737017" y="977030"/>
            <a:ext cx="3797405" cy="2290826"/>
          </a:xfrm>
          <a:prstGeom prst="roundRect">
            <a:avLst>
              <a:gd name="adj" fmla="val 6998"/>
            </a:avLst>
          </a:prstGeom>
          <a:noFill/>
        </p:spPr>
        <p:txBody>
          <a:bodyPr/>
          <a:lstStyle/>
          <a:p>
            <a:endParaRPr lang="en-US" dirty="0"/>
          </a:p>
        </p:txBody>
      </p:sp>
      <p:sp>
        <p:nvSpPr>
          <p:cNvPr id="6" name="Picture Placeholder 2"/>
          <p:cNvSpPr>
            <a:spLocks noGrp="1"/>
          </p:cNvSpPr>
          <p:nvPr>
            <p:ph type="pic" sz="quarter" idx="13"/>
          </p:nvPr>
        </p:nvSpPr>
        <p:spPr>
          <a:xfrm>
            <a:off x="737017" y="3594970"/>
            <a:ext cx="3797405" cy="2290826"/>
          </a:xfrm>
          <a:prstGeom prst="roundRect">
            <a:avLst>
              <a:gd name="adj" fmla="val 6998"/>
            </a:avLst>
          </a:prstGeom>
          <a:noFill/>
        </p:spPr>
        <p:txBody>
          <a:bodyPr/>
          <a:lstStyle/>
          <a:p>
            <a:endParaRPr lang="en-US" dirty="0"/>
          </a:p>
        </p:txBody>
      </p:sp>
    </p:spTree>
    <p:extLst>
      <p:ext uri="{BB962C8B-B14F-4D97-AF65-F5344CB8AC3E}">
        <p14:creationId xmlns:p14="http://schemas.microsoft.com/office/powerpoint/2010/main" val="33080370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nodePh="1">
                                  <p:stCondLst>
                                    <p:cond delay="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Picture Placeholder 2"/>
          <p:cNvSpPr>
            <a:spLocks noGrp="1"/>
          </p:cNvSpPr>
          <p:nvPr>
            <p:ph type="pic" sz="quarter" idx="12"/>
          </p:nvPr>
        </p:nvSpPr>
        <p:spPr>
          <a:xfrm>
            <a:off x="4836000" y="2169000"/>
            <a:ext cx="2520000" cy="2520000"/>
          </a:xfrm>
          <a:prstGeom prst="ellipse">
            <a:avLst/>
          </a:prstGeom>
          <a:effectLst>
            <a:outerShdw blurRad="571500" dist="63500" dir="2700000" algn="tl" rotWithShape="0">
              <a:prstClr val="black">
                <a:alpha val="40000"/>
              </a:prstClr>
            </a:outerShdw>
          </a:effectLst>
        </p:spPr>
        <p:txBody>
          <a:bodyPr/>
          <a:lstStyle/>
          <a:p>
            <a:endParaRPr lang="en-US" dirty="0"/>
          </a:p>
        </p:txBody>
      </p:sp>
    </p:spTree>
    <p:extLst>
      <p:ext uri="{BB962C8B-B14F-4D97-AF65-F5344CB8AC3E}">
        <p14:creationId xmlns:p14="http://schemas.microsoft.com/office/powerpoint/2010/main" val="15401108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C2DFE68-BF3A-5D96-4440-1D4B4FCD012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1EE67DE-D707-3499-0047-BE4D5E135DA4}"/>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9A15237D-F9A9-54A4-F9EA-FC45BED98E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8954EAF7-397A-083B-2E46-C00ED752A3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A7774D8F-8711-B28F-4511-D17E8000D3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832966546"/>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Picture Placeholder 2"/>
          <p:cNvSpPr>
            <a:spLocks noGrp="1"/>
          </p:cNvSpPr>
          <p:nvPr>
            <p:ph type="pic" sz="quarter" idx="12"/>
          </p:nvPr>
        </p:nvSpPr>
        <p:spPr>
          <a:xfrm>
            <a:off x="1146810" y="2055733"/>
            <a:ext cx="2282190" cy="2488069"/>
          </a:xfrm>
          <a:prstGeom prst="roundRect">
            <a:avLst>
              <a:gd name="adj" fmla="val 10235"/>
            </a:avLst>
          </a:prstGeom>
        </p:spPr>
        <p:txBody>
          <a:bodyPr/>
          <a:lstStyle/>
          <a:p>
            <a:endParaRPr lang="en-US" dirty="0"/>
          </a:p>
        </p:txBody>
      </p:sp>
      <p:sp>
        <p:nvSpPr>
          <p:cNvPr id="6" name="Text Placeholder 3"/>
          <p:cNvSpPr>
            <a:spLocks noGrp="1"/>
          </p:cNvSpPr>
          <p:nvPr>
            <p:ph type="body" sz="quarter" idx="16" hasCustomPrompt="1"/>
          </p:nvPr>
        </p:nvSpPr>
        <p:spPr>
          <a:xfrm>
            <a:off x="838200" y="667447"/>
            <a:ext cx="10515600" cy="321919"/>
          </a:xfrm>
        </p:spPr>
        <p:txBody>
          <a:bodyPr anchor="b">
            <a:normAutofit/>
          </a:bodyPr>
          <a:lstStyle>
            <a:lvl1pPr marL="0" indent="0" algn="l">
              <a:buNone/>
              <a:defRPr sz="1200" b="0" i="1">
                <a:solidFill>
                  <a:schemeClr val="accent1"/>
                </a:solidFill>
              </a:defRPr>
            </a:lvl1pPr>
          </a:lstStyle>
          <a:p>
            <a:pPr lvl="0"/>
            <a:r>
              <a:rPr lang="en-US" dirty="0"/>
              <a:t>Subtitle</a:t>
            </a:r>
          </a:p>
        </p:txBody>
      </p:sp>
    </p:spTree>
    <p:extLst>
      <p:ext uri="{BB962C8B-B14F-4D97-AF65-F5344CB8AC3E}">
        <p14:creationId xmlns:p14="http://schemas.microsoft.com/office/powerpoint/2010/main" val="31015302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Picture Placeholder 2"/>
          <p:cNvSpPr>
            <a:spLocks noGrp="1"/>
          </p:cNvSpPr>
          <p:nvPr>
            <p:ph type="pic" sz="quarter" idx="12"/>
          </p:nvPr>
        </p:nvSpPr>
        <p:spPr>
          <a:xfrm>
            <a:off x="1651356" y="2454758"/>
            <a:ext cx="1396480" cy="1396480"/>
          </a:xfrm>
          <a:prstGeom prst="ellipse">
            <a:avLst/>
          </a:prstGeom>
          <a:effectLst/>
        </p:spPr>
        <p:txBody>
          <a:bodyPr>
            <a:normAutofit/>
          </a:bodyPr>
          <a:lstStyle>
            <a:lvl1pPr>
              <a:defRPr sz="1100"/>
            </a:lvl1pPr>
          </a:lstStyle>
          <a:p>
            <a:endParaRPr lang="en-US" dirty="0"/>
          </a:p>
        </p:txBody>
      </p:sp>
      <p:sp>
        <p:nvSpPr>
          <p:cNvPr id="6" name="Picture Placeholder 2"/>
          <p:cNvSpPr>
            <a:spLocks noGrp="1"/>
          </p:cNvSpPr>
          <p:nvPr>
            <p:ph type="pic" sz="quarter" idx="13"/>
          </p:nvPr>
        </p:nvSpPr>
        <p:spPr>
          <a:xfrm>
            <a:off x="4243399" y="1903287"/>
            <a:ext cx="1396480" cy="1396480"/>
          </a:xfrm>
          <a:prstGeom prst="ellipse">
            <a:avLst/>
          </a:prstGeom>
          <a:effectLst/>
        </p:spPr>
        <p:txBody>
          <a:bodyPr>
            <a:normAutofit/>
          </a:bodyPr>
          <a:lstStyle>
            <a:lvl1pPr>
              <a:defRPr sz="1100"/>
            </a:lvl1pPr>
          </a:lstStyle>
          <a:p>
            <a:endParaRPr lang="en-US" dirty="0"/>
          </a:p>
        </p:txBody>
      </p:sp>
      <p:sp>
        <p:nvSpPr>
          <p:cNvPr id="10" name="Picture Placeholder 2"/>
          <p:cNvSpPr>
            <a:spLocks noGrp="1"/>
          </p:cNvSpPr>
          <p:nvPr>
            <p:ph type="pic" sz="quarter" idx="14"/>
          </p:nvPr>
        </p:nvSpPr>
        <p:spPr>
          <a:xfrm>
            <a:off x="9138390" y="1258992"/>
            <a:ext cx="1396480" cy="1419662"/>
          </a:xfrm>
          <a:prstGeom prst="ellipse">
            <a:avLst/>
          </a:prstGeom>
          <a:effectLst/>
        </p:spPr>
        <p:txBody>
          <a:bodyPr>
            <a:normAutofit/>
          </a:bodyPr>
          <a:lstStyle>
            <a:lvl1pPr>
              <a:defRPr sz="1100"/>
            </a:lvl1pPr>
          </a:lstStyle>
          <a:p>
            <a:endParaRPr lang="en-US" dirty="0"/>
          </a:p>
        </p:txBody>
      </p:sp>
      <p:sp>
        <p:nvSpPr>
          <p:cNvPr id="11" name="Picture Placeholder 2"/>
          <p:cNvSpPr>
            <a:spLocks noGrp="1"/>
          </p:cNvSpPr>
          <p:nvPr>
            <p:ph type="pic" sz="quarter" idx="15"/>
          </p:nvPr>
        </p:nvSpPr>
        <p:spPr>
          <a:xfrm>
            <a:off x="6835443" y="2496819"/>
            <a:ext cx="1396480" cy="1396480"/>
          </a:xfrm>
          <a:prstGeom prst="ellipse">
            <a:avLst/>
          </a:prstGeom>
          <a:effectLst/>
        </p:spPr>
        <p:txBody>
          <a:bodyPr>
            <a:normAutofit/>
          </a:bodyPr>
          <a:lstStyle>
            <a:lvl1pPr>
              <a:defRPr sz="1100"/>
            </a:lvl1pPr>
          </a:lstStyle>
          <a:p>
            <a:endParaRPr lang="en-US" dirty="0"/>
          </a:p>
        </p:txBody>
      </p:sp>
      <p:sp>
        <p:nvSpPr>
          <p:cNvPr id="12" name="Text Placeholder 3"/>
          <p:cNvSpPr>
            <a:spLocks noGrp="1"/>
          </p:cNvSpPr>
          <p:nvPr>
            <p:ph type="body" sz="quarter" idx="16" hasCustomPrompt="1"/>
          </p:nvPr>
        </p:nvSpPr>
        <p:spPr>
          <a:xfrm>
            <a:off x="838200" y="667447"/>
            <a:ext cx="10515600" cy="321919"/>
          </a:xfrm>
        </p:spPr>
        <p:txBody>
          <a:bodyPr anchor="b">
            <a:normAutofit/>
          </a:bodyPr>
          <a:lstStyle>
            <a:lvl1pPr marL="0" indent="0" algn="l">
              <a:buNone/>
              <a:defRPr sz="1200" b="0" i="1">
                <a:solidFill>
                  <a:schemeClr val="accent1"/>
                </a:solidFill>
              </a:defRPr>
            </a:lvl1pPr>
          </a:lstStyle>
          <a:p>
            <a:pPr lvl="0"/>
            <a:r>
              <a:rPr lang="en-US" dirty="0"/>
              <a:t>Subtitle</a:t>
            </a:r>
          </a:p>
        </p:txBody>
      </p:sp>
    </p:spTree>
    <p:extLst>
      <p:ext uri="{BB962C8B-B14F-4D97-AF65-F5344CB8AC3E}">
        <p14:creationId xmlns:p14="http://schemas.microsoft.com/office/powerpoint/2010/main" val="15094111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anim calcmode="lin" valueType="num">
                                      <p:cBhvr>
                                        <p:cTn id="10" dur="500" fill="hold"/>
                                        <p:tgtEl>
                                          <p:spTgt spid="7"/>
                                        </p:tgtEl>
                                        <p:attrNameLst>
                                          <p:attrName>ppt_x</p:attrName>
                                        </p:attrNameLst>
                                      </p:cBhvr>
                                      <p:tavLst>
                                        <p:tav tm="0">
                                          <p:val>
                                            <p:fltVal val="0.5"/>
                                          </p:val>
                                        </p:tav>
                                        <p:tav tm="100000">
                                          <p:val>
                                            <p:strVal val="#ppt_x"/>
                                          </p:val>
                                        </p:tav>
                                      </p:tavLst>
                                    </p:anim>
                                    <p:anim calcmode="lin" valueType="num">
                                      <p:cBhvr>
                                        <p:cTn id="11" dur="500" fill="hold"/>
                                        <p:tgtEl>
                                          <p:spTgt spid="7"/>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nodePh="1">
                                  <p:stCondLst>
                                    <p:cond delay="10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nodePh="1">
                                  <p:stCondLst>
                                    <p:cond delay="300"/>
                                  </p:stCondLst>
                                  <p:endCondLst>
                                    <p:cond evt="begin" delay="0">
                                      <p:tn val="19"/>
                                    </p:cond>
                                  </p:end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fltVal val="0.5"/>
                                          </p:val>
                                        </p:tav>
                                        <p:tav tm="100000">
                                          <p:val>
                                            <p:strVal val="#ppt_x"/>
                                          </p:val>
                                        </p:tav>
                                      </p:tavLst>
                                    </p:anim>
                                    <p:anim calcmode="lin" valueType="num">
                                      <p:cBhvr>
                                        <p:cTn id="25" dur="500" fill="hold"/>
                                        <p:tgtEl>
                                          <p:spTgt spid="10"/>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nodePh="1">
                                  <p:stCondLst>
                                    <p:cond delay="200"/>
                                  </p:stCondLst>
                                  <p:endCondLst>
                                    <p:cond evt="begin" delay="0">
                                      <p:tn val="26"/>
                                    </p:cond>
                                  </p:end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fltVal val="0.5"/>
                                          </p:val>
                                        </p:tav>
                                        <p:tav tm="100000">
                                          <p:val>
                                            <p:strVal val="#ppt_x"/>
                                          </p:val>
                                        </p:tav>
                                      </p:tavLst>
                                    </p:anim>
                                    <p:anim calcmode="lin" valueType="num">
                                      <p:cBhvr>
                                        <p:cTn id="32"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10" grpId="0"/>
      <p:bldP spid="11" grpId="0"/>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4B0F1B-7C35-4932-9D94-A4497ECF42B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Picture Placeholder 3"/>
          <p:cNvSpPr>
            <a:spLocks noGrp="1"/>
          </p:cNvSpPr>
          <p:nvPr>
            <p:ph type="pic" sz="quarter" idx="14"/>
          </p:nvPr>
        </p:nvSpPr>
        <p:spPr>
          <a:xfrm>
            <a:off x="5525530" y="2598281"/>
            <a:ext cx="1080000" cy="10800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12" name="Picture Placeholder 3"/>
          <p:cNvSpPr>
            <a:spLocks noGrp="1"/>
          </p:cNvSpPr>
          <p:nvPr>
            <p:ph type="pic" sz="quarter" idx="20"/>
          </p:nvPr>
        </p:nvSpPr>
        <p:spPr>
          <a:xfrm>
            <a:off x="6977459" y="3944167"/>
            <a:ext cx="1080000" cy="10800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17" name="Picture Placeholder 3"/>
          <p:cNvSpPr>
            <a:spLocks noGrp="1"/>
          </p:cNvSpPr>
          <p:nvPr>
            <p:ph type="pic" sz="quarter" idx="22"/>
          </p:nvPr>
        </p:nvSpPr>
        <p:spPr>
          <a:xfrm>
            <a:off x="4018511" y="2058281"/>
            <a:ext cx="1080000" cy="10800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13" name="Picture Placeholder 3"/>
          <p:cNvSpPr>
            <a:spLocks noGrp="1"/>
          </p:cNvSpPr>
          <p:nvPr>
            <p:ph type="pic" sz="quarter" idx="23"/>
          </p:nvPr>
        </p:nvSpPr>
        <p:spPr>
          <a:xfrm>
            <a:off x="6977459" y="1735547"/>
            <a:ext cx="1080000" cy="10800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14" name="Picture Placeholder 3"/>
          <p:cNvSpPr>
            <a:spLocks noGrp="1"/>
          </p:cNvSpPr>
          <p:nvPr>
            <p:ph type="pic" sz="quarter" idx="24"/>
          </p:nvPr>
        </p:nvSpPr>
        <p:spPr>
          <a:xfrm>
            <a:off x="4097796" y="4152994"/>
            <a:ext cx="1080000" cy="10800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10" name="Text Placeholder 3"/>
          <p:cNvSpPr>
            <a:spLocks noGrp="1"/>
          </p:cNvSpPr>
          <p:nvPr>
            <p:ph type="body" sz="quarter" idx="16" hasCustomPrompt="1"/>
          </p:nvPr>
        </p:nvSpPr>
        <p:spPr>
          <a:xfrm>
            <a:off x="838200" y="667447"/>
            <a:ext cx="10515600" cy="321919"/>
          </a:xfrm>
        </p:spPr>
        <p:txBody>
          <a:bodyPr anchor="b">
            <a:normAutofit/>
          </a:bodyPr>
          <a:lstStyle>
            <a:lvl1pPr marL="0" indent="0" algn="ctr">
              <a:buNone/>
              <a:defRPr sz="1200" b="0" i="1">
                <a:solidFill>
                  <a:schemeClr val="accent1"/>
                </a:solidFill>
              </a:defRPr>
            </a:lvl1pPr>
          </a:lstStyle>
          <a:p>
            <a:pPr lvl="0"/>
            <a:r>
              <a:rPr lang="en-US" dirty="0"/>
              <a:t>Subtitle</a:t>
            </a:r>
          </a:p>
        </p:txBody>
      </p:sp>
    </p:spTree>
    <p:extLst>
      <p:ext uri="{BB962C8B-B14F-4D97-AF65-F5344CB8AC3E}">
        <p14:creationId xmlns:p14="http://schemas.microsoft.com/office/powerpoint/2010/main" val="27585415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7" grpId="0" animBg="1"/>
      <p:bldP spid="13" grpId="0" animBg="1"/>
      <p:bldP spid="14"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4B0F1B-7C35-4932-9D94-A4497ECF42B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Picture Placeholder 3"/>
          <p:cNvSpPr>
            <a:spLocks noGrp="1"/>
          </p:cNvSpPr>
          <p:nvPr>
            <p:ph type="pic" sz="quarter" idx="14"/>
          </p:nvPr>
        </p:nvSpPr>
        <p:spPr>
          <a:xfrm>
            <a:off x="4301464" y="1928167"/>
            <a:ext cx="914400" cy="9144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7" name="Picture Placeholder 3"/>
          <p:cNvSpPr>
            <a:spLocks noGrp="1"/>
          </p:cNvSpPr>
          <p:nvPr>
            <p:ph type="pic" sz="quarter" idx="15"/>
          </p:nvPr>
        </p:nvSpPr>
        <p:spPr>
          <a:xfrm>
            <a:off x="1266661" y="3288314"/>
            <a:ext cx="914400" cy="9144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9" name="Picture Placeholder 3"/>
          <p:cNvSpPr>
            <a:spLocks noGrp="1"/>
          </p:cNvSpPr>
          <p:nvPr>
            <p:ph type="pic" sz="quarter" idx="16"/>
          </p:nvPr>
        </p:nvSpPr>
        <p:spPr>
          <a:xfrm>
            <a:off x="5601955" y="3288314"/>
            <a:ext cx="914400" cy="9144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10" name="Picture Placeholder 3"/>
          <p:cNvSpPr>
            <a:spLocks noGrp="1"/>
          </p:cNvSpPr>
          <p:nvPr>
            <p:ph type="pic" sz="quarter" idx="17"/>
          </p:nvPr>
        </p:nvSpPr>
        <p:spPr>
          <a:xfrm>
            <a:off x="3434308" y="3288314"/>
            <a:ext cx="914400" cy="9144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12" name="Picture Placeholder 3"/>
          <p:cNvSpPr>
            <a:spLocks noGrp="1"/>
          </p:cNvSpPr>
          <p:nvPr>
            <p:ph type="pic" sz="quarter" idx="18"/>
          </p:nvPr>
        </p:nvSpPr>
        <p:spPr>
          <a:xfrm>
            <a:off x="9937248" y="3288314"/>
            <a:ext cx="914400" cy="9144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16" name="Picture Placeholder 3"/>
          <p:cNvSpPr>
            <a:spLocks noGrp="1"/>
          </p:cNvSpPr>
          <p:nvPr>
            <p:ph type="pic" sz="quarter" idx="19"/>
          </p:nvPr>
        </p:nvSpPr>
        <p:spPr>
          <a:xfrm>
            <a:off x="7769602" y="3288314"/>
            <a:ext cx="914400" cy="9144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11" name="Text Placeholder 3"/>
          <p:cNvSpPr>
            <a:spLocks noGrp="1"/>
          </p:cNvSpPr>
          <p:nvPr>
            <p:ph type="body" sz="quarter" idx="21" hasCustomPrompt="1"/>
          </p:nvPr>
        </p:nvSpPr>
        <p:spPr>
          <a:xfrm>
            <a:off x="838200" y="667447"/>
            <a:ext cx="10515600" cy="321919"/>
          </a:xfrm>
        </p:spPr>
        <p:txBody>
          <a:bodyPr anchor="b">
            <a:normAutofit/>
          </a:bodyPr>
          <a:lstStyle>
            <a:lvl1pPr marL="0" indent="0" algn="l">
              <a:buNone/>
              <a:defRPr sz="1200" b="0" i="1">
                <a:solidFill>
                  <a:schemeClr val="accent1"/>
                </a:solidFill>
              </a:defRPr>
            </a:lvl1pPr>
          </a:lstStyle>
          <a:p>
            <a:pPr lvl="0"/>
            <a:r>
              <a:rPr lang="en-US" dirty="0"/>
              <a:t>Subtitle</a:t>
            </a:r>
          </a:p>
        </p:txBody>
      </p:sp>
    </p:spTree>
    <p:extLst>
      <p:ext uri="{BB962C8B-B14F-4D97-AF65-F5344CB8AC3E}">
        <p14:creationId xmlns:p14="http://schemas.microsoft.com/office/powerpoint/2010/main" val="14241380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P spid="12" grpId="0" animBg="1"/>
      <p:bldP spid="16"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ctr">
              <a:buNone/>
              <a:defRPr sz="1200" b="1" i="1">
                <a:solidFill>
                  <a:schemeClr val="accent1"/>
                </a:solidFill>
              </a:defRPr>
            </a:lvl1pPr>
          </a:lstStyle>
          <a:p>
            <a:pPr lvl="0"/>
            <a:r>
              <a:rPr lang="en-US" dirty="0"/>
              <a:t>Subtitle</a:t>
            </a:r>
          </a:p>
        </p:txBody>
      </p:sp>
      <p:sp>
        <p:nvSpPr>
          <p:cNvPr id="5" name="Picture Placeholder 2"/>
          <p:cNvSpPr>
            <a:spLocks noGrp="1"/>
          </p:cNvSpPr>
          <p:nvPr>
            <p:ph type="pic" sz="quarter" idx="13"/>
          </p:nvPr>
        </p:nvSpPr>
        <p:spPr>
          <a:xfrm>
            <a:off x="7181386" y="2057466"/>
            <a:ext cx="3878694" cy="1895788"/>
          </a:xfrm>
          <a:prstGeom prst="roundRect">
            <a:avLst>
              <a:gd name="adj" fmla="val 6998"/>
            </a:avLst>
          </a:prstGeom>
          <a:noFill/>
        </p:spPr>
        <p:txBody>
          <a:bodyPr/>
          <a:lstStyle/>
          <a:p>
            <a:endParaRPr lang="en-US" dirty="0"/>
          </a:p>
        </p:txBody>
      </p:sp>
    </p:spTree>
    <p:extLst>
      <p:ext uri="{BB962C8B-B14F-4D97-AF65-F5344CB8AC3E}">
        <p14:creationId xmlns:p14="http://schemas.microsoft.com/office/powerpoint/2010/main" val="38173392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Picture Placeholder 2"/>
          <p:cNvSpPr>
            <a:spLocks noGrp="1"/>
          </p:cNvSpPr>
          <p:nvPr>
            <p:ph type="pic" sz="quarter" idx="12"/>
          </p:nvPr>
        </p:nvSpPr>
        <p:spPr>
          <a:xfrm>
            <a:off x="5265774" y="1279978"/>
            <a:ext cx="661753" cy="661753"/>
          </a:xfrm>
          <a:prstGeom prst="ellipse">
            <a:avLst/>
          </a:prstGeom>
        </p:spPr>
        <p:txBody>
          <a:bodyPr>
            <a:normAutofit/>
          </a:bodyPr>
          <a:lstStyle>
            <a:lvl1pPr marL="0" indent="0">
              <a:buNone/>
              <a:defRPr sz="1200"/>
            </a:lvl1pPr>
          </a:lstStyle>
          <a:p>
            <a:endParaRPr lang="en-US" dirty="0"/>
          </a:p>
        </p:txBody>
      </p:sp>
      <p:sp>
        <p:nvSpPr>
          <p:cNvPr id="5" name="Picture Placeholder 2"/>
          <p:cNvSpPr>
            <a:spLocks noGrp="1"/>
          </p:cNvSpPr>
          <p:nvPr>
            <p:ph type="pic" sz="quarter" idx="13"/>
          </p:nvPr>
        </p:nvSpPr>
        <p:spPr>
          <a:xfrm>
            <a:off x="5265774" y="2154037"/>
            <a:ext cx="661753" cy="661753"/>
          </a:xfrm>
          <a:prstGeom prst="ellipse">
            <a:avLst/>
          </a:prstGeom>
        </p:spPr>
        <p:txBody>
          <a:bodyPr>
            <a:normAutofit/>
          </a:bodyPr>
          <a:lstStyle>
            <a:lvl1pPr marL="0" indent="0">
              <a:buNone/>
              <a:defRPr sz="1200"/>
            </a:lvl1pPr>
          </a:lstStyle>
          <a:p>
            <a:endParaRPr lang="en-US" dirty="0"/>
          </a:p>
        </p:txBody>
      </p:sp>
      <p:sp>
        <p:nvSpPr>
          <p:cNvPr id="6" name="Picture Placeholder 2"/>
          <p:cNvSpPr>
            <a:spLocks noGrp="1"/>
          </p:cNvSpPr>
          <p:nvPr>
            <p:ph type="pic" sz="quarter" idx="14"/>
          </p:nvPr>
        </p:nvSpPr>
        <p:spPr>
          <a:xfrm>
            <a:off x="5265774" y="3028096"/>
            <a:ext cx="661753" cy="661753"/>
          </a:xfrm>
          <a:prstGeom prst="ellipse">
            <a:avLst/>
          </a:prstGeom>
        </p:spPr>
        <p:txBody>
          <a:bodyPr>
            <a:normAutofit/>
          </a:bodyPr>
          <a:lstStyle>
            <a:lvl1pPr marL="0" indent="0">
              <a:buNone/>
              <a:defRPr sz="1200"/>
            </a:lvl1pPr>
          </a:lstStyle>
          <a:p>
            <a:endParaRPr lang="en-US" dirty="0"/>
          </a:p>
        </p:txBody>
      </p:sp>
      <p:sp>
        <p:nvSpPr>
          <p:cNvPr id="7" name="Picture Placeholder 2"/>
          <p:cNvSpPr>
            <a:spLocks noGrp="1"/>
          </p:cNvSpPr>
          <p:nvPr>
            <p:ph type="pic" sz="quarter" idx="15"/>
          </p:nvPr>
        </p:nvSpPr>
        <p:spPr>
          <a:xfrm>
            <a:off x="5265774" y="3902155"/>
            <a:ext cx="661753" cy="661753"/>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29170981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14:presetBounceEnd="40000">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14:presetBounceEnd="40000">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 calcmode="lin" valueType="num" p14:bounceEnd="40000">
                                          <p:cBhvr additive="base">
                                            <p:cTn id="11" dur="50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14:presetBounceEnd="40000">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 calcmode="lin" valueType="num" p14:bounceEnd="40000">
                                          <p:cBhvr additive="base">
                                            <p:cTn id="15" dur="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14:presetBounceEnd="40000">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14:bounceEnd="40000">
                                          <p:cBhvr additive="base">
                                            <p:cTn id="19" dur="500" fill="hold"/>
                                            <p:tgtEl>
                                              <p:spTgt spid="7"/>
                                            </p:tgtEl>
                                            <p:attrNameLst>
                                              <p:attrName>ppt_x</p:attrName>
                                            </p:attrNameLst>
                                          </p:cBhvr>
                                          <p:tavLst>
                                            <p:tav tm="0">
                                              <p:val>
                                                <p:strVal val="1+#ppt_w/2"/>
                                              </p:val>
                                            </p:tav>
                                            <p:tav tm="100000">
                                              <p:val>
                                                <p:strVal val="#ppt_x"/>
                                              </p:val>
                                            </p:tav>
                                          </p:tavLst>
                                        </p:anim>
                                        <p:anim calcmode="lin" valueType="num" p14:bounceEnd="40000">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ctr">
              <a:buNone/>
              <a:defRPr sz="1200" b="1" i="1">
                <a:solidFill>
                  <a:schemeClr val="accent1"/>
                </a:solidFill>
              </a:defRPr>
            </a:lvl1pPr>
          </a:lstStyle>
          <a:p>
            <a:pPr lvl="0"/>
            <a:r>
              <a:rPr lang="en-US" dirty="0"/>
              <a:t>Subtitle</a:t>
            </a:r>
          </a:p>
        </p:txBody>
      </p:sp>
      <p:sp>
        <p:nvSpPr>
          <p:cNvPr id="5" name="Picture Placeholder 2"/>
          <p:cNvSpPr>
            <a:spLocks noGrp="1"/>
          </p:cNvSpPr>
          <p:nvPr>
            <p:ph type="pic" sz="quarter" idx="13"/>
          </p:nvPr>
        </p:nvSpPr>
        <p:spPr>
          <a:xfrm>
            <a:off x="1023974" y="1735547"/>
            <a:ext cx="661753" cy="661753"/>
          </a:xfrm>
          <a:prstGeom prst="ellipse">
            <a:avLst/>
          </a:prstGeom>
        </p:spPr>
        <p:txBody>
          <a:bodyPr>
            <a:normAutofit/>
          </a:bodyPr>
          <a:lstStyle>
            <a:lvl1pPr marL="0" indent="0">
              <a:buNone/>
              <a:defRPr sz="1200"/>
            </a:lvl1pPr>
          </a:lstStyle>
          <a:p>
            <a:endParaRPr lang="en-US" dirty="0"/>
          </a:p>
        </p:txBody>
      </p:sp>
      <p:sp>
        <p:nvSpPr>
          <p:cNvPr id="6" name="Picture Placeholder 2"/>
          <p:cNvSpPr>
            <a:spLocks noGrp="1"/>
          </p:cNvSpPr>
          <p:nvPr>
            <p:ph type="pic" sz="quarter" idx="14"/>
          </p:nvPr>
        </p:nvSpPr>
        <p:spPr>
          <a:xfrm>
            <a:off x="1815607" y="1735547"/>
            <a:ext cx="661753" cy="661753"/>
          </a:xfrm>
          <a:prstGeom prst="ellipse">
            <a:avLst/>
          </a:prstGeom>
        </p:spPr>
        <p:txBody>
          <a:bodyPr>
            <a:normAutofit/>
          </a:bodyPr>
          <a:lstStyle>
            <a:lvl1pPr marL="0" indent="0">
              <a:buNone/>
              <a:defRPr sz="1200"/>
            </a:lvl1pPr>
          </a:lstStyle>
          <a:p>
            <a:endParaRPr lang="en-US" dirty="0"/>
          </a:p>
        </p:txBody>
      </p:sp>
      <p:sp>
        <p:nvSpPr>
          <p:cNvPr id="7" name="Picture Placeholder 2"/>
          <p:cNvSpPr>
            <a:spLocks noGrp="1"/>
          </p:cNvSpPr>
          <p:nvPr>
            <p:ph type="pic" sz="quarter" idx="15"/>
          </p:nvPr>
        </p:nvSpPr>
        <p:spPr>
          <a:xfrm>
            <a:off x="2607240" y="1735547"/>
            <a:ext cx="661753" cy="661753"/>
          </a:xfrm>
          <a:prstGeom prst="ellipse">
            <a:avLst/>
          </a:prstGeom>
        </p:spPr>
        <p:txBody>
          <a:bodyPr>
            <a:normAutofit/>
          </a:bodyPr>
          <a:lstStyle>
            <a:lvl1pPr marL="0" indent="0">
              <a:buNone/>
              <a:defRPr sz="1200"/>
            </a:lvl1pPr>
          </a:lstStyle>
          <a:p>
            <a:endParaRPr lang="en-US" dirty="0"/>
          </a:p>
        </p:txBody>
      </p:sp>
      <p:sp>
        <p:nvSpPr>
          <p:cNvPr id="8" name="Picture Placeholder 2"/>
          <p:cNvSpPr>
            <a:spLocks noGrp="1"/>
          </p:cNvSpPr>
          <p:nvPr>
            <p:ph type="pic" sz="quarter" idx="16"/>
          </p:nvPr>
        </p:nvSpPr>
        <p:spPr>
          <a:xfrm>
            <a:off x="3398873" y="1735547"/>
            <a:ext cx="661753" cy="661753"/>
          </a:xfrm>
          <a:prstGeom prst="ellipse">
            <a:avLst/>
          </a:prstGeom>
        </p:spPr>
        <p:txBody>
          <a:bodyPr>
            <a:normAutofit/>
          </a:bodyPr>
          <a:lstStyle>
            <a:lvl1pPr marL="0" indent="0">
              <a:buNone/>
              <a:defRPr sz="1200"/>
            </a:lvl1pPr>
          </a:lstStyle>
          <a:p>
            <a:endParaRPr lang="en-US" dirty="0"/>
          </a:p>
        </p:txBody>
      </p:sp>
      <p:sp>
        <p:nvSpPr>
          <p:cNvPr id="10" name="Picture Placeholder 2"/>
          <p:cNvSpPr>
            <a:spLocks noGrp="1"/>
          </p:cNvSpPr>
          <p:nvPr>
            <p:ph type="pic" sz="quarter" idx="17"/>
          </p:nvPr>
        </p:nvSpPr>
        <p:spPr>
          <a:xfrm>
            <a:off x="4190506" y="1735547"/>
            <a:ext cx="661753" cy="661753"/>
          </a:xfrm>
          <a:prstGeom prst="ellipse">
            <a:avLst/>
          </a:prstGeom>
        </p:spPr>
        <p:txBody>
          <a:bodyPr>
            <a:normAutofit/>
          </a:bodyPr>
          <a:lstStyle>
            <a:lvl1pPr marL="0" indent="0">
              <a:buNone/>
              <a:defRPr sz="1200"/>
            </a:lvl1pPr>
          </a:lstStyle>
          <a:p>
            <a:endParaRPr lang="en-US" dirty="0"/>
          </a:p>
        </p:txBody>
      </p:sp>
      <p:sp>
        <p:nvSpPr>
          <p:cNvPr id="11" name="Picture Placeholder 2"/>
          <p:cNvSpPr>
            <a:spLocks noGrp="1"/>
          </p:cNvSpPr>
          <p:nvPr>
            <p:ph type="pic" sz="quarter" idx="18"/>
          </p:nvPr>
        </p:nvSpPr>
        <p:spPr>
          <a:xfrm>
            <a:off x="4982139" y="1735547"/>
            <a:ext cx="661753" cy="661753"/>
          </a:xfrm>
          <a:prstGeom prst="ellipse">
            <a:avLst/>
          </a:prstGeom>
        </p:spPr>
        <p:txBody>
          <a:bodyPr>
            <a:normAutofit/>
          </a:bodyPr>
          <a:lstStyle>
            <a:lvl1pPr marL="0" indent="0">
              <a:buNone/>
              <a:defRPr sz="1200"/>
            </a:lvl1pPr>
          </a:lstStyle>
          <a:p>
            <a:endParaRPr lang="en-US" dirty="0"/>
          </a:p>
        </p:txBody>
      </p:sp>
      <p:sp>
        <p:nvSpPr>
          <p:cNvPr id="12" name="Picture Placeholder 2"/>
          <p:cNvSpPr>
            <a:spLocks noGrp="1"/>
          </p:cNvSpPr>
          <p:nvPr>
            <p:ph type="pic" sz="quarter" idx="19"/>
          </p:nvPr>
        </p:nvSpPr>
        <p:spPr>
          <a:xfrm>
            <a:off x="5773772" y="1735547"/>
            <a:ext cx="661753" cy="661753"/>
          </a:xfrm>
          <a:prstGeom prst="ellipse">
            <a:avLst/>
          </a:prstGeom>
        </p:spPr>
        <p:txBody>
          <a:bodyPr>
            <a:normAutofit/>
          </a:bodyPr>
          <a:lstStyle>
            <a:lvl1pPr marL="0" indent="0">
              <a:buNone/>
              <a:defRPr sz="1200"/>
            </a:lvl1pPr>
          </a:lstStyle>
          <a:p>
            <a:endParaRPr lang="en-US" dirty="0"/>
          </a:p>
        </p:txBody>
      </p:sp>
      <p:sp>
        <p:nvSpPr>
          <p:cNvPr id="13" name="Picture Placeholder 2"/>
          <p:cNvSpPr>
            <a:spLocks noGrp="1"/>
          </p:cNvSpPr>
          <p:nvPr>
            <p:ph type="pic" sz="quarter" idx="20"/>
          </p:nvPr>
        </p:nvSpPr>
        <p:spPr>
          <a:xfrm>
            <a:off x="6565405" y="1735547"/>
            <a:ext cx="661753" cy="661753"/>
          </a:xfrm>
          <a:prstGeom prst="ellipse">
            <a:avLst/>
          </a:prstGeom>
        </p:spPr>
        <p:txBody>
          <a:bodyPr>
            <a:normAutofit/>
          </a:bodyPr>
          <a:lstStyle>
            <a:lvl1pPr marL="0" indent="0">
              <a:buNone/>
              <a:defRPr sz="1200"/>
            </a:lvl1pPr>
          </a:lstStyle>
          <a:p>
            <a:endParaRPr lang="en-US" dirty="0"/>
          </a:p>
        </p:txBody>
      </p:sp>
      <p:sp>
        <p:nvSpPr>
          <p:cNvPr id="14" name="Picture Placeholder 2"/>
          <p:cNvSpPr>
            <a:spLocks noGrp="1"/>
          </p:cNvSpPr>
          <p:nvPr>
            <p:ph type="pic" sz="quarter" idx="21"/>
          </p:nvPr>
        </p:nvSpPr>
        <p:spPr>
          <a:xfrm>
            <a:off x="7357038" y="1735547"/>
            <a:ext cx="661753" cy="661753"/>
          </a:xfrm>
          <a:prstGeom prst="ellipse">
            <a:avLst/>
          </a:prstGeom>
        </p:spPr>
        <p:txBody>
          <a:bodyPr>
            <a:normAutofit/>
          </a:bodyPr>
          <a:lstStyle>
            <a:lvl1pPr marL="0" indent="0">
              <a:buNone/>
              <a:defRPr sz="1200"/>
            </a:lvl1pPr>
          </a:lstStyle>
          <a:p>
            <a:endParaRPr lang="en-US" dirty="0"/>
          </a:p>
        </p:txBody>
      </p:sp>
      <p:sp>
        <p:nvSpPr>
          <p:cNvPr id="15" name="Picture Placeholder 2"/>
          <p:cNvSpPr>
            <a:spLocks noGrp="1"/>
          </p:cNvSpPr>
          <p:nvPr>
            <p:ph type="pic" sz="quarter" idx="22"/>
          </p:nvPr>
        </p:nvSpPr>
        <p:spPr>
          <a:xfrm>
            <a:off x="8148671" y="1735547"/>
            <a:ext cx="661753" cy="661753"/>
          </a:xfrm>
          <a:prstGeom prst="ellipse">
            <a:avLst/>
          </a:prstGeom>
        </p:spPr>
        <p:txBody>
          <a:bodyPr>
            <a:normAutofit/>
          </a:bodyPr>
          <a:lstStyle>
            <a:lvl1pPr marL="0" indent="0">
              <a:buNone/>
              <a:defRPr sz="1200"/>
            </a:lvl1pPr>
          </a:lstStyle>
          <a:p>
            <a:endParaRPr lang="en-US" dirty="0"/>
          </a:p>
        </p:txBody>
      </p:sp>
      <p:sp>
        <p:nvSpPr>
          <p:cNvPr id="16" name="Picture Placeholder 2"/>
          <p:cNvSpPr>
            <a:spLocks noGrp="1"/>
          </p:cNvSpPr>
          <p:nvPr>
            <p:ph type="pic" sz="quarter" idx="23"/>
          </p:nvPr>
        </p:nvSpPr>
        <p:spPr>
          <a:xfrm>
            <a:off x="8940304" y="1735547"/>
            <a:ext cx="661753" cy="661753"/>
          </a:xfrm>
          <a:prstGeom prst="ellipse">
            <a:avLst/>
          </a:prstGeom>
        </p:spPr>
        <p:txBody>
          <a:bodyPr>
            <a:normAutofit/>
          </a:bodyPr>
          <a:lstStyle>
            <a:lvl1pPr marL="0" indent="0">
              <a:buNone/>
              <a:defRPr sz="1200"/>
            </a:lvl1pPr>
          </a:lstStyle>
          <a:p>
            <a:endParaRPr lang="en-US" dirty="0"/>
          </a:p>
        </p:txBody>
      </p:sp>
      <p:sp>
        <p:nvSpPr>
          <p:cNvPr id="17" name="Picture Placeholder 2"/>
          <p:cNvSpPr>
            <a:spLocks noGrp="1"/>
          </p:cNvSpPr>
          <p:nvPr>
            <p:ph type="pic" sz="quarter" idx="24"/>
          </p:nvPr>
        </p:nvSpPr>
        <p:spPr>
          <a:xfrm>
            <a:off x="9731937" y="1735547"/>
            <a:ext cx="661753" cy="661753"/>
          </a:xfrm>
          <a:prstGeom prst="ellipse">
            <a:avLst/>
          </a:prstGeom>
        </p:spPr>
        <p:txBody>
          <a:bodyPr>
            <a:normAutofit/>
          </a:bodyPr>
          <a:lstStyle>
            <a:lvl1pPr marL="0" indent="0">
              <a:buNone/>
              <a:defRPr sz="1200"/>
            </a:lvl1pPr>
          </a:lstStyle>
          <a:p>
            <a:endParaRPr lang="en-US" dirty="0"/>
          </a:p>
        </p:txBody>
      </p:sp>
      <p:sp>
        <p:nvSpPr>
          <p:cNvPr id="18" name="Picture Placeholder 2"/>
          <p:cNvSpPr>
            <a:spLocks noGrp="1"/>
          </p:cNvSpPr>
          <p:nvPr>
            <p:ph type="pic" sz="quarter" idx="25"/>
          </p:nvPr>
        </p:nvSpPr>
        <p:spPr>
          <a:xfrm>
            <a:off x="10523574" y="1735547"/>
            <a:ext cx="661753" cy="661753"/>
          </a:xfrm>
          <a:prstGeom prst="ellipse">
            <a:avLst/>
          </a:prstGeom>
        </p:spPr>
        <p:txBody>
          <a:bodyPr>
            <a:normAutofit/>
          </a:bodyPr>
          <a:lstStyle>
            <a:lvl1pPr marL="0" indent="0">
              <a:buNone/>
              <a:defRPr sz="1200"/>
            </a:lvl1pPr>
          </a:lstStyle>
          <a:p>
            <a:endParaRPr lang="en-US" dirty="0"/>
          </a:p>
        </p:txBody>
      </p:sp>
      <p:sp>
        <p:nvSpPr>
          <p:cNvPr id="19" name="Picture Placeholder 2"/>
          <p:cNvSpPr>
            <a:spLocks noGrp="1"/>
          </p:cNvSpPr>
          <p:nvPr>
            <p:ph type="pic" sz="quarter" idx="26"/>
          </p:nvPr>
        </p:nvSpPr>
        <p:spPr>
          <a:xfrm>
            <a:off x="1023974" y="2548347"/>
            <a:ext cx="661753" cy="661753"/>
          </a:xfrm>
          <a:prstGeom prst="ellipse">
            <a:avLst/>
          </a:prstGeom>
        </p:spPr>
        <p:txBody>
          <a:bodyPr>
            <a:normAutofit/>
          </a:bodyPr>
          <a:lstStyle>
            <a:lvl1pPr marL="0" indent="0">
              <a:buNone/>
              <a:defRPr sz="1200"/>
            </a:lvl1pPr>
          </a:lstStyle>
          <a:p>
            <a:endParaRPr lang="en-US" dirty="0"/>
          </a:p>
        </p:txBody>
      </p:sp>
      <p:sp>
        <p:nvSpPr>
          <p:cNvPr id="20" name="Picture Placeholder 2"/>
          <p:cNvSpPr>
            <a:spLocks noGrp="1"/>
          </p:cNvSpPr>
          <p:nvPr>
            <p:ph type="pic" sz="quarter" idx="27"/>
          </p:nvPr>
        </p:nvSpPr>
        <p:spPr>
          <a:xfrm>
            <a:off x="1815607" y="2548347"/>
            <a:ext cx="661753" cy="661753"/>
          </a:xfrm>
          <a:prstGeom prst="ellipse">
            <a:avLst/>
          </a:prstGeom>
        </p:spPr>
        <p:txBody>
          <a:bodyPr>
            <a:normAutofit/>
          </a:bodyPr>
          <a:lstStyle>
            <a:lvl1pPr marL="0" indent="0">
              <a:buNone/>
              <a:defRPr sz="1200"/>
            </a:lvl1pPr>
          </a:lstStyle>
          <a:p>
            <a:endParaRPr lang="en-US" dirty="0"/>
          </a:p>
        </p:txBody>
      </p:sp>
      <p:sp>
        <p:nvSpPr>
          <p:cNvPr id="21" name="Picture Placeholder 2"/>
          <p:cNvSpPr>
            <a:spLocks noGrp="1"/>
          </p:cNvSpPr>
          <p:nvPr>
            <p:ph type="pic" sz="quarter" idx="28"/>
          </p:nvPr>
        </p:nvSpPr>
        <p:spPr>
          <a:xfrm>
            <a:off x="2607240" y="2548347"/>
            <a:ext cx="661753" cy="661753"/>
          </a:xfrm>
          <a:prstGeom prst="ellipse">
            <a:avLst/>
          </a:prstGeom>
        </p:spPr>
        <p:txBody>
          <a:bodyPr>
            <a:normAutofit/>
          </a:bodyPr>
          <a:lstStyle>
            <a:lvl1pPr marL="0" indent="0">
              <a:buNone/>
              <a:defRPr sz="1200"/>
            </a:lvl1pPr>
          </a:lstStyle>
          <a:p>
            <a:endParaRPr lang="en-US" dirty="0"/>
          </a:p>
        </p:txBody>
      </p:sp>
      <p:sp>
        <p:nvSpPr>
          <p:cNvPr id="22" name="Picture Placeholder 2"/>
          <p:cNvSpPr>
            <a:spLocks noGrp="1"/>
          </p:cNvSpPr>
          <p:nvPr>
            <p:ph type="pic" sz="quarter" idx="29"/>
          </p:nvPr>
        </p:nvSpPr>
        <p:spPr>
          <a:xfrm>
            <a:off x="3398873" y="2548347"/>
            <a:ext cx="661753" cy="661753"/>
          </a:xfrm>
          <a:prstGeom prst="ellipse">
            <a:avLst/>
          </a:prstGeom>
        </p:spPr>
        <p:txBody>
          <a:bodyPr>
            <a:normAutofit/>
          </a:bodyPr>
          <a:lstStyle>
            <a:lvl1pPr marL="0" indent="0">
              <a:buNone/>
              <a:defRPr sz="1200"/>
            </a:lvl1pPr>
          </a:lstStyle>
          <a:p>
            <a:endParaRPr lang="en-US" dirty="0"/>
          </a:p>
        </p:txBody>
      </p:sp>
      <p:sp>
        <p:nvSpPr>
          <p:cNvPr id="23" name="Picture Placeholder 2"/>
          <p:cNvSpPr>
            <a:spLocks noGrp="1"/>
          </p:cNvSpPr>
          <p:nvPr>
            <p:ph type="pic" sz="quarter" idx="30"/>
          </p:nvPr>
        </p:nvSpPr>
        <p:spPr>
          <a:xfrm>
            <a:off x="4190506" y="2548347"/>
            <a:ext cx="661753" cy="661753"/>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22099886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grpId="0" nodeType="withEffect" nodePh="1">
                                  <p:stCondLst>
                                    <p:cond delay="0"/>
                                  </p:stCondLst>
                                  <p:endCondLst>
                                    <p:cond evt="begin" delay="0">
                                      <p:tn val="50"/>
                                    </p:cond>
                                  </p:end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grpId="0" nodeType="withEffect" nodePh="1">
                                  <p:stCondLst>
                                    <p:cond delay="0"/>
                                  </p:stCondLst>
                                  <p:endCondLst>
                                    <p:cond evt="begin" delay="0">
                                      <p:tn val="55"/>
                                    </p:cond>
                                  </p:end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par>
                                <p:cTn id="60" presetID="53" presetClass="entr" presetSubtype="16" fill="hold" grpId="0" nodeType="withEffect" nodePh="1">
                                  <p:stCondLst>
                                    <p:cond delay="0"/>
                                  </p:stCondLst>
                                  <p:endCondLst>
                                    <p:cond evt="begin" delay="0">
                                      <p:tn val="60"/>
                                    </p:cond>
                                  </p:end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par>
                                <p:cTn id="65" presetID="53" presetClass="entr" presetSubtype="16" fill="hold" grpId="0" nodeType="withEffect" nodePh="1">
                                  <p:stCondLst>
                                    <p:cond delay="0"/>
                                  </p:stCondLst>
                                  <p:endCondLst>
                                    <p:cond evt="begin" delay="0">
                                      <p:tn val="65"/>
                                    </p:cond>
                                  </p:end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par>
                                <p:cTn id="70" presetID="53" presetClass="entr" presetSubtype="16" fill="hold" grpId="0" nodeType="withEffect" nodePh="1">
                                  <p:stCondLst>
                                    <p:cond delay="0"/>
                                  </p:stCondLst>
                                  <p:endCondLst>
                                    <p:cond evt="begin" delay="0">
                                      <p:tn val="70"/>
                                    </p:cond>
                                  </p:endCondLst>
                                  <p:childTnLst>
                                    <p:set>
                                      <p:cBhvr>
                                        <p:cTn id="71" dur="1" fill="hold">
                                          <p:stCondLst>
                                            <p:cond delay="0"/>
                                          </p:stCondLst>
                                        </p:cTn>
                                        <p:tgtEl>
                                          <p:spTgt spid="19"/>
                                        </p:tgtEl>
                                        <p:attrNameLst>
                                          <p:attrName>style.visibility</p:attrName>
                                        </p:attrNameLst>
                                      </p:cBhvr>
                                      <p:to>
                                        <p:strVal val="visible"/>
                                      </p:to>
                                    </p:set>
                                    <p:anim calcmode="lin" valueType="num">
                                      <p:cBhvr>
                                        <p:cTn id="72" dur="500" fill="hold"/>
                                        <p:tgtEl>
                                          <p:spTgt spid="19"/>
                                        </p:tgtEl>
                                        <p:attrNameLst>
                                          <p:attrName>ppt_w</p:attrName>
                                        </p:attrNameLst>
                                      </p:cBhvr>
                                      <p:tavLst>
                                        <p:tav tm="0">
                                          <p:val>
                                            <p:fltVal val="0"/>
                                          </p:val>
                                        </p:tav>
                                        <p:tav tm="100000">
                                          <p:val>
                                            <p:strVal val="#ppt_w"/>
                                          </p:val>
                                        </p:tav>
                                      </p:tavLst>
                                    </p:anim>
                                    <p:anim calcmode="lin" valueType="num">
                                      <p:cBhvr>
                                        <p:cTn id="73" dur="500" fill="hold"/>
                                        <p:tgtEl>
                                          <p:spTgt spid="19"/>
                                        </p:tgtEl>
                                        <p:attrNameLst>
                                          <p:attrName>ppt_h</p:attrName>
                                        </p:attrNameLst>
                                      </p:cBhvr>
                                      <p:tavLst>
                                        <p:tav tm="0">
                                          <p:val>
                                            <p:fltVal val="0"/>
                                          </p:val>
                                        </p:tav>
                                        <p:tav tm="100000">
                                          <p:val>
                                            <p:strVal val="#ppt_h"/>
                                          </p:val>
                                        </p:tav>
                                      </p:tavLst>
                                    </p:anim>
                                    <p:animEffect transition="in" filter="fade">
                                      <p:cBhvr>
                                        <p:cTn id="74" dur="500"/>
                                        <p:tgtEl>
                                          <p:spTgt spid="19"/>
                                        </p:tgtEl>
                                      </p:cBhvr>
                                    </p:animEffect>
                                  </p:childTnLst>
                                </p:cTn>
                              </p:par>
                              <p:par>
                                <p:cTn id="75" presetID="53" presetClass="entr" presetSubtype="16" fill="hold" grpId="0" nodeType="withEffect" nodePh="1">
                                  <p:stCondLst>
                                    <p:cond delay="0"/>
                                  </p:stCondLst>
                                  <p:endCondLst>
                                    <p:cond evt="begin" delay="0">
                                      <p:tn val="75"/>
                                    </p:cond>
                                  </p:endCondLst>
                                  <p:childTnLst>
                                    <p:set>
                                      <p:cBhvr>
                                        <p:cTn id="76" dur="1" fill="hold">
                                          <p:stCondLst>
                                            <p:cond delay="0"/>
                                          </p:stCondLst>
                                        </p:cTn>
                                        <p:tgtEl>
                                          <p:spTgt spid="20"/>
                                        </p:tgtEl>
                                        <p:attrNameLst>
                                          <p:attrName>style.visibility</p:attrName>
                                        </p:attrNameLst>
                                      </p:cBhvr>
                                      <p:to>
                                        <p:strVal val="visible"/>
                                      </p:to>
                                    </p:set>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fltVal val="0"/>
                                          </p:val>
                                        </p:tav>
                                        <p:tav tm="100000">
                                          <p:val>
                                            <p:strVal val="#ppt_h"/>
                                          </p:val>
                                        </p:tav>
                                      </p:tavLst>
                                    </p:anim>
                                    <p:animEffect transition="in" filter="fade">
                                      <p:cBhvr>
                                        <p:cTn id="79" dur="500"/>
                                        <p:tgtEl>
                                          <p:spTgt spid="20"/>
                                        </p:tgtEl>
                                      </p:cBhvr>
                                    </p:animEffect>
                                  </p:childTnLst>
                                </p:cTn>
                              </p:par>
                              <p:par>
                                <p:cTn id="80" presetID="53" presetClass="entr" presetSubtype="16" fill="hold" grpId="0" nodeType="withEffect" nodePh="1">
                                  <p:stCondLst>
                                    <p:cond delay="0"/>
                                  </p:stCondLst>
                                  <p:endCondLst>
                                    <p:cond evt="begin" delay="0">
                                      <p:tn val="80"/>
                                    </p:cond>
                                  </p:endCondLst>
                                  <p:childTnLst>
                                    <p:set>
                                      <p:cBhvr>
                                        <p:cTn id="81" dur="1" fill="hold">
                                          <p:stCondLst>
                                            <p:cond delay="0"/>
                                          </p:stCondLst>
                                        </p:cTn>
                                        <p:tgtEl>
                                          <p:spTgt spid="21"/>
                                        </p:tgtEl>
                                        <p:attrNameLst>
                                          <p:attrName>style.visibility</p:attrName>
                                        </p:attrNameLst>
                                      </p:cBhvr>
                                      <p:to>
                                        <p:strVal val="visible"/>
                                      </p:to>
                                    </p:set>
                                    <p:anim calcmode="lin" valueType="num">
                                      <p:cBhvr>
                                        <p:cTn id="82" dur="500" fill="hold"/>
                                        <p:tgtEl>
                                          <p:spTgt spid="21"/>
                                        </p:tgtEl>
                                        <p:attrNameLst>
                                          <p:attrName>ppt_w</p:attrName>
                                        </p:attrNameLst>
                                      </p:cBhvr>
                                      <p:tavLst>
                                        <p:tav tm="0">
                                          <p:val>
                                            <p:fltVal val="0"/>
                                          </p:val>
                                        </p:tav>
                                        <p:tav tm="100000">
                                          <p:val>
                                            <p:strVal val="#ppt_w"/>
                                          </p:val>
                                        </p:tav>
                                      </p:tavLst>
                                    </p:anim>
                                    <p:anim calcmode="lin" valueType="num">
                                      <p:cBhvr>
                                        <p:cTn id="83" dur="500" fill="hold"/>
                                        <p:tgtEl>
                                          <p:spTgt spid="21"/>
                                        </p:tgtEl>
                                        <p:attrNameLst>
                                          <p:attrName>ppt_h</p:attrName>
                                        </p:attrNameLst>
                                      </p:cBhvr>
                                      <p:tavLst>
                                        <p:tav tm="0">
                                          <p:val>
                                            <p:fltVal val="0"/>
                                          </p:val>
                                        </p:tav>
                                        <p:tav tm="100000">
                                          <p:val>
                                            <p:strVal val="#ppt_h"/>
                                          </p:val>
                                        </p:tav>
                                      </p:tavLst>
                                    </p:anim>
                                    <p:animEffect transition="in" filter="fade">
                                      <p:cBhvr>
                                        <p:cTn id="84" dur="500"/>
                                        <p:tgtEl>
                                          <p:spTgt spid="21"/>
                                        </p:tgtEl>
                                      </p:cBhvr>
                                    </p:animEffect>
                                  </p:childTnLst>
                                </p:cTn>
                              </p:par>
                              <p:par>
                                <p:cTn id="85" presetID="53" presetClass="entr" presetSubtype="16" fill="hold" grpId="0" nodeType="withEffect" nodePh="1">
                                  <p:stCondLst>
                                    <p:cond delay="0"/>
                                  </p:stCondLst>
                                  <p:endCondLst>
                                    <p:cond evt="begin" delay="0">
                                      <p:tn val="85"/>
                                    </p:cond>
                                  </p:endCondLst>
                                  <p:childTnLst>
                                    <p:set>
                                      <p:cBhvr>
                                        <p:cTn id="86" dur="1" fill="hold">
                                          <p:stCondLst>
                                            <p:cond delay="0"/>
                                          </p:stCondLst>
                                        </p:cTn>
                                        <p:tgtEl>
                                          <p:spTgt spid="22"/>
                                        </p:tgtEl>
                                        <p:attrNameLst>
                                          <p:attrName>style.visibility</p:attrName>
                                        </p:attrNameLst>
                                      </p:cBhvr>
                                      <p:to>
                                        <p:strVal val="visible"/>
                                      </p:to>
                                    </p:set>
                                    <p:anim calcmode="lin" valueType="num">
                                      <p:cBhvr>
                                        <p:cTn id="87" dur="500" fill="hold"/>
                                        <p:tgtEl>
                                          <p:spTgt spid="22"/>
                                        </p:tgtEl>
                                        <p:attrNameLst>
                                          <p:attrName>ppt_w</p:attrName>
                                        </p:attrNameLst>
                                      </p:cBhvr>
                                      <p:tavLst>
                                        <p:tav tm="0">
                                          <p:val>
                                            <p:fltVal val="0"/>
                                          </p:val>
                                        </p:tav>
                                        <p:tav tm="100000">
                                          <p:val>
                                            <p:strVal val="#ppt_w"/>
                                          </p:val>
                                        </p:tav>
                                      </p:tavLst>
                                    </p:anim>
                                    <p:anim calcmode="lin" valueType="num">
                                      <p:cBhvr>
                                        <p:cTn id="88" dur="500" fill="hold"/>
                                        <p:tgtEl>
                                          <p:spTgt spid="22"/>
                                        </p:tgtEl>
                                        <p:attrNameLst>
                                          <p:attrName>ppt_h</p:attrName>
                                        </p:attrNameLst>
                                      </p:cBhvr>
                                      <p:tavLst>
                                        <p:tav tm="0">
                                          <p:val>
                                            <p:fltVal val="0"/>
                                          </p:val>
                                        </p:tav>
                                        <p:tav tm="100000">
                                          <p:val>
                                            <p:strVal val="#ppt_h"/>
                                          </p:val>
                                        </p:tav>
                                      </p:tavLst>
                                    </p:anim>
                                    <p:animEffect transition="in" filter="fade">
                                      <p:cBhvr>
                                        <p:cTn id="89" dur="500"/>
                                        <p:tgtEl>
                                          <p:spTgt spid="22"/>
                                        </p:tgtEl>
                                      </p:cBhvr>
                                    </p:animEffect>
                                  </p:childTnLst>
                                </p:cTn>
                              </p:par>
                              <p:par>
                                <p:cTn id="90" presetID="53" presetClass="entr" presetSubtype="16" fill="hold" grpId="0" nodeType="withEffect" nodePh="1">
                                  <p:stCondLst>
                                    <p:cond delay="0"/>
                                  </p:stCondLst>
                                  <p:endCondLst>
                                    <p:cond evt="begin" delay="0">
                                      <p:tn val="90"/>
                                    </p:cond>
                                  </p:endCondLst>
                                  <p:childTnLst>
                                    <p:set>
                                      <p:cBhvr>
                                        <p:cTn id="91" dur="1" fill="hold">
                                          <p:stCondLst>
                                            <p:cond delay="0"/>
                                          </p:stCondLst>
                                        </p:cTn>
                                        <p:tgtEl>
                                          <p:spTgt spid="23"/>
                                        </p:tgtEl>
                                        <p:attrNameLst>
                                          <p:attrName>style.visibility</p:attrName>
                                        </p:attrNameLst>
                                      </p:cBhvr>
                                      <p:to>
                                        <p:strVal val="visible"/>
                                      </p:to>
                                    </p:set>
                                    <p:anim calcmode="lin" valueType="num">
                                      <p:cBhvr>
                                        <p:cTn id="92" dur="500" fill="hold"/>
                                        <p:tgtEl>
                                          <p:spTgt spid="23"/>
                                        </p:tgtEl>
                                        <p:attrNameLst>
                                          <p:attrName>ppt_w</p:attrName>
                                        </p:attrNameLst>
                                      </p:cBhvr>
                                      <p:tavLst>
                                        <p:tav tm="0">
                                          <p:val>
                                            <p:fltVal val="0"/>
                                          </p:val>
                                        </p:tav>
                                        <p:tav tm="100000">
                                          <p:val>
                                            <p:strVal val="#ppt_w"/>
                                          </p:val>
                                        </p:tav>
                                      </p:tavLst>
                                    </p:anim>
                                    <p:anim calcmode="lin" valueType="num">
                                      <p:cBhvr>
                                        <p:cTn id="93" dur="500" fill="hold"/>
                                        <p:tgtEl>
                                          <p:spTgt spid="23"/>
                                        </p:tgtEl>
                                        <p:attrNameLst>
                                          <p:attrName>ppt_h</p:attrName>
                                        </p:attrNameLst>
                                      </p:cBhvr>
                                      <p:tavLst>
                                        <p:tav tm="0">
                                          <p:val>
                                            <p:fltVal val="0"/>
                                          </p:val>
                                        </p:tav>
                                        <p:tav tm="100000">
                                          <p:val>
                                            <p:strVal val="#ppt_h"/>
                                          </p:val>
                                        </p:tav>
                                      </p:tavLst>
                                    </p:anim>
                                    <p:animEffect transition="in" filter="fade">
                                      <p:cBhvr>
                                        <p:cTn id="9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l">
              <a:buNone/>
              <a:defRPr sz="1200" b="1" i="1">
                <a:solidFill>
                  <a:schemeClr val="accent1"/>
                </a:solidFill>
              </a:defRPr>
            </a:lvl1pPr>
          </a:lstStyle>
          <a:p>
            <a:pPr lvl="0"/>
            <a:r>
              <a:rPr lang="en-US" dirty="0"/>
              <a:t>Subtitle</a:t>
            </a:r>
          </a:p>
        </p:txBody>
      </p:sp>
      <p:sp>
        <p:nvSpPr>
          <p:cNvPr id="5" name="Picture Placeholder 2"/>
          <p:cNvSpPr>
            <a:spLocks noGrp="1"/>
          </p:cNvSpPr>
          <p:nvPr>
            <p:ph type="pic" sz="quarter" idx="13"/>
          </p:nvPr>
        </p:nvSpPr>
        <p:spPr>
          <a:xfrm>
            <a:off x="1023974" y="1735547"/>
            <a:ext cx="661753" cy="661753"/>
          </a:xfrm>
          <a:prstGeom prst="ellipse">
            <a:avLst/>
          </a:prstGeom>
        </p:spPr>
        <p:txBody>
          <a:bodyPr>
            <a:normAutofit/>
          </a:bodyPr>
          <a:lstStyle>
            <a:lvl1pPr marL="0" indent="0">
              <a:buNone/>
              <a:defRPr sz="1200"/>
            </a:lvl1pPr>
          </a:lstStyle>
          <a:p>
            <a:endParaRPr lang="en-US" dirty="0"/>
          </a:p>
        </p:txBody>
      </p:sp>
      <p:sp>
        <p:nvSpPr>
          <p:cNvPr id="6" name="Picture Placeholder 2"/>
          <p:cNvSpPr>
            <a:spLocks noGrp="1"/>
          </p:cNvSpPr>
          <p:nvPr>
            <p:ph type="pic" sz="quarter" idx="14"/>
          </p:nvPr>
        </p:nvSpPr>
        <p:spPr>
          <a:xfrm>
            <a:off x="1815607" y="1735547"/>
            <a:ext cx="661753" cy="661753"/>
          </a:xfrm>
          <a:prstGeom prst="ellipse">
            <a:avLst/>
          </a:prstGeom>
        </p:spPr>
        <p:txBody>
          <a:bodyPr>
            <a:normAutofit/>
          </a:bodyPr>
          <a:lstStyle>
            <a:lvl1pPr marL="0" indent="0">
              <a:buNone/>
              <a:defRPr sz="1200"/>
            </a:lvl1pPr>
          </a:lstStyle>
          <a:p>
            <a:endParaRPr lang="en-US" dirty="0"/>
          </a:p>
        </p:txBody>
      </p:sp>
      <p:sp>
        <p:nvSpPr>
          <p:cNvPr id="7" name="Picture Placeholder 2"/>
          <p:cNvSpPr>
            <a:spLocks noGrp="1"/>
          </p:cNvSpPr>
          <p:nvPr>
            <p:ph type="pic" sz="quarter" idx="15"/>
          </p:nvPr>
        </p:nvSpPr>
        <p:spPr>
          <a:xfrm>
            <a:off x="2607240" y="1735547"/>
            <a:ext cx="661753" cy="661753"/>
          </a:xfrm>
          <a:prstGeom prst="ellipse">
            <a:avLst/>
          </a:prstGeom>
        </p:spPr>
        <p:txBody>
          <a:bodyPr>
            <a:normAutofit/>
          </a:bodyPr>
          <a:lstStyle>
            <a:lvl1pPr marL="0" indent="0">
              <a:buNone/>
              <a:defRPr sz="1200"/>
            </a:lvl1pPr>
          </a:lstStyle>
          <a:p>
            <a:endParaRPr lang="en-US" dirty="0"/>
          </a:p>
        </p:txBody>
      </p:sp>
      <p:sp>
        <p:nvSpPr>
          <p:cNvPr id="8" name="Picture Placeholder 2"/>
          <p:cNvSpPr>
            <a:spLocks noGrp="1"/>
          </p:cNvSpPr>
          <p:nvPr>
            <p:ph type="pic" sz="quarter" idx="16"/>
          </p:nvPr>
        </p:nvSpPr>
        <p:spPr>
          <a:xfrm>
            <a:off x="3398873" y="1735547"/>
            <a:ext cx="661753" cy="661753"/>
          </a:xfrm>
          <a:prstGeom prst="ellipse">
            <a:avLst/>
          </a:prstGeom>
        </p:spPr>
        <p:txBody>
          <a:bodyPr>
            <a:normAutofit/>
          </a:bodyPr>
          <a:lstStyle>
            <a:lvl1pPr marL="0" indent="0">
              <a:buNone/>
              <a:defRPr sz="1200"/>
            </a:lvl1pPr>
          </a:lstStyle>
          <a:p>
            <a:endParaRPr lang="en-US" dirty="0"/>
          </a:p>
        </p:txBody>
      </p:sp>
      <p:sp>
        <p:nvSpPr>
          <p:cNvPr id="10" name="Picture Placeholder 2"/>
          <p:cNvSpPr>
            <a:spLocks noGrp="1"/>
          </p:cNvSpPr>
          <p:nvPr>
            <p:ph type="pic" sz="quarter" idx="17"/>
          </p:nvPr>
        </p:nvSpPr>
        <p:spPr>
          <a:xfrm>
            <a:off x="4190506" y="1735547"/>
            <a:ext cx="661753" cy="661753"/>
          </a:xfrm>
          <a:prstGeom prst="ellipse">
            <a:avLst/>
          </a:prstGeom>
        </p:spPr>
        <p:txBody>
          <a:bodyPr>
            <a:normAutofit/>
          </a:bodyPr>
          <a:lstStyle>
            <a:lvl1pPr marL="0" indent="0">
              <a:buNone/>
              <a:defRPr sz="1200"/>
            </a:lvl1pPr>
          </a:lstStyle>
          <a:p>
            <a:endParaRPr lang="en-US" dirty="0"/>
          </a:p>
        </p:txBody>
      </p:sp>
      <p:sp>
        <p:nvSpPr>
          <p:cNvPr id="11" name="Picture Placeholder 2"/>
          <p:cNvSpPr>
            <a:spLocks noGrp="1"/>
          </p:cNvSpPr>
          <p:nvPr>
            <p:ph type="pic" sz="quarter" idx="18"/>
          </p:nvPr>
        </p:nvSpPr>
        <p:spPr>
          <a:xfrm>
            <a:off x="4982139" y="1735547"/>
            <a:ext cx="661753" cy="661753"/>
          </a:xfrm>
          <a:prstGeom prst="ellipse">
            <a:avLst/>
          </a:prstGeom>
        </p:spPr>
        <p:txBody>
          <a:bodyPr>
            <a:normAutofit/>
          </a:bodyPr>
          <a:lstStyle>
            <a:lvl1pPr marL="0" indent="0">
              <a:buNone/>
              <a:defRPr sz="1200"/>
            </a:lvl1pPr>
          </a:lstStyle>
          <a:p>
            <a:endParaRPr lang="en-US" dirty="0"/>
          </a:p>
        </p:txBody>
      </p:sp>
      <p:sp>
        <p:nvSpPr>
          <p:cNvPr id="12" name="Picture Placeholder 2"/>
          <p:cNvSpPr>
            <a:spLocks noGrp="1"/>
          </p:cNvSpPr>
          <p:nvPr>
            <p:ph type="pic" sz="quarter" idx="19"/>
          </p:nvPr>
        </p:nvSpPr>
        <p:spPr>
          <a:xfrm>
            <a:off x="5773772" y="1735547"/>
            <a:ext cx="661753" cy="661753"/>
          </a:xfrm>
          <a:prstGeom prst="ellipse">
            <a:avLst/>
          </a:prstGeom>
        </p:spPr>
        <p:txBody>
          <a:bodyPr>
            <a:normAutofit/>
          </a:bodyPr>
          <a:lstStyle>
            <a:lvl1pPr marL="0" indent="0">
              <a:buNone/>
              <a:defRPr sz="1200"/>
            </a:lvl1pPr>
          </a:lstStyle>
          <a:p>
            <a:endParaRPr lang="en-US" dirty="0"/>
          </a:p>
        </p:txBody>
      </p:sp>
      <p:sp>
        <p:nvSpPr>
          <p:cNvPr id="13" name="Picture Placeholder 2"/>
          <p:cNvSpPr>
            <a:spLocks noGrp="1"/>
          </p:cNvSpPr>
          <p:nvPr>
            <p:ph type="pic" sz="quarter" idx="20"/>
          </p:nvPr>
        </p:nvSpPr>
        <p:spPr>
          <a:xfrm>
            <a:off x="6565405" y="1735547"/>
            <a:ext cx="661753" cy="661753"/>
          </a:xfrm>
          <a:prstGeom prst="ellipse">
            <a:avLst/>
          </a:prstGeom>
        </p:spPr>
        <p:txBody>
          <a:bodyPr>
            <a:normAutofit/>
          </a:bodyPr>
          <a:lstStyle>
            <a:lvl1pPr marL="0" indent="0">
              <a:buNone/>
              <a:defRPr sz="1200"/>
            </a:lvl1pPr>
          </a:lstStyle>
          <a:p>
            <a:endParaRPr lang="en-US" dirty="0"/>
          </a:p>
        </p:txBody>
      </p:sp>
      <p:sp>
        <p:nvSpPr>
          <p:cNvPr id="14" name="Picture Placeholder 2"/>
          <p:cNvSpPr>
            <a:spLocks noGrp="1"/>
          </p:cNvSpPr>
          <p:nvPr>
            <p:ph type="pic" sz="quarter" idx="21"/>
          </p:nvPr>
        </p:nvSpPr>
        <p:spPr>
          <a:xfrm>
            <a:off x="7357038" y="1735547"/>
            <a:ext cx="661753" cy="661753"/>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34265529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l">
              <a:buNone/>
              <a:defRPr sz="1200" b="0" i="1">
                <a:solidFill>
                  <a:schemeClr val="accent1"/>
                </a:solidFill>
              </a:defRPr>
            </a:lvl1pPr>
          </a:lstStyle>
          <a:p>
            <a:pPr lvl="0"/>
            <a:r>
              <a:rPr lang="en-US" dirty="0"/>
              <a:t>Subtitle</a:t>
            </a:r>
          </a:p>
        </p:txBody>
      </p:sp>
      <p:sp>
        <p:nvSpPr>
          <p:cNvPr id="5" name="Picture Placeholder 4"/>
          <p:cNvSpPr>
            <a:spLocks noGrp="1"/>
          </p:cNvSpPr>
          <p:nvPr>
            <p:ph type="pic" sz="quarter" idx="22"/>
          </p:nvPr>
        </p:nvSpPr>
        <p:spPr>
          <a:xfrm>
            <a:off x="1362036" y="4496075"/>
            <a:ext cx="721871" cy="720080"/>
          </a:xfrm>
          <a:prstGeom prst="ellipse">
            <a:avLst/>
          </a:prstGeom>
          <a:noFill/>
        </p:spPr>
        <p:txBody>
          <a:bodyPr>
            <a:normAutofit/>
          </a:bodyPr>
          <a:lstStyle>
            <a:lvl1pPr marL="0" indent="0">
              <a:buNone/>
              <a:defRPr sz="1000"/>
            </a:lvl1pPr>
          </a:lstStyle>
          <a:p>
            <a:endParaRPr lang="en-US" dirty="0"/>
          </a:p>
        </p:txBody>
      </p:sp>
      <p:sp>
        <p:nvSpPr>
          <p:cNvPr id="6" name="Picture Placeholder 4"/>
          <p:cNvSpPr>
            <a:spLocks noGrp="1"/>
          </p:cNvSpPr>
          <p:nvPr>
            <p:ph type="pic" sz="quarter" idx="23"/>
          </p:nvPr>
        </p:nvSpPr>
        <p:spPr>
          <a:xfrm>
            <a:off x="2298434" y="4496075"/>
            <a:ext cx="721871" cy="720080"/>
          </a:xfrm>
          <a:prstGeom prst="ellipse">
            <a:avLst/>
          </a:prstGeom>
          <a:noFill/>
        </p:spPr>
        <p:txBody>
          <a:bodyPr>
            <a:normAutofit/>
          </a:bodyPr>
          <a:lstStyle>
            <a:lvl1pPr marL="0" indent="0">
              <a:buNone/>
              <a:defRPr sz="1000"/>
            </a:lvl1pPr>
          </a:lstStyle>
          <a:p>
            <a:endParaRPr lang="en-US" dirty="0"/>
          </a:p>
        </p:txBody>
      </p:sp>
      <p:sp>
        <p:nvSpPr>
          <p:cNvPr id="7" name="Picture Placeholder 4"/>
          <p:cNvSpPr>
            <a:spLocks noGrp="1"/>
          </p:cNvSpPr>
          <p:nvPr>
            <p:ph type="pic" sz="quarter" idx="24"/>
          </p:nvPr>
        </p:nvSpPr>
        <p:spPr>
          <a:xfrm>
            <a:off x="3234831" y="4496075"/>
            <a:ext cx="721871" cy="720080"/>
          </a:xfrm>
          <a:prstGeom prst="ellipse">
            <a:avLst/>
          </a:prstGeom>
          <a:noFill/>
        </p:spPr>
        <p:txBody>
          <a:bodyPr>
            <a:normAutofit/>
          </a:bodyPr>
          <a:lstStyle>
            <a:lvl1pPr marL="0" indent="0">
              <a:buNone/>
              <a:defRPr sz="1000"/>
            </a:lvl1pPr>
          </a:lstStyle>
          <a:p>
            <a:endParaRPr lang="en-US" dirty="0"/>
          </a:p>
        </p:txBody>
      </p:sp>
      <p:sp>
        <p:nvSpPr>
          <p:cNvPr id="8" name="Picture Placeholder 4"/>
          <p:cNvSpPr>
            <a:spLocks noGrp="1"/>
          </p:cNvSpPr>
          <p:nvPr>
            <p:ph type="pic" sz="quarter" idx="25"/>
          </p:nvPr>
        </p:nvSpPr>
        <p:spPr>
          <a:xfrm>
            <a:off x="4171227" y="4496075"/>
            <a:ext cx="721871" cy="720080"/>
          </a:xfrm>
          <a:prstGeom prst="ellipse">
            <a:avLst/>
          </a:prstGeom>
          <a:noFill/>
        </p:spPr>
        <p:txBody>
          <a:bodyPr>
            <a:normAutofit/>
          </a:bodyPr>
          <a:lstStyle>
            <a:lvl1pPr marL="0" indent="0">
              <a:buNone/>
              <a:defRPr sz="1000"/>
            </a:lvl1pPr>
          </a:lstStyle>
          <a:p>
            <a:endParaRPr lang="en-US" dirty="0"/>
          </a:p>
        </p:txBody>
      </p:sp>
      <p:sp>
        <p:nvSpPr>
          <p:cNvPr id="10" name="Picture Placeholder 4"/>
          <p:cNvSpPr>
            <a:spLocks noGrp="1"/>
          </p:cNvSpPr>
          <p:nvPr>
            <p:ph type="pic" sz="quarter" idx="26"/>
          </p:nvPr>
        </p:nvSpPr>
        <p:spPr>
          <a:xfrm>
            <a:off x="5107624" y="4496075"/>
            <a:ext cx="721871" cy="720080"/>
          </a:xfrm>
          <a:prstGeom prst="ellipse">
            <a:avLst/>
          </a:prstGeom>
          <a:noFill/>
        </p:spPr>
        <p:txBody>
          <a:bodyPr>
            <a:normAutofit/>
          </a:bodyPr>
          <a:lstStyle>
            <a:lvl1pPr marL="0" indent="0">
              <a:buNone/>
              <a:defRPr sz="1000"/>
            </a:lvl1pPr>
          </a:lstStyle>
          <a:p>
            <a:endParaRPr lang="en-US" dirty="0"/>
          </a:p>
        </p:txBody>
      </p:sp>
      <p:sp>
        <p:nvSpPr>
          <p:cNvPr id="11" name="Picture Placeholder 4"/>
          <p:cNvSpPr>
            <a:spLocks noGrp="1"/>
          </p:cNvSpPr>
          <p:nvPr>
            <p:ph type="pic" sz="quarter" idx="27"/>
          </p:nvPr>
        </p:nvSpPr>
        <p:spPr>
          <a:xfrm>
            <a:off x="6044022" y="4496075"/>
            <a:ext cx="721871" cy="720080"/>
          </a:xfrm>
          <a:prstGeom prst="ellipse">
            <a:avLst/>
          </a:prstGeom>
          <a:noFill/>
        </p:spPr>
        <p:txBody>
          <a:bodyPr>
            <a:normAutofit/>
          </a:bodyPr>
          <a:lstStyle>
            <a:lvl1pPr marL="0" indent="0">
              <a:buNone/>
              <a:defRPr sz="1000"/>
            </a:lvl1pPr>
          </a:lstStyle>
          <a:p>
            <a:endParaRPr lang="en-US" dirty="0"/>
          </a:p>
        </p:txBody>
      </p:sp>
      <p:sp>
        <p:nvSpPr>
          <p:cNvPr id="12" name="Picture Placeholder 4"/>
          <p:cNvSpPr>
            <a:spLocks noGrp="1"/>
          </p:cNvSpPr>
          <p:nvPr>
            <p:ph type="pic" sz="quarter" idx="28"/>
          </p:nvPr>
        </p:nvSpPr>
        <p:spPr>
          <a:xfrm>
            <a:off x="6980419" y="4496075"/>
            <a:ext cx="721871" cy="720080"/>
          </a:xfrm>
          <a:prstGeom prst="ellipse">
            <a:avLst/>
          </a:prstGeom>
          <a:noFill/>
        </p:spPr>
        <p:txBody>
          <a:bodyPr>
            <a:normAutofit/>
          </a:bodyPr>
          <a:lstStyle>
            <a:lvl1pPr marL="0" indent="0">
              <a:buNone/>
              <a:defRPr sz="1000"/>
            </a:lvl1pPr>
          </a:lstStyle>
          <a:p>
            <a:endParaRPr lang="en-US" dirty="0"/>
          </a:p>
        </p:txBody>
      </p:sp>
      <p:sp>
        <p:nvSpPr>
          <p:cNvPr id="13" name="Picture Placeholder 4"/>
          <p:cNvSpPr>
            <a:spLocks noGrp="1"/>
          </p:cNvSpPr>
          <p:nvPr>
            <p:ph type="pic" sz="quarter" idx="29"/>
          </p:nvPr>
        </p:nvSpPr>
        <p:spPr>
          <a:xfrm>
            <a:off x="7916815" y="4496075"/>
            <a:ext cx="721871" cy="720080"/>
          </a:xfrm>
          <a:prstGeom prst="ellipse">
            <a:avLst/>
          </a:prstGeom>
          <a:noFill/>
        </p:spPr>
        <p:txBody>
          <a:bodyPr>
            <a:normAutofit/>
          </a:bodyPr>
          <a:lstStyle>
            <a:lvl1pPr marL="0" indent="0">
              <a:buNone/>
              <a:defRPr sz="1000"/>
            </a:lvl1pPr>
          </a:lstStyle>
          <a:p>
            <a:endParaRPr lang="en-US" dirty="0"/>
          </a:p>
        </p:txBody>
      </p:sp>
      <p:sp>
        <p:nvSpPr>
          <p:cNvPr id="14" name="Picture Placeholder 4"/>
          <p:cNvSpPr>
            <a:spLocks noGrp="1"/>
          </p:cNvSpPr>
          <p:nvPr>
            <p:ph type="pic" sz="quarter" idx="30"/>
          </p:nvPr>
        </p:nvSpPr>
        <p:spPr>
          <a:xfrm>
            <a:off x="8853212" y="4496075"/>
            <a:ext cx="721871" cy="720080"/>
          </a:xfrm>
          <a:prstGeom prst="ellipse">
            <a:avLst/>
          </a:prstGeom>
          <a:noFill/>
        </p:spPr>
        <p:txBody>
          <a:bodyPr>
            <a:normAutofit/>
          </a:bodyPr>
          <a:lstStyle>
            <a:lvl1pPr marL="0" indent="0">
              <a:buNone/>
              <a:defRPr sz="1000"/>
            </a:lvl1pPr>
          </a:lstStyle>
          <a:p>
            <a:endParaRPr lang="en-US" dirty="0"/>
          </a:p>
        </p:txBody>
      </p:sp>
      <p:sp>
        <p:nvSpPr>
          <p:cNvPr id="15" name="Picture Placeholder 4"/>
          <p:cNvSpPr>
            <a:spLocks noGrp="1"/>
          </p:cNvSpPr>
          <p:nvPr>
            <p:ph type="pic" sz="quarter" idx="31"/>
          </p:nvPr>
        </p:nvSpPr>
        <p:spPr>
          <a:xfrm>
            <a:off x="9789611" y="4496075"/>
            <a:ext cx="721871" cy="720080"/>
          </a:xfrm>
          <a:prstGeom prst="ellipse">
            <a:avLst/>
          </a:prstGeom>
          <a:noFill/>
        </p:spPr>
        <p:txBody>
          <a:bodyPr>
            <a:normAutofit/>
          </a:bodyPr>
          <a:lstStyle>
            <a:lvl1pPr marL="0" indent="0">
              <a:buNone/>
              <a:defRPr sz="1000"/>
            </a:lvl1pPr>
          </a:lstStyle>
          <a:p>
            <a:endParaRPr lang="en-US" dirty="0"/>
          </a:p>
        </p:txBody>
      </p:sp>
      <p:sp>
        <p:nvSpPr>
          <p:cNvPr id="16" name="Picture Placeholder 4"/>
          <p:cNvSpPr>
            <a:spLocks noGrp="1"/>
          </p:cNvSpPr>
          <p:nvPr>
            <p:ph type="pic" sz="quarter" idx="32"/>
          </p:nvPr>
        </p:nvSpPr>
        <p:spPr>
          <a:xfrm>
            <a:off x="1362036" y="5289289"/>
            <a:ext cx="721871" cy="720080"/>
          </a:xfrm>
          <a:prstGeom prst="ellipse">
            <a:avLst/>
          </a:prstGeom>
          <a:noFill/>
        </p:spPr>
        <p:txBody>
          <a:bodyPr>
            <a:normAutofit/>
          </a:bodyPr>
          <a:lstStyle>
            <a:lvl1pPr marL="0" indent="0">
              <a:buNone/>
              <a:defRPr sz="1000"/>
            </a:lvl1pPr>
          </a:lstStyle>
          <a:p>
            <a:endParaRPr lang="en-US" dirty="0"/>
          </a:p>
        </p:txBody>
      </p:sp>
      <p:sp>
        <p:nvSpPr>
          <p:cNvPr id="17" name="Picture Placeholder 4"/>
          <p:cNvSpPr>
            <a:spLocks noGrp="1"/>
          </p:cNvSpPr>
          <p:nvPr>
            <p:ph type="pic" sz="quarter" idx="33"/>
          </p:nvPr>
        </p:nvSpPr>
        <p:spPr>
          <a:xfrm>
            <a:off x="2298434" y="5289289"/>
            <a:ext cx="721871" cy="720080"/>
          </a:xfrm>
          <a:prstGeom prst="ellipse">
            <a:avLst/>
          </a:prstGeom>
          <a:noFill/>
        </p:spPr>
        <p:txBody>
          <a:bodyPr>
            <a:normAutofit/>
          </a:bodyPr>
          <a:lstStyle>
            <a:lvl1pPr marL="0" indent="0">
              <a:buNone/>
              <a:defRPr sz="1000"/>
            </a:lvl1pPr>
          </a:lstStyle>
          <a:p>
            <a:endParaRPr lang="en-US" dirty="0"/>
          </a:p>
        </p:txBody>
      </p:sp>
      <p:sp>
        <p:nvSpPr>
          <p:cNvPr id="18" name="Picture Placeholder 4"/>
          <p:cNvSpPr>
            <a:spLocks noGrp="1"/>
          </p:cNvSpPr>
          <p:nvPr>
            <p:ph type="pic" sz="quarter" idx="34"/>
          </p:nvPr>
        </p:nvSpPr>
        <p:spPr>
          <a:xfrm>
            <a:off x="3234831" y="5289289"/>
            <a:ext cx="721871" cy="720080"/>
          </a:xfrm>
          <a:prstGeom prst="ellipse">
            <a:avLst/>
          </a:prstGeom>
          <a:noFill/>
        </p:spPr>
        <p:txBody>
          <a:bodyPr>
            <a:normAutofit/>
          </a:bodyPr>
          <a:lstStyle>
            <a:lvl1pPr marL="0" indent="0">
              <a:buNone/>
              <a:defRPr sz="1000"/>
            </a:lvl1pPr>
          </a:lstStyle>
          <a:p>
            <a:endParaRPr lang="en-US" dirty="0"/>
          </a:p>
        </p:txBody>
      </p:sp>
      <p:sp>
        <p:nvSpPr>
          <p:cNvPr id="19" name="Picture Placeholder 4"/>
          <p:cNvSpPr>
            <a:spLocks noGrp="1"/>
          </p:cNvSpPr>
          <p:nvPr>
            <p:ph type="pic" sz="quarter" idx="35"/>
          </p:nvPr>
        </p:nvSpPr>
        <p:spPr>
          <a:xfrm>
            <a:off x="4171227" y="5289289"/>
            <a:ext cx="721871" cy="720080"/>
          </a:xfrm>
          <a:prstGeom prst="ellipse">
            <a:avLst/>
          </a:prstGeom>
          <a:noFill/>
        </p:spPr>
        <p:txBody>
          <a:bodyPr>
            <a:normAutofit/>
          </a:bodyPr>
          <a:lstStyle>
            <a:lvl1pPr marL="0" indent="0">
              <a:buNone/>
              <a:defRPr sz="1000"/>
            </a:lvl1pPr>
          </a:lstStyle>
          <a:p>
            <a:endParaRPr lang="en-US" dirty="0"/>
          </a:p>
        </p:txBody>
      </p:sp>
      <p:sp>
        <p:nvSpPr>
          <p:cNvPr id="20" name="Picture Placeholder 4"/>
          <p:cNvSpPr>
            <a:spLocks noGrp="1"/>
          </p:cNvSpPr>
          <p:nvPr>
            <p:ph type="pic" sz="quarter" idx="36"/>
          </p:nvPr>
        </p:nvSpPr>
        <p:spPr>
          <a:xfrm>
            <a:off x="5107624" y="5289289"/>
            <a:ext cx="721871" cy="720080"/>
          </a:xfrm>
          <a:prstGeom prst="ellipse">
            <a:avLst/>
          </a:prstGeom>
          <a:noFill/>
        </p:spPr>
        <p:txBody>
          <a:bodyPr>
            <a:normAutofit/>
          </a:bodyPr>
          <a:lstStyle>
            <a:lvl1pPr marL="0" indent="0">
              <a:buNone/>
              <a:defRPr sz="1000"/>
            </a:lvl1pPr>
          </a:lstStyle>
          <a:p>
            <a:endParaRPr lang="en-US" dirty="0"/>
          </a:p>
        </p:txBody>
      </p:sp>
      <p:sp>
        <p:nvSpPr>
          <p:cNvPr id="22" name="Picture Placeholder 2"/>
          <p:cNvSpPr>
            <a:spLocks noGrp="1"/>
          </p:cNvSpPr>
          <p:nvPr>
            <p:ph type="pic" sz="quarter" idx="13"/>
          </p:nvPr>
        </p:nvSpPr>
        <p:spPr>
          <a:xfrm>
            <a:off x="838200" y="1735548"/>
            <a:ext cx="3144291" cy="1838596"/>
          </a:xfrm>
          <a:prstGeom prst="roundRect">
            <a:avLst>
              <a:gd name="adj" fmla="val 890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0118540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nodePh="1">
                                  <p:stCondLst>
                                    <p:cond delay="0"/>
                                  </p:stCondLst>
                                  <p:endCondLst>
                                    <p:cond evt="begin" delay="0">
                                      <p:tn val="50"/>
                                    </p:cond>
                                  </p:end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par>
                                <p:cTn id="55" presetID="53" presetClass="entr" presetSubtype="16" fill="hold" grpId="0" nodeType="withEffect" nodePh="1">
                                  <p:stCondLst>
                                    <p:cond delay="0"/>
                                  </p:stCondLst>
                                  <p:endCondLst>
                                    <p:cond evt="begin" delay="0">
                                      <p:tn val="55"/>
                                    </p:cond>
                                  </p:end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par>
                                <p:cTn id="60" presetID="53" presetClass="entr" presetSubtype="16" fill="hold" grpId="0" nodeType="withEffect" nodePh="1">
                                  <p:stCondLst>
                                    <p:cond delay="0"/>
                                  </p:stCondLst>
                                  <p:endCondLst>
                                    <p:cond evt="begin" delay="0">
                                      <p:tn val="60"/>
                                    </p:cond>
                                  </p:end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par>
                                <p:cTn id="65" presetID="53" presetClass="entr" presetSubtype="16" fill="hold" grpId="0" nodeType="withEffect" nodePh="1">
                                  <p:stCondLst>
                                    <p:cond delay="0"/>
                                  </p:stCondLst>
                                  <p:endCondLst>
                                    <p:cond evt="begin" delay="0">
                                      <p:tn val="65"/>
                                    </p:cond>
                                  </p:end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Effect transition="in" filter="fade">
                                      <p:cBhvr>
                                        <p:cTn id="69" dur="500"/>
                                        <p:tgtEl>
                                          <p:spTgt spid="17"/>
                                        </p:tgtEl>
                                      </p:cBhvr>
                                    </p:animEffect>
                                  </p:childTnLst>
                                </p:cTn>
                              </p:par>
                              <p:par>
                                <p:cTn id="70" presetID="53" presetClass="entr" presetSubtype="16" fill="hold" grpId="0" nodeType="withEffect" nodePh="1">
                                  <p:stCondLst>
                                    <p:cond delay="0"/>
                                  </p:stCondLst>
                                  <p:endCondLst>
                                    <p:cond evt="begin" delay="0">
                                      <p:tn val="70"/>
                                    </p:cond>
                                  </p:endCondLst>
                                  <p:childTnLst>
                                    <p:set>
                                      <p:cBhvr>
                                        <p:cTn id="71" dur="1" fill="hold">
                                          <p:stCondLst>
                                            <p:cond delay="0"/>
                                          </p:stCondLst>
                                        </p:cTn>
                                        <p:tgtEl>
                                          <p:spTgt spid="18"/>
                                        </p:tgtEl>
                                        <p:attrNameLst>
                                          <p:attrName>style.visibility</p:attrName>
                                        </p:attrNameLst>
                                      </p:cBhvr>
                                      <p:to>
                                        <p:strVal val="visible"/>
                                      </p:to>
                                    </p:set>
                                    <p:anim calcmode="lin" valueType="num">
                                      <p:cBhvr>
                                        <p:cTn id="72" dur="500" fill="hold"/>
                                        <p:tgtEl>
                                          <p:spTgt spid="18"/>
                                        </p:tgtEl>
                                        <p:attrNameLst>
                                          <p:attrName>ppt_w</p:attrName>
                                        </p:attrNameLst>
                                      </p:cBhvr>
                                      <p:tavLst>
                                        <p:tav tm="0">
                                          <p:val>
                                            <p:fltVal val="0"/>
                                          </p:val>
                                        </p:tav>
                                        <p:tav tm="100000">
                                          <p:val>
                                            <p:strVal val="#ppt_w"/>
                                          </p:val>
                                        </p:tav>
                                      </p:tavLst>
                                    </p:anim>
                                    <p:anim calcmode="lin" valueType="num">
                                      <p:cBhvr>
                                        <p:cTn id="73" dur="500" fill="hold"/>
                                        <p:tgtEl>
                                          <p:spTgt spid="18"/>
                                        </p:tgtEl>
                                        <p:attrNameLst>
                                          <p:attrName>ppt_h</p:attrName>
                                        </p:attrNameLst>
                                      </p:cBhvr>
                                      <p:tavLst>
                                        <p:tav tm="0">
                                          <p:val>
                                            <p:fltVal val="0"/>
                                          </p:val>
                                        </p:tav>
                                        <p:tav tm="100000">
                                          <p:val>
                                            <p:strVal val="#ppt_h"/>
                                          </p:val>
                                        </p:tav>
                                      </p:tavLst>
                                    </p:anim>
                                    <p:animEffect transition="in" filter="fade">
                                      <p:cBhvr>
                                        <p:cTn id="74" dur="500"/>
                                        <p:tgtEl>
                                          <p:spTgt spid="18"/>
                                        </p:tgtEl>
                                      </p:cBhvr>
                                    </p:animEffect>
                                  </p:childTnLst>
                                </p:cTn>
                              </p:par>
                              <p:par>
                                <p:cTn id="75" presetID="53" presetClass="entr" presetSubtype="16" fill="hold" grpId="0" nodeType="withEffect" nodePh="1">
                                  <p:stCondLst>
                                    <p:cond delay="0"/>
                                  </p:stCondLst>
                                  <p:endCondLst>
                                    <p:cond evt="begin" delay="0">
                                      <p:tn val="75"/>
                                    </p:cond>
                                  </p:end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fltVal val="0"/>
                                          </p:val>
                                        </p:tav>
                                        <p:tav tm="100000">
                                          <p:val>
                                            <p:strVal val="#ppt_h"/>
                                          </p:val>
                                        </p:tav>
                                      </p:tavLst>
                                    </p:anim>
                                    <p:animEffect transition="in" filter="fade">
                                      <p:cBhvr>
                                        <p:cTn id="79" dur="500"/>
                                        <p:tgtEl>
                                          <p:spTgt spid="19"/>
                                        </p:tgtEl>
                                      </p:cBhvr>
                                    </p:animEffect>
                                  </p:childTnLst>
                                </p:cTn>
                              </p:par>
                              <p:par>
                                <p:cTn id="80" presetID="53" presetClass="entr" presetSubtype="16" fill="hold" grpId="0" nodeType="withEffect" nodePh="1">
                                  <p:stCondLst>
                                    <p:cond delay="0"/>
                                  </p:stCondLst>
                                  <p:endCondLst>
                                    <p:cond evt="begin" delay="0">
                                      <p:tn val="80"/>
                                    </p:cond>
                                  </p:endCondLst>
                                  <p:childTnLst>
                                    <p:set>
                                      <p:cBhvr>
                                        <p:cTn id="81" dur="1" fill="hold">
                                          <p:stCondLst>
                                            <p:cond delay="0"/>
                                          </p:stCondLst>
                                        </p:cTn>
                                        <p:tgtEl>
                                          <p:spTgt spid="20"/>
                                        </p:tgtEl>
                                        <p:attrNameLst>
                                          <p:attrName>style.visibility</p:attrName>
                                        </p:attrNameLst>
                                      </p:cBhvr>
                                      <p:to>
                                        <p:strVal val="visible"/>
                                      </p:to>
                                    </p:set>
                                    <p:anim calcmode="lin" valueType="num">
                                      <p:cBhvr>
                                        <p:cTn id="82" dur="500" fill="hold"/>
                                        <p:tgtEl>
                                          <p:spTgt spid="20"/>
                                        </p:tgtEl>
                                        <p:attrNameLst>
                                          <p:attrName>ppt_w</p:attrName>
                                        </p:attrNameLst>
                                      </p:cBhvr>
                                      <p:tavLst>
                                        <p:tav tm="0">
                                          <p:val>
                                            <p:fltVal val="0"/>
                                          </p:val>
                                        </p:tav>
                                        <p:tav tm="100000">
                                          <p:val>
                                            <p:strVal val="#ppt_w"/>
                                          </p:val>
                                        </p:tav>
                                      </p:tavLst>
                                    </p:anim>
                                    <p:anim calcmode="lin" valueType="num">
                                      <p:cBhvr>
                                        <p:cTn id="83" dur="500" fill="hold"/>
                                        <p:tgtEl>
                                          <p:spTgt spid="20"/>
                                        </p:tgtEl>
                                        <p:attrNameLst>
                                          <p:attrName>ppt_h</p:attrName>
                                        </p:attrNameLst>
                                      </p:cBhvr>
                                      <p:tavLst>
                                        <p:tav tm="0">
                                          <p:val>
                                            <p:fltVal val="0"/>
                                          </p:val>
                                        </p:tav>
                                        <p:tav tm="100000">
                                          <p:val>
                                            <p:strVal val="#ppt_h"/>
                                          </p:val>
                                        </p:tav>
                                      </p:tavLst>
                                    </p:anim>
                                    <p:animEffect transition="in" filter="fade">
                                      <p:cBhvr>
                                        <p:cTn id="8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p:bldP spid="15" grpId="0"/>
      <p:bldP spid="16" grpId="0"/>
      <p:bldP spid="17" grpId="0"/>
      <p:bldP spid="18" grpId="0"/>
      <p:bldP spid="19" grpId="0"/>
      <p:bldP spid="20" grpId="0"/>
      <p:bldP spid="22" grpId="0"/>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l">
              <a:buNone/>
              <a:defRPr sz="1200" b="1" i="1">
                <a:solidFill>
                  <a:schemeClr val="accent1"/>
                </a:solidFill>
              </a:defRPr>
            </a:lvl1pPr>
          </a:lstStyle>
          <a:p>
            <a:pPr lvl="0"/>
            <a:r>
              <a:rPr lang="en-US" dirty="0"/>
              <a:t>Subtitle</a:t>
            </a:r>
          </a:p>
        </p:txBody>
      </p:sp>
      <p:sp>
        <p:nvSpPr>
          <p:cNvPr id="5" name="Picture Placeholder 2"/>
          <p:cNvSpPr>
            <a:spLocks noGrp="1"/>
          </p:cNvSpPr>
          <p:nvPr>
            <p:ph type="pic" sz="quarter" idx="13"/>
          </p:nvPr>
        </p:nvSpPr>
        <p:spPr>
          <a:xfrm>
            <a:off x="1174823" y="3439261"/>
            <a:ext cx="538648" cy="538648"/>
          </a:xfrm>
          <a:prstGeom prst="ellipse">
            <a:avLst/>
          </a:prstGeom>
        </p:spPr>
        <p:txBody>
          <a:bodyPr>
            <a:normAutofit/>
          </a:bodyPr>
          <a:lstStyle>
            <a:lvl1pPr marL="0" indent="0">
              <a:buNone/>
              <a:defRPr sz="1100"/>
            </a:lvl1pPr>
          </a:lstStyle>
          <a:p>
            <a:endParaRPr lang="en-US" dirty="0"/>
          </a:p>
        </p:txBody>
      </p:sp>
      <p:sp>
        <p:nvSpPr>
          <p:cNvPr id="6" name="Picture Placeholder 2"/>
          <p:cNvSpPr>
            <a:spLocks noGrp="1"/>
          </p:cNvSpPr>
          <p:nvPr>
            <p:ph type="pic" sz="quarter" idx="14"/>
          </p:nvPr>
        </p:nvSpPr>
        <p:spPr>
          <a:xfrm>
            <a:off x="1174823" y="4091452"/>
            <a:ext cx="538648" cy="538648"/>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1174823" y="4743643"/>
            <a:ext cx="538648" cy="538648"/>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1174823" y="5395833"/>
            <a:ext cx="538648" cy="53864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6427046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40000">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14:presetBounceEnd="40000">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14:bounceEnd="4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40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14:presetBounceEnd="40000">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14:bounceEnd="40000">
                                          <p:cBhvr additive="base">
                                            <p:cTn id="15"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14:presetBounceEnd="40000">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14:bounceEnd="40000">
                                          <p:cBhvr additive="base">
                                            <p:cTn id="19" dur="500" fill="hold"/>
                                            <p:tgtEl>
                                              <p:spTgt spid="8"/>
                                            </p:tgtEl>
                                            <p:attrNameLst>
                                              <p:attrName>ppt_x</p:attrName>
                                            </p:attrNameLst>
                                          </p:cBhvr>
                                          <p:tavLst>
                                            <p:tav tm="0">
                                              <p:val>
                                                <p:strVal val="0-#ppt_w/2"/>
                                              </p:val>
                                            </p:tav>
                                            <p:tav tm="100000">
                                              <p:val>
                                                <p:strVal val="#ppt_x"/>
                                              </p:val>
                                            </p:tav>
                                          </p:tavLst>
                                        </p:anim>
                                        <p:anim calcmode="lin" valueType="num" p14:bounceEnd="40000">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410676279"/>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ctr">
              <a:buNone/>
              <a:defRPr sz="1200" b="1" i="1">
                <a:solidFill>
                  <a:schemeClr val="accent1"/>
                </a:solidFill>
              </a:defRPr>
            </a:lvl1pPr>
          </a:lstStyle>
          <a:p>
            <a:pPr lvl="0"/>
            <a:r>
              <a:rPr lang="en-US" dirty="0"/>
              <a:t>Subtitle</a:t>
            </a:r>
          </a:p>
        </p:txBody>
      </p:sp>
      <p:sp>
        <p:nvSpPr>
          <p:cNvPr id="15" name="Picture Placeholder 2"/>
          <p:cNvSpPr>
            <a:spLocks noGrp="1"/>
          </p:cNvSpPr>
          <p:nvPr>
            <p:ph type="pic" sz="quarter" idx="13"/>
          </p:nvPr>
        </p:nvSpPr>
        <p:spPr>
          <a:xfrm>
            <a:off x="4762500" y="1870381"/>
            <a:ext cx="923958" cy="923958"/>
          </a:xfrm>
          <a:prstGeom prst="ellipse">
            <a:avLst/>
          </a:prstGeom>
        </p:spPr>
        <p:txBody>
          <a:bodyPr>
            <a:normAutofit/>
          </a:bodyPr>
          <a:lstStyle>
            <a:lvl1pPr marL="0" indent="0">
              <a:buNone/>
              <a:defRPr sz="1100"/>
            </a:lvl1pPr>
          </a:lstStyle>
          <a:p>
            <a:endParaRPr lang="en-US" dirty="0"/>
          </a:p>
        </p:txBody>
      </p:sp>
      <p:sp>
        <p:nvSpPr>
          <p:cNvPr id="16" name="Picture Placeholder 2"/>
          <p:cNvSpPr>
            <a:spLocks noGrp="1"/>
          </p:cNvSpPr>
          <p:nvPr>
            <p:ph type="pic" sz="quarter" idx="14"/>
          </p:nvPr>
        </p:nvSpPr>
        <p:spPr>
          <a:xfrm>
            <a:off x="4762500" y="2906396"/>
            <a:ext cx="923958" cy="923958"/>
          </a:xfrm>
          <a:prstGeom prst="ellipse">
            <a:avLst/>
          </a:prstGeom>
        </p:spPr>
        <p:txBody>
          <a:bodyPr>
            <a:normAutofit/>
          </a:bodyPr>
          <a:lstStyle>
            <a:lvl1pPr marL="0" indent="0">
              <a:buNone/>
              <a:defRPr sz="1100"/>
            </a:lvl1pPr>
          </a:lstStyle>
          <a:p>
            <a:endParaRPr lang="en-US" dirty="0"/>
          </a:p>
        </p:txBody>
      </p:sp>
      <p:sp>
        <p:nvSpPr>
          <p:cNvPr id="17" name="Picture Placeholder 2"/>
          <p:cNvSpPr>
            <a:spLocks noGrp="1"/>
          </p:cNvSpPr>
          <p:nvPr>
            <p:ph type="pic" sz="quarter" idx="15"/>
          </p:nvPr>
        </p:nvSpPr>
        <p:spPr>
          <a:xfrm>
            <a:off x="4762500" y="3942411"/>
            <a:ext cx="923958" cy="923958"/>
          </a:xfrm>
          <a:prstGeom prst="ellipse">
            <a:avLst/>
          </a:prstGeom>
        </p:spPr>
        <p:txBody>
          <a:bodyPr>
            <a:normAutofit/>
          </a:bodyPr>
          <a:lstStyle>
            <a:lvl1pPr marL="0" indent="0">
              <a:buNone/>
              <a:defRPr sz="1100"/>
            </a:lvl1pPr>
          </a:lstStyle>
          <a:p>
            <a:endParaRPr lang="en-US" dirty="0"/>
          </a:p>
        </p:txBody>
      </p:sp>
      <p:sp>
        <p:nvSpPr>
          <p:cNvPr id="18" name="Picture Placeholder 2"/>
          <p:cNvSpPr>
            <a:spLocks noGrp="1"/>
          </p:cNvSpPr>
          <p:nvPr>
            <p:ph type="pic" sz="quarter" idx="16"/>
          </p:nvPr>
        </p:nvSpPr>
        <p:spPr>
          <a:xfrm>
            <a:off x="4762500" y="4978426"/>
            <a:ext cx="923958" cy="92395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7075000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 calcmode="lin" valueType="num" p14:bounceEnd="40000">
                                          <p:cBhvr additive="base">
                                            <p:cTn id="7"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6"/>
                                            </p:tgtEl>
                                            <p:attrNameLst>
                                              <p:attrName>style.visibility</p:attrName>
                                            </p:attrNameLst>
                                          </p:cBhvr>
                                          <p:to>
                                            <p:strVal val="visible"/>
                                          </p:to>
                                        </p:set>
                                        <p:anim calcmode="lin" valueType="num" p14:bounceEnd="40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7"/>
                                            </p:tgtEl>
                                            <p:attrNameLst>
                                              <p:attrName>style.visibility</p:attrName>
                                            </p:attrNameLst>
                                          </p:cBhvr>
                                          <p:to>
                                            <p:strVal val="visible"/>
                                          </p:to>
                                        </p:set>
                                        <p:anim calcmode="lin" valueType="num" p14:bounceEnd="40000">
                                          <p:cBhvr additive="base">
                                            <p:cTn id="15" dur="50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14:presetBounceEnd="40000">
                                      <p:stCondLst>
                                        <p:cond delay="0"/>
                                      </p:stCondLst>
                                      <p:endCondLst>
                                        <p:cond evt="begin" delay="0">
                                          <p:tn val="17"/>
                                        </p:cond>
                                      </p:endCondLst>
                                      <p:childTnLst>
                                        <p:set>
                                          <p:cBhvr>
                                            <p:cTn id="18" dur="1" fill="hold">
                                              <p:stCondLst>
                                                <p:cond delay="0"/>
                                              </p:stCondLst>
                                            </p:cTn>
                                            <p:tgtEl>
                                              <p:spTgt spid="18"/>
                                            </p:tgtEl>
                                            <p:attrNameLst>
                                              <p:attrName>style.visibility</p:attrName>
                                            </p:attrNameLst>
                                          </p:cBhvr>
                                          <p:to>
                                            <p:strVal val="visible"/>
                                          </p:to>
                                        </p:set>
                                        <p:anim calcmode="lin" valueType="num" p14:bounceEnd="40000">
                                          <p:cBhvr additive="base">
                                            <p:cTn id="19" dur="5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20"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lIns="0"/>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1" name="Picture Placeholder 2"/>
          <p:cNvSpPr>
            <a:spLocks noGrp="1"/>
          </p:cNvSpPr>
          <p:nvPr>
            <p:ph type="pic" sz="quarter" idx="12"/>
          </p:nvPr>
        </p:nvSpPr>
        <p:spPr>
          <a:xfrm>
            <a:off x="5021153" y="1260441"/>
            <a:ext cx="764151" cy="764151"/>
          </a:xfrm>
          <a:prstGeom prst="ellipse">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3"/>
          </p:nvPr>
        </p:nvSpPr>
        <p:spPr>
          <a:xfrm>
            <a:off x="7071829" y="1260441"/>
            <a:ext cx="764151" cy="764151"/>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9122505" y="1260441"/>
            <a:ext cx="764151" cy="764151"/>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7355660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ctr">
              <a:buNone/>
              <a:defRPr sz="1200" b="1" i="1">
                <a:solidFill>
                  <a:schemeClr val="accent1"/>
                </a:solidFill>
              </a:defRPr>
            </a:lvl1pPr>
          </a:lstStyle>
          <a:p>
            <a:pPr lvl="0"/>
            <a:r>
              <a:rPr lang="en-US" dirty="0"/>
              <a:t>Subtitle</a:t>
            </a:r>
          </a:p>
        </p:txBody>
      </p:sp>
      <p:sp>
        <p:nvSpPr>
          <p:cNvPr id="24" name="Picture Placeholder 2"/>
          <p:cNvSpPr>
            <a:spLocks noGrp="1"/>
          </p:cNvSpPr>
          <p:nvPr>
            <p:ph type="pic" sz="quarter" idx="13"/>
          </p:nvPr>
        </p:nvSpPr>
        <p:spPr>
          <a:xfrm>
            <a:off x="1090863" y="2458521"/>
            <a:ext cx="984453" cy="984453"/>
          </a:xfrm>
          <a:prstGeom prst="ellipse">
            <a:avLst/>
          </a:prstGeom>
        </p:spPr>
        <p:txBody>
          <a:bodyPr>
            <a:normAutofit/>
          </a:bodyPr>
          <a:lstStyle>
            <a:lvl1pPr marL="0" indent="0">
              <a:buNone/>
              <a:defRPr sz="1100"/>
            </a:lvl1pPr>
          </a:lstStyle>
          <a:p>
            <a:endParaRPr lang="en-US" dirty="0"/>
          </a:p>
        </p:txBody>
      </p:sp>
      <p:sp>
        <p:nvSpPr>
          <p:cNvPr id="25" name="Picture Placeholder 2"/>
          <p:cNvSpPr>
            <a:spLocks noGrp="1"/>
          </p:cNvSpPr>
          <p:nvPr>
            <p:ph type="pic" sz="quarter" idx="14"/>
          </p:nvPr>
        </p:nvSpPr>
        <p:spPr>
          <a:xfrm>
            <a:off x="1090863" y="3761228"/>
            <a:ext cx="984453" cy="984453"/>
          </a:xfrm>
          <a:prstGeom prst="ellipse">
            <a:avLst/>
          </a:prstGeom>
        </p:spPr>
        <p:txBody>
          <a:bodyPr>
            <a:normAutofit/>
          </a:bodyPr>
          <a:lstStyle>
            <a:lvl1pPr marL="0" indent="0">
              <a:buNone/>
              <a:defRPr sz="1100"/>
            </a:lvl1pPr>
          </a:lstStyle>
          <a:p>
            <a:endParaRPr lang="en-US" dirty="0"/>
          </a:p>
        </p:txBody>
      </p:sp>
      <p:sp>
        <p:nvSpPr>
          <p:cNvPr id="26" name="Picture Placeholder 2"/>
          <p:cNvSpPr>
            <a:spLocks noGrp="1"/>
          </p:cNvSpPr>
          <p:nvPr>
            <p:ph type="pic" sz="quarter" idx="15"/>
          </p:nvPr>
        </p:nvSpPr>
        <p:spPr>
          <a:xfrm>
            <a:off x="1090863" y="5063935"/>
            <a:ext cx="984453" cy="984453"/>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0635572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40000">
                                      <p:stCondLst>
                                        <p:cond delay="0"/>
                                      </p:stCondLst>
                                      <p:endCondLst>
                                        <p:cond evt="begin" delay="0">
                                          <p:tn val="5"/>
                                        </p:cond>
                                      </p:endCondLst>
                                      <p:childTnLst>
                                        <p:set>
                                          <p:cBhvr>
                                            <p:cTn id="6" dur="1" fill="hold">
                                              <p:stCondLst>
                                                <p:cond delay="0"/>
                                              </p:stCondLst>
                                            </p:cTn>
                                            <p:tgtEl>
                                              <p:spTgt spid="24"/>
                                            </p:tgtEl>
                                            <p:attrNameLst>
                                              <p:attrName>style.visibility</p:attrName>
                                            </p:attrNameLst>
                                          </p:cBhvr>
                                          <p:to>
                                            <p:strVal val="visible"/>
                                          </p:to>
                                        </p:set>
                                        <p:anim calcmode="lin" valueType="num" p14:bounceEnd="40000">
                                          <p:cBhvr additive="base">
                                            <p:cTn id="7"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14:presetBounceEnd="40000">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anim calcmode="lin" valueType="num" p14:bounceEnd="40000">
                                          <p:cBhvr additive="base">
                                            <p:cTn id="11" dur="500" fill="hold"/>
                                            <p:tgtEl>
                                              <p:spTgt spid="25"/>
                                            </p:tgtEl>
                                            <p:attrNameLst>
                                              <p:attrName>ppt_x</p:attrName>
                                            </p:attrNameLst>
                                          </p:cBhvr>
                                          <p:tavLst>
                                            <p:tav tm="0">
                                              <p:val>
                                                <p:strVal val="0-#ppt_w/2"/>
                                              </p:val>
                                            </p:tav>
                                            <p:tav tm="100000">
                                              <p:val>
                                                <p:strVal val="#ppt_x"/>
                                              </p:val>
                                            </p:tav>
                                          </p:tavLst>
                                        </p:anim>
                                        <p:anim calcmode="lin" valueType="num" p14:bounceEnd="40000">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14:presetBounceEnd="40000">
                                      <p:stCondLst>
                                        <p:cond delay="0"/>
                                      </p:stCondLst>
                                      <p:endCondLst>
                                        <p:cond evt="begin" delay="0">
                                          <p:tn val="13"/>
                                        </p:cond>
                                      </p:endCondLst>
                                      <p:childTnLst>
                                        <p:set>
                                          <p:cBhvr>
                                            <p:cTn id="14" dur="1" fill="hold">
                                              <p:stCondLst>
                                                <p:cond delay="0"/>
                                              </p:stCondLst>
                                            </p:cTn>
                                            <p:tgtEl>
                                              <p:spTgt spid="26"/>
                                            </p:tgtEl>
                                            <p:attrNameLst>
                                              <p:attrName>style.visibility</p:attrName>
                                            </p:attrNameLst>
                                          </p:cBhvr>
                                          <p:to>
                                            <p:strVal val="visible"/>
                                          </p:to>
                                        </p:set>
                                        <p:anim calcmode="lin" valueType="num" p14:bounceEnd="40000">
                                          <p:cBhvr additive="base">
                                            <p:cTn id="15" dur="500" fill="hold"/>
                                            <p:tgtEl>
                                              <p:spTgt spid="26"/>
                                            </p:tgtEl>
                                            <p:attrNameLst>
                                              <p:attrName>ppt_x</p:attrName>
                                            </p:attrNameLst>
                                          </p:cBhvr>
                                          <p:tavLst>
                                            <p:tav tm="0">
                                              <p:val>
                                                <p:strVal val="0-#ppt_w/2"/>
                                              </p:val>
                                            </p:tav>
                                            <p:tav tm="100000">
                                              <p:val>
                                                <p:strVal val="#ppt_x"/>
                                              </p:val>
                                            </p:tav>
                                          </p:tavLst>
                                        </p:anim>
                                        <p:anim calcmode="lin" valueType="num" p14:bounceEnd="40000">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0"/>
                                      </p:stCondLst>
                                      <p:endCondLst>
                                        <p:cond evt="begin" delay="0">
                                          <p:tn val="13"/>
                                        </p:cond>
                                      </p:end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0-#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15" name="Rectangle 14"/>
          <p:cNvSpPr/>
          <p:nvPr userDrawn="1"/>
        </p:nvSpPr>
        <p:spPr>
          <a:xfrm>
            <a:off x="839787" y="628503"/>
            <a:ext cx="3789232" cy="5529954"/>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Slide Number Placeholder 5"/>
          <p:cNvSpPr>
            <a:spLocks noGrp="1"/>
          </p:cNvSpPr>
          <p:nvPr>
            <p:ph type="sldNum" sz="quarter" idx="10"/>
          </p:nvPr>
        </p:nvSpPr>
        <p:spPr/>
        <p:txBody>
          <a:bodyPr lIns="0"/>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1" name="Picture Placeholder 2"/>
          <p:cNvSpPr>
            <a:spLocks noGrp="1"/>
          </p:cNvSpPr>
          <p:nvPr>
            <p:ph type="pic" sz="quarter" idx="12"/>
          </p:nvPr>
        </p:nvSpPr>
        <p:spPr>
          <a:xfrm>
            <a:off x="984346" y="803242"/>
            <a:ext cx="633701" cy="633701"/>
          </a:xfrm>
          <a:prstGeom prst="ellipse">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3"/>
          </p:nvPr>
        </p:nvSpPr>
        <p:spPr>
          <a:xfrm>
            <a:off x="984346" y="1563876"/>
            <a:ext cx="633701" cy="633701"/>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984346" y="2324510"/>
            <a:ext cx="633701" cy="633701"/>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984346" y="3085144"/>
            <a:ext cx="633701" cy="633701"/>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984346" y="4606413"/>
            <a:ext cx="633701" cy="633701"/>
          </a:xfrm>
          <a:prstGeom prst="ellipse">
            <a:avLst/>
          </a:prstGeom>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7"/>
          </p:nvPr>
        </p:nvSpPr>
        <p:spPr>
          <a:xfrm>
            <a:off x="984346" y="5367049"/>
            <a:ext cx="633701" cy="633701"/>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8"/>
          </p:nvPr>
        </p:nvSpPr>
        <p:spPr>
          <a:xfrm>
            <a:off x="984346" y="3845778"/>
            <a:ext cx="633701" cy="633701"/>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501524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14:presetBounceEnd="40000">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14:bounceEnd="4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14:presetBounceEnd="40000">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14:bounceEnd="40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14:presetBounceEnd="40000">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14:bounceEnd="4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nodePh="1" p14:presetBounceEnd="40000">
                                      <p:stCondLst>
                                        <p:cond delay="0"/>
                                      </p:stCondLst>
                                      <p:endCondLst>
                                        <p:cond evt="begin" delay="0">
                                          <p:tn val="29"/>
                                        </p:cond>
                                      </p:endCondLst>
                                      <p:childTnLst>
                                        <p:set>
                                          <p:cBhvr>
                                            <p:cTn id="30" dur="1" fill="hold">
                                              <p:stCondLst>
                                                <p:cond delay="0"/>
                                              </p:stCondLst>
                                            </p:cTn>
                                            <p:tgtEl>
                                              <p:spTgt spid="10"/>
                                            </p:tgtEl>
                                            <p:attrNameLst>
                                              <p:attrName>style.visibility</p:attrName>
                                            </p:attrNameLst>
                                          </p:cBhvr>
                                          <p:to>
                                            <p:strVal val="visible"/>
                                          </p:to>
                                        </p:set>
                                        <p:anim calcmode="lin" valueType="num" p14:bounceEnd="40000">
                                          <p:cBhvr additive="base">
                                            <p:cTn id="31"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4" fill="hold" grpId="0" nodeType="withEffect" p14:presetBounceEnd="40000">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14:bounceEnd="40000">
                                          <p:cBhvr additive="base">
                                            <p:cTn id="35"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p:bldP spid="12" grpId="0"/>
          <p:bldP spid="13" grpId="0"/>
          <p:bldP spid="7" grpId="0"/>
          <p:bldP spid="8" grpId="0"/>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nodePh="1">
                                      <p:stCondLst>
                                        <p:cond delay="0"/>
                                      </p:stCondLst>
                                      <p:endCondLst>
                                        <p:cond evt="begin" delay="0">
                                          <p:tn val="29"/>
                                        </p:cond>
                                      </p:end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p:bldP spid="12" grpId="0"/>
          <p:bldP spid="13" grpId="0"/>
          <p:bldP spid="7" grpId="0"/>
          <p:bldP spid="8" grpId="0"/>
          <p:bldP spid="9" grpId="0"/>
          <p:bldP spid="10" grpId="0"/>
        </p:bldLst>
      </p:timing>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lIns="0"/>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1" name="Picture Placeholder 2"/>
          <p:cNvSpPr>
            <a:spLocks noGrp="1"/>
          </p:cNvSpPr>
          <p:nvPr>
            <p:ph type="pic" sz="quarter" idx="12"/>
          </p:nvPr>
        </p:nvSpPr>
        <p:spPr>
          <a:xfrm>
            <a:off x="7750906" y="803242"/>
            <a:ext cx="739951" cy="739951"/>
          </a:xfrm>
          <a:prstGeom prst="ellipse">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3"/>
          </p:nvPr>
        </p:nvSpPr>
        <p:spPr>
          <a:xfrm>
            <a:off x="7750906" y="1716003"/>
            <a:ext cx="739951" cy="739951"/>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7750906" y="2628764"/>
            <a:ext cx="739951" cy="739951"/>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7750906" y="3541525"/>
            <a:ext cx="739951" cy="739951"/>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7750906" y="4454286"/>
            <a:ext cx="739951" cy="739951"/>
          </a:xfrm>
          <a:prstGeom prst="ellipse">
            <a:avLst/>
          </a:prstGeom>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7"/>
          </p:nvPr>
        </p:nvSpPr>
        <p:spPr>
          <a:xfrm>
            <a:off x="7750906" y="5367049"/>
            <a:ext cx="739951" cy="739951"/>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838526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14:presetBounceEnd="40000">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14:bounceEnd="4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14:presetBounceEnd="40000">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14:bounceEnd="40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14:presetBounceEnd="40000">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14:bounceEnd="4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9" grpId="0"/>
        </p:bldLst>
      </p:timing>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l">
              <a:buNone/>
              <a:defRPr sz="1200" b="1" i="1">
                <a:solidFill>
                  <a:schemeClr val="accent1"/>
                </a:solidFill>
              </a:defRPr>
            </a:lvl1pPr>
          </a:lstStyle>
          <a:p>
            <a:pPr lvl="0"/>
            <a:r>
              <a:rPr lang="en-US" dirty="0"/>
              <a:t>Subtitle</a:t>
            </a:r>
          </a:p>
        </p:txBody>
      </p:sp>
      <p:sp>
        <p:nvSpPr>
          <p:cNvPr id="5" name="Picture Placeholder 2"/>
          <p:cNvSpPr>
            <a:spLocks noGrp="1"/>
          </p:cNvSpPr>
          <p:nvPr>
            <p:ph type="pic" sz="quarter" idx="13"/>
          </p:nvPr>
        </p:nvSpPr>
        <p:spPr>
          <a:xfrm>
            <a:off x="974357" y="2132651"/>
            <a:ext cx="616072" cy="616072"/>
          </a:xfrm>
          <a:prstGeom prst="ellipse">
            <a:avLst/>
          </a:prstGeom>
        </p:spPr>
        <p:txBody>
          <a:bodyPr>
            <a:normAutofit/>
          </a:bodyPr>
          <a:lstStyle>
            <a:lvl1pPr marL="0" indent="0">
              <a:buNone/>
              <a:defRPr sz="1100"/>
            </a:lvl1pPr>
          </a:lstStyle>
          <a:p>
            <a:endParaRPr lang="en-US" dirty="0"/>
          </a:p>
        </p:txBody>
      </p:sp>
      <p:sp>
        <p:nvSpPr>
          <p:cNvPr id="6" name="Picture Placeholder 2"/>
          <p:cNvSpPr>
            <a:spLocks noGrp="1"/>
          </p:cNvSpPr>
          <p:nvPr>
            <p:ph type="pic" sz="quarter" idx="14"/>
          </p:nvPr>
        </p:nvSpPr>
        <p:spPr>
          <a:xfrm>
            <a:off x="974357" y="3451691"/>
            <a:ext cx="616072" cy="616072"/>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974357" y="4111211"/>
            <a:ext cx="616072" cy="616072"/>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974357" y="2792171"/>
            <a:ext cx="616072" cy="616072"/>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7"/>
          </p:nvPr>
        </p:nvSpPr>
        <p:spPr>
          <a:xfrm>
            <a:off x="974357" y="4770731"/>
            <a:ext cx="616072" cy="616072"/>
          </a:xfrm>
          <a:prstGeom prst="ellipse">
            <a:avLst/>
          </a:prstGeom>
        </p:spPr>
        <p:txBody>
          <a:bodyPr>
            <a:normAutofit/>
          </a:bodyPr>
          <a:lstStyle>
            <a:lvl1pPr marL="0" indent="0">
              <a:buNone/>
              <a:defRPr sz="1100"/>
            </a:lvl1pPr>
          </a:lstStyle>
          <a:p>
            <a:endParaRPr lang="en-US" dirty="0"/>
          </a:p>
        </p:txBody>
      </p:sp>
      <p:sp>
        <p:nvSpPr>
          <p:cNvPr id="11" name="Picture Placeholder 2"/>
          <p:cNvSpPr>
            <a:spLocks noGrp="1"/>
          </p:cNvSpPr>
          <p:nvPr>
            <p:ph type="pic" sz="quarter" idx="18"/>
          </p:nvPr>
        </p:nvSpPr>
        <p:spPr>
          <a:xfrm>
            <a:off x="974357" y="5430249"/>
            <a:ext cx="616072" cy="61607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0186786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40000">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14:presetBounceEnd="40000">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14:bounceEnd="4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40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14:presetBounceEnd="40000">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14:bounceEnd="40000">
                                          <p:cBhvr additive="base">
                                            <p:cTn id="15"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14:presetBounceEnd="40000">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14:bounceEnd="40000">
                                          <p:cBhvr additive="base">
                                            <p:cTn id="19" dur="500" fill="hold"/>
                                            <p:tgtEl>
                                              <p:spTgt spid="8"/>
                                            </p:tgtEl>
                                            <p:attrNameLst>
                                              <p:attrName>ppt_x</p:attrName>
                                            </p:attrNameLst>
                                          </p:cBhvr>
                                          <p:tavLst>
                                            <p:tav tm="0">
                                              <p:val>
                                                <p:strVal val="0-#ppt_w/2"/>
                                              </p:val>
                                            </p:tav>
                                            <p:tav tm="100000">
                                              <p:val>
                                                <p:strVal val="#ppt_x"/>
                                              </p:val>
                                            </p:tav>
                                          </p:tavLst>
                                        </p:anim>
                                        <p:anim calcmode="lin" valueType="num" p14:bounceEnd="40000">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nodePh="1" p14:presetBounceEnd="40000">
                                      <p:stCondLst>
                                        <p:cond delay="0"/>
                                      </p:stCondLst>
                                      <p:endCondLst>
                                        <p:cond evt="begin" delay="0">
                                          <p:tn val="21"/>
                                        </p:cond>
                                      </p:endCondLst>
                                      <p:childTnLst>
                                        <p:set>
                                          <p:cBhvr>
                                            <p:cTn id="22" dur="1" fill="hold">
                                              <p:stCondLst>
                                                <p:cond delay="0"/>
                                              </p:stCondLst>
                                            </p:cTn>
                                            <p:tgtEl>
                                              <p:spTgt spid="10"/>
                                            </p:tgtEl>
                                            <p:attrNameLst>
                                              <p:attrName>style.visibility</p:attrName>
                                            </p:attrNameLst>
                                          </p:cBhvr>
                                          <p:to>
                                            <p:strVal val="visible"/>
                                          </p:to>
                                        </p:set>
                                        <p:anim calcmode="lin" valueType="num" p14:bounceEnd="40000">
                                          <p:cBhvr additive="base">
                                            <p:cTn id="23" dur="500" fill="hold"/>
                                            <p:tgtEl>
                                              <p:spTgt spid="10"/>
                                            </p:tgtEl>
                                            <p:attrNameLst>
                                              <p:attrName>ppt_x</p:attrName>
                                            </p:attrNameLst>
                                          </p:cBhvr>
                                          <p:tavLst>
                                            <p:tav tm="0">
                                              <p:val>
                                                <p:strVal val="0-#ppt_w/2"/>
                                              </p:val>
                                            </p:tav>
                                            <p:tav tm="100000">
                                              <p:val>
                                                <p:strVal val="#ppt_x"/>
                                              </p:val>
                                            </p:tav>
                                          </p:tavLst>
                                        </p:anim>
                                        <p:anim calcmode="lin" valueType="num" p14:bounceEnd="40000">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nodePh="1" p14:presetBounceEnd="40000">
                                      <p:stCondLst>
                                        <p:cond delay="0"/>
                                      </p:stCondLst>
                                      <p:endCondLst>
                                        <p:cond evt="begin" delay="0">
                                          <p:tn val="25"/>
                                        </p:cond>
                                      </p:endCondLst>
                                      <p:childTnLst>
                                        <p:set>
                                          <p:cBhvr>
                                            <p:cTn id="26" dur="1" fill="hold">
                                              <p:stCondLst>
                                                <p:cond delay="0"/>
                                              </p:stCondLst>
                                            </p:cTn>
                                            <p:tgtEl>
                                              <p:spTgt spid="11"/>
                                            </p:tgtEl>
                                            <p:attrNameLst>
                                              <p:attrName>style.visibility</p:attrName>
                                            </p:attrNameLst>
                                          </p:cBhvr>
                                          <p:to>
                                            <p:strVal val="visible"/>
                                          </p:to>
                                        </p:set>
                                        <p:anim calcmode="lin" valueType="num" p14:bounceEnd="40000">
                                          <p:cBhvr additive="base">
                                            <p:cTn id="27" dur="500" fill="hold"/>
                                            <p:tgtEl>
                                              <p:spTgt spid="11"/>
                                            </p:tgtEl>
                                            <p:attrNameLst>
                                              <p:attrName>ppt_x</p:attrName>
                                            </p:attrNameLst>
                                          </p:cBhvr>
                                          <p:tavLst>
                                            <p:tav tm="0">
                                              <p:val>
                                                <p:strVal val="0-#ppt_w/2"/>
                                              </p:val>
                                            </p:tav>
                                            <p:tav tm="100000">
                                              <p:val>
                                                <p:strVal val="#ppt_x"/>
                                              </p:val>
                                            </p:tav>
                                          </p:tavLst>
                                        </p:anim>
                                        <p:anim calcmode="lin" valueType="num" p14:bounceEnd="40000">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nodePh="1">
                                      <p:stCondLst>
                                        <p:cond delay="0"/>
                                      </p:stCondLst>
                                      <p:endCondLst>
                                        <p:cond evt="begin" delay="0">
                                          <p:tn val="21"/>
                                        </p:cond>
                                      </p:end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nodePh="1">
                                      <p:stCondLst>
                                        <p:cond delay="0"/>
                                      </p:stCondLst>
                                      <p:endCondLst>
                                        <p:cond evt="begin" delay="0">
                                          <p:tn val="25"/>
                                        </p:cond>
                                      </p:end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Lst>
      </p:timing>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l">
              <a:buNone/>
              <a:defRPr sz="1200" b="1" i="1">
                <a:solidFill>
                  <a:schemeClr val="accent1"/>
                </a:solidFill>
              </a:defRPr>
            </a:lvl1pPr>
          </a:lstStyle>
          <a:p>
            <a:pPr lvl="0"/>
            <a:r>
              <a:rPr lang="en-US" dirty="0"/>
              <a:t>Subtitle</a:t>
            </a:r>
          </a:p>
        </p:txBody>
      </p:sp>
      <p:sp>
        <p:nvSpPr>
          <p:cNvPr id="5" name="Picture Placeholder 2"/>
          <p:cNvSpPr>
            <a:spLocks noGrp="1"/>
          </p:cNvSpPr>
          <p:nvPr>
            <p:ph type="pic" sz="quarter" idx="13"/>
          </p:nvPr>
        </p:nvSpPr>
        <p:spPr>
          <a:xfrm>
            <a:off x="1370766" y="2463425"/>
            <a:ext cx="793638" cy="793638"/>
          </a:xfrm>
          <a:prstGeom prst="ellipse">
            <a:avLst/>
          </a:prstGeom>
        </p:spPr>
        <p:txBody>
          <a:bodyPr>
            <a:normAutofit/>
          </a:bodyPr>
          <a:lstStyle>
            <a:lvl1pPr marL="0" indent="0">
              <a:buNone/>
              <a:defRPr sz="1100"/>
            </a:lvl1pPr>
          </a:lstStyle>
          <a:p>
            <a:endParaRPr lang="en-US" dirty="0"/>
          </a:p>
        </p:txBody>
      </p:sp>
      <p:sp>
        <p:nvSpPr>
          <p:cNvPr id="6" name="Picture Placeholder 2"/>
          <p:cNvSpPr>
            <a:spLocks noGrp="1"/>
          </p:cNvSpPr>
          <p:nvPr>
            <p:ph type="pic" sz="quarter" idx="14"/>
          </p:nvPr>
        </p:nvSpPr>
        <p:spPr>
          <a:xfrm>
            <a:off x="1370766" y="3340247"/>
            <a:ext cx="793638" cy="793638"/>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1370766" y="4217069"/>
            <a:ext cx="793638" cy="793638"/>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1370766" y="5093891"/>
            <a:ext cx="793638" cy="79363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8004017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l">
              <a:buNone/>
              <a:defRPr sz="1200" b="0" i="1">
                <a:solidFill>
                  <a:schemeClr val="accent1"/>
                </a:solidFill>
              </a:defRPr>
            </a:lvl1pPr>
          </a:lstStyle>
          <a:p>
            <a:pPr lvl="0"/>
            <a:r>
              <a:rPr lang="en-US" dirty="0"/>
              <a:t>Subtitle</a:t>
            </a:r>
          </a:p>
        </p:txBody>
      </p:sp>
      <p:sp>
        <p:nvSpPr>
          <p:cNvPr id="5" name="Picture Placeholder 3"/>
          <p:cNvSpPr>
            <a:spLocks noGrp="1"/>
          </p:cNvSpPr>
          <p:nvPr>
            <p:ph type="pic" sz="quarter" idx="15"/>
          </p:nvPr>
        </p:nvSpPr>
        <p:spPr>
          <a:xfrm>
            <a:off x="1968502" y="1998522"/>
            <a:ext cx="707647" cy="707646"/>
          </a:xfrm>
          <a:prstGeom prst="ellipse">
            <a:avLst/>
          </a:prstGeom>
          <a:solidFill>
            <a:schemeClr val="bg1"/>
          </a:solidFill>
        </p:spPr>
        <p:txBody>
          <a:bodyPr>
            <a:normAutofit/>
          </a:bodyPr>
          <a:lstStyle>
            <a:lvl1pPr marL="0" indent="0">
              <a:buNone/>
              <a:defRPr sz="1200"/>
            </a:lvl1pPr>
          </a:lstStyle>
          <a:p>
            <a:endParaRPr lang="en-US" dirty="0"/>
          </a:p>
        </p:txBody>
      </p:sp>
      <p:sp>
        <p:nvSpPr>
          <p:cNvPr id="6" name="Picture Placeholder 3"/>
          <p:cNvSpPr>
            <a:spLocks noGrp="1"/>
          </p:cNvSpPr>
          <p:nvPr>
            <p:ph type="pic" sz="quarter" idx="16"/>
          </p:nvPr>
        </p:nvSpPr>
        <p:spPr>
          <a:xfrm>
            <a:off x="2878831" y="1912069"/>
            <a:ext cx="936104" cy="936104"/>
          </a:xfrm>
          <a:prstGeom prst="ellipse">
            <a:avLst/>
          </a:prstGeom>
          <a:solidFill>
            <a:schemeClr val="bg1"/>
          </a:solidFill>
        </p:spPr>
        <p:txBody>
          <a:bodyPr>
            <a:normAutofit/>
          </a:bodyPr>
          <a:lstStyle>
            <a:lvl1pPr marL="0" indent="0">
              <a:buNone/>
              <a:defRPr sz="1200"/>
            </a:lvl1pPr>
          </a:lstStyle>
          <a:p>
            <a:endParaRPr lang="en-US" dirty="0"/>
          </a:p>
        </p:txBody>
      </p:sp>
      <p:sp>
        <p:nvSpPr>
          <p:cNvPr id="7" name="Picture Placeholder 3"/>
          <p:cNvSpPr>
            <a:spLocks noGrp="1"/>
          </p:cNvSpPr>
          <p:nvPr>
            <p:ph type="pic" sz="quarter" idx="17"/>
          </p:nvPr>
        </p:nvSpPr>
        <p:spPr>
          <a:xfrm>
            <a:off x="4017618" y="2003059"/>
            <a:ext cx="707647" cy="707646"/>
          </a:xfrm>
          <a:prstGeom prst="ellipse">
            <a:avLst/>
          </a:prstGeom>
          <a:solidFill>
            <a:schemeClr val="bg1"/>
          </a:solidFill>
        </p:spPr>
        <p:txBody>
          <a:bodyPr>
            <a:normAutofit/>
          </a:bodyPr>
          <a:lstStyle>
            <a:lvl1pPr marL="0" indent="0">
              <a:buNone/>
              <a:defRPr sz="1200"/>
            </a:lvl1pPr>
          </a:lstStyle>
          <a:p>
            <a:endParaRPr lang="en-US" dirty="0"/>
          </a:p>
        </p:txBody>
      </p:sp>
      <p:sp>
        <p:nvSpPr>
          <p:cNvPr id="8" name="Picture Placeholder 3"/>
          <p:cNvSpPr>
            <a:spLocks noGrp="1"/>
          </p:cNvSpPr>
          <p:nvPr>
            <p:ph type="pic" sz="quarter" idx="18"/>
          </p:nvPr>
        </p:nvSpPr>
        <p:spPr>
          <a:xfrm>
            <a:off x="4927947" y="2063217"/>
            <a:ext cx="633808" cy="633808"/>
          </a:xfrm>
          <a:prstGeom prst="ellipse">
            <a:avLst/>
          </a:prstGeom>
          <a:solidFill>
            <a:schemeClr val="bg1"/>
          </a:solidFill>
        </p:spPr>
        <p:txBody>
          <a:bodyPr>
            <a:normAutofit/>
          </a:bodyPr>
          <a:lstStyle>
            <a:lvl1pPr marL="0" indent="0">
              <a:buNone/>
              <a:defRPr sz="1200"/>
            </a:lvl1pPr>
          </a:lstStyle>
          <a:p>
            <a:endParaRPr lang="en-US" dirty="0"/>
          </a:p>
        </p:txBody>
      </p:sp>
      <p:sp>
        <p:nvSpPr>
          <p:cNvPr id="10" name="Picture Placeholder 3"/>
          <p:cNvSpPr>
            <a:spLocks noGrp="1"/>
          </p:cNvSpPr>
          <p:nvPr>
            <p:ph type="pic" sz="quarter" idx="19"/>
          </p:nvPr>
        </p:nvSpPr>
        <p:spPr>
          <a:xfrm>
            <a:off x="1132009" y="2063217"/>
            <a:ext cx="633808" cy="633808"/>
          </a:xfrm>
          <a:prstGeom prst="ellipse">
            <a:avLst/>
          </a:prstGeom>
          <a:solidFill>
            <a:schemeClr val="bg1"/>
          </a:solidFill>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32361667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ctr">
              <a:buNone/>
              <a:defRPr sz="1200" b="0" i="1">
                <a:solidFill>
                  <a:schemeClr val="accent1"/>
                </a:solidFill>
              </a:defRPr>
            </a:lvl1pPr>
          </a:lstStyle>
          <a:p>
            <a:pPr lvl="0"/>
            <a:r>
              <a:rPr lang="en-US" dirty="0"/>
              <a:t>Subtitle</a:t>
            </a:r>
          </a:p>
        </p:txBody>
      </p:sp>
      <p:sp>
        <p:nvSpPr>
          <p:cNvPr id="5" name="Picture Placeholder 3"/>
          <p:cNvSpPr>
            <a:spLocks noGrp="1"/>
          </p:cNvSpPr>
          <p:nvPr>
            <p:ph type="pic" sz="quarter" idx="15"/>
          </p:nvPr>
        </p:nvSpPr>
        <p:spPr>
          <a:xfrm>
            <a:off x="4007945" y="1980317"/>
            <a:ext cx="1063496" cy="1063496"/>
          </a:xfrm>
          <a:prstGeom prst="ellipse">
            <a:avLst/>
          </a:prstGeom>
          <a:solidFill>
            <a:schemeClr val="bg1"/>
          </a:solidFill>
        </p:spPr>
        <p:txBody>
          <a:bodyPr>
            <a:normAutofit/>
          </a:bodyPr>
          <a:lstStyle>
            <a:lvl1pPr marL="0" indent="0">
              <a:buNone/>
              <a:defRPr sz="1200"/>
            </a:lvl1pPr>
          </a:lstStyle>
          <a:p>
            <a:endParaRPr lang="en-US" dirty="0"/>
          </a:p>
        </p:txBody>
      </p:sp>
      <p:sp>
        <p:nvSpPr>
          <p:cNvPr id="6" name="Picture Placeholder 3"/>
          <p:cNvSpPr>
            <a:spLocks noGrp="1"/>
          </p:cNvSpPr>
          <p:nvPr>
            <p:ph type="pic" sz="quarter" idx="16"/>
          </p:nvPr>
        </p:nvSpPr>
        <p:spPr>
          <a:xfrm>
            <a:off x="5454316" y="1870381"/>
            <a:ext cx="1283368" cy="1283368"/>
          </a:xfrm>
          <a:prstGeom prst="ellipse">
            <a:avLst/>
          </a:prstGeom>
          <a:solidFill>
            <a:schemeClr val="bg1"/>
          </a:solidFill>
        </p:spPr>
        <p:txBody>
          <a:bodyPr>
            <a:normAutofit/>
          </a:bodyPr>
          <a:lstStyle>
            <a:lvl1pPr marL="0" indent="0">
              <a:buNone/>
              <a:defRPr sz="1200"/>
            </a:lvl1pPr>
          </a:lstStyle>
          <a:p>
            <a:endParaRPr lang="en-US" dirty="0"/>
          </a:p>
        </p:txBody>
      </p:sp>
      <p:sp>
        <p:nvSpPr>
          <p:cNvPr id="7" name="Picture Placeholder 3"/>
          <p:cNvSpPr>
            <a:spLocks noGrp="1"/>
          </p:cNvSpPr>
          <p:nvPr>
            <p:ph type="pic" sz="quarter" idx="17"/>
          </p:nvPr>
        </p:nvSpPr>
        <p:spPr>
          <a:xfrm>
            <a:off x="7120559" y="1980317"/>
            <a:ext cx="1063496" cy="1063496"/>
          </a:xfrm>
          <a:prstGeom prst="ellipse">
            <a:avLst/>
          </a:prstGeom>
          <a:solidFill>
            <a:schemeClr val="bg1"/>
          </a:solidFill>
        </p:spPr>
        <p:txBody>
          <a:bodyPr>
            <a:normAutofit/>
          </a:bodyPr>
          <a:lstStyle>
            <a:lvl1pPr marL="0" indent="0">
              <a:buNone/>
              <a:defRPr sz="1200"/>
            </a:lvl1pPr>
          </a:lstStyle>
          <a:p>
            <a:endParaRPr lang="en-US" dirty="0"/>
          </a:p>
        </p:txBody>
      </p:sp>
      <p:sp>
        <p:nvSpPr>
          <p:cNvPr id="8" name="Picture Placeholder 3"/>
          <p:cNvSpPr>
            <a:spLocks noGrp="1"/>
          </p:cNvSpPr>
          <p:nvPr>
            <p:ph type="pic" sz="quarter" idx="18"/>
          </p:nvPr>
        </p:nvSpPr>
        <p:spPr>
          <a:xfrm>
            <a:off x="8566931" y="2035801"/>
            <a:ext cx="952528" cy="952528"/>
          </a:xfrm>
          <a:prstGeom prst="ellipse">
            <a:avLst/>
          </a:prstGeom>
          <a:solidFill>
            <a:schemeClr val="bg1"/>
          </a:solidFill>
        </p:spPr>
        <p:txBody>
          <a:bodyPr>
            <a:normAutofit/>
          </a:bodyPr>
          <a:lstStyle>
            <a:lvl1pPr marL="0" indent="0">
              <a:buNone/>
              <a:defRPr sz="1200"/>
            </a:lvl1pPr>
          </a:lstStyle>
          <a:p>
            <a:endParaRPr lang="en-US" dirty="0"/>
          </a:p>
        </p:txBody>
      </p:sp>
      <p:sp>
        <p:nvSpPr>
          <p:cNvPr id="10" name="Picture Placeholder 3"/>
          <p:cNvSpPr>
            <a:spLocks noGrp="1"/>
          </p:cNvSpPr>
          <p:nvPr>
            <p:ph type="pic" sz="quarter" idx="19"/>
          </p:nvPr>
        </p:nvSpPr>
        <p:spPr>
          <a:xfrm>
            <a:off x="2672543" y="2035801"/>
            <a:ext cx="952528" cy="952528"/>
          </a:xfrm>
          <a:prstGeom prst="ellipse">
            <a:avLst/>
          </a:prstGeom>
          <a:solidFill>
            <a:schemeClr val="bg1"/>
          </a:solidFill>
        </p:spPr>
        <p:txBody>
          <a:bodyPr>
            <a:normAutofit/>
          </a:bodyPr>
          <a:lstStyle>
            <a:lvl1pPr marL="0" indent="0">
              <a:buNone/>
              <a:defRPr sz="1200"/>
            </a:lvl1pPr>
          </a:lstStyle>
          <a:p>
            <a:endParaRPr lang="en-US" dirty="0"/>
          </a:p>
        </p:txBody>
      </p:sp>
      <p:sp>
        <p:nvSpPr>
          <p:cNvPr id="11" name="Picture Placeholder 3"/>
          <p:cNvSpPr>
            <a:spLocks noGrp="1"/>
          </p:cNvSpPr>
          <p:nvPr>
            <p:ph type="pic" sz="quarter" idx="20"/>
          </p:nvPr>
        </p:nvSpPr>
        <p:spPr>
          <a:xfrm>
            <a:off x="9902334" y="2165996"/>
            <a:ext cx="692143" cy="692143"/>
          </a:xfrm>
          <a:prstGeom prst="ellipse">
            <a:avLst/>
          </a:prstGeom>
          <a:solidFill>
            <a:schemeClr val="bg1"/>
          </a:solidFill>
        </p:spPr>
        <p:txBody>
          <a:bodyPr>
            <a:normAutofit/>
          </a:bodyPr>
          <a:lstStyle>
            <a:lvl1pPr marL="0" indent="0">
              <a:buNone/>
              <a:defRPr sz="1200"/>
            </a:lvl1pPr>
          </a:lstStyle>
          <a:p>
            <a:endParaRPr lang="en-US" dirty="0"/>
          </a:p>
        </p:txBody>
      </p:sp>
      <p:sp>
        <p:nvSpPr>
          <p:cNvPr id="12" name="Picture Placeholder 3"/>
          <p:cNvSpPr>
            <a:spLocks noGrp="1"/>
          </p:cNvSpPr>
          <p:nvPr>
            <p:ph type="pic" sz="quarter" idx="21"/>
          </p:nvPr>
        </p:nvSpPr>
        <p:spPr>
          <a:xfrm>
            <a:off x="1597526" y="2165996"/>
            <a:ext cx="692143" cy="692143"/>
          </a:xfrm>
          <a:prstGeom prst="ellipse">
            <a:avLst/>
          </a:prstGeom>
          <a:solidFill>
            <a:schemeClr val="bg1"/>
          </a:solidFill>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42907147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4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102" y="753655"/>
            <a:ext cx="9877697" cy="665153"/>
          </a:xfrm>
        </p:spPr>
        <p:txBody>
          <a:bodyPr/>
          <a:lstStyle/>
          <a:p>
            <a:r>
              <a:rPr lang="en-US"/>
              <a:t>Click to edit Master title style</a:t>
            </a:r>
          </a:p>
        </p:txBody>
      </p:sp>
      <p:sp>
        <p:nvSpPr>
          <p:cNvPr id="6" name="Slide Number Placeholder 5"/>
          <p:cNvSpPr>
            <a:spLocks noGrp="1"/>
          </p:cNvSpPr>
          <p:nvPr>
            <p:ph type="sldNum" sz="quarter" idx="10"/>
          </p:nvPr>
        </p:nvSpPr>
        <p:spPr>
          <a:xfrm>
            <a:off x="11421745" y="365670"/>
            <a:ext cx="388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1"/>
          </p:nvPr>
        </p:nvSpPr>
        <p:spPr>
          <a:xfrm>
            <a:off x="1466339" y="421593"/>
            <a:ext cx="9898574" cy="333148"/>
          </a:xfrm>
        </p:spPr>
        <p:txBody>
          <a:bodyPr anchor="b">
            <a:normAutofit/>
          </a:bodyPr>
          <a:lstStyle>
            <a:lvl1pPr marL="0" indent="0">
              <a:buNone/>
              <a:defRPr sz="1200" i="1">
                <a:solidFill>
                  <a:schemeClr val="accent1"/>
                </a:solidFill>
              </a:defRPr>
            </a:lvl1pPr>
          </a:lstStyle>
          <a:p>
            <a:pPr lvl="0"/>
            <a:r>
              <a:rPr lang="en-US" dirty="0"/>
              <a:t>Click to edit Master text styles</a:t>
            </a:r>
          </a:p>
        </p:txBody>
      </p:sp>
      <p:sp>
        <p:nvSpPr>
          <p:cNvPr id="5" name="Picture Placeholder 2"/>
          <p:cNvSpPr>
            <a:spLocks noGrp="1"/>
          </p:cNvSpPr>
          <p:nvPr>
            <p:ph type="pic" sz="quarter" idx="12"/>
          </p:nvPr>
        </p:nvSpPr>
        <p:spPr>
          <a:xfrm>
            <a:off x="1780919" y="1656784"/>
            <a:ext cx="8630162" cy="2210366"/>
          </a:xfrm>
          <a:prstGeom prst="roundRect">
            <a:avLst>
              <a:gd name="adj" fmla="val 1101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7604870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4264444033"/>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50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102" y="753655"/>
            <a:ext cx="9877697" cy="665153"/>
          </a:xfrm>
        </p:spPr>
        <p:txBody>
          <a:bodyPr/>
          <a:lstStyle/>
          <a:p>
            <a:r>
              <a:rPr lang="en-US"/>
              <a:t>Click to edit Master title style</a:t>
            </a:r>
          </a:p>
        </p:txBody>
      </p:sp>
      <p:sp>
        <p:nvSpPr>
          <p:cNvPr id="6" name="Slide Number Placeholder 5"/>
          <p:cNvSpPr>
            <a:spLocks noGrp="1"/>
          </p:cNvSpPr>
          <p:nvPr>
            <p:ph type="sldNum" sz="quarter" idx="10"/>
          </p:nvPr>
        </p:nvSpPr>
        <p:spPr>
          <a:xfrm>
            <a:off x="11421745" y="365670"/>
            <a:ext cx="388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1"/>
          </p:nvPr>
        </p:nvSpPr>
        <p:spPr>
          <a:xfrm>
            <a:off x="1466339" y="421593"/>
            <a:ext cx="9898574" cy="333148"/>
          </a:xfrm>
        </p:spPr>
        <p:txBody>
          <a:bodyPr anchor="b">
            <a:normAutofit/>
          </a:bodyPr>
          <a:lstStyle>
            <a:lvl1pPr marL="0" indent="0">
              <a:buNone/>
              <a:defRPr sz="1200" i="1">
                <a:solidFill>
                  <a:schemeClr val="accent1"/>
                </a:solidFill>
              </a:defRPr>
            </a:lvl1pPr>
          </a:lstStyle>
          <a:p>
            <a:pPr lvl="0"/>
            <a:r>
              <a:rPr lang="en-US" dirty="0"/>
              <a:t>Click to edit Master text styles</a:t>
            </a:r>
          </a:p>
        </p:txBody>
      </p:sp>
      <p:sp>
        <p:nvSpPr>
          <p:cNvPr id="7" name="Picture Placeholder 2"/>
          <p:cNvSpPr>
            <a:spLocks noGrp="1"/>
          </p:cNvSpPr>
          <p:nvPr>
            <p:ph type="pic" sz="quarter" idx="12"/>
          </p:nvPr>
        </p:nvSpPr>
        <p:spPr>
          <a:xfrm>
            <a:off x="1989669" y="1969477"/>
            <a:ext cx="3445762" cy="344576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3574968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5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102" y="753655"/>
            <a:ext cx="9877697" cy="665153"/>
          </a:xfrm>
        </p:spPr>
        <p:txBody>
          <a:bodyPr/>
          <a:lstStyle/>
          <a:p>
            <a:r>
              <a:rPr lang="en-US"/>
              <a:t>Click to edit Master title style</a:t>
            </a:r>
          </a:p>
        </p:txBody>
      </p:sp>
      <p:sp>
        <p:nvSpPr>
          <p:cNvPr id="6" name="Slide Number Placeholder 5"/>
          <p:cNvSpPr>
            <a:spLocks noGrp="1"/>
          </p:cNvSpPr>
          <p:nvPr>
            <p:ph type="sldNum" sz="quarter" idx="10"/>
          </p:nvPr>
        </p:nvSpPr>
        <p:spPr>
          <a:xfrm>
            <a:off x="11421745" y="365670"/>
            <a:ext cx="388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1"/>
          </p:nvPr>
        </p:nvSpPr>
        <p:spPr>
          <a:xfrm>
            <a:off x="1466339" y="421593"/>
            <a:ext cx="9898574" cy="333148"/>
          </a:xfrm>
        </p:spPr>
        <p:txBody>
          <a:bodyPr anchor="b">
            <a:normAutofit/>
          </a:bodyPr>
          <a:lstStyle>
            <a:lvl1pPr marL="0" indent="0">
              <a:buNone/>
              <a:defRPr sz="1200" i="1">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42821617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102" y="753655"/>
            <a:ext cx="9877697" cy="665153"/>
          </a:xfrm>
        </p:spPr>
        <p:txBody>
          <a:bodyPr/>
          <a:lstStyle/>
          <a:p>
            <a:r>
              <a:rPr lang="en-US"/>
              <a:t>Click to edit Master title style</a:t>
            </a:r>
          </a:p>
        </p:txBody>
      </p:sp>
      <p:sp>
        <p:nvSpPr>
          <p:cNvPr id="6" name="Slide Number Placeholder 5"/>
          <p:cNvSpPr>
            <a:spLocks noGrp="1"/>
          </p:cNvSpPr>
          <p:nvPr>
            <p:ph type="sldNum" sz="quarter" idx="10"/>
          </p:nvPr>
        </p:nvSpPr>
        <p:spPr>
          <a:xfrm>
            <a:off x="11421745" y="365670"/>
            <a:ext cx="388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1"/>
          </p:nvPr>
        </p:nvSpPr>
        <p:spPr>
          <a:xfrm>
            <a:off x="1466339" y="421593"/>
            <a:ext cx="9898574" cy="333148"/>
          </a:xfrm>
        </p:spPr>
        <p:txBody>
          <a:bodyPr anchor="b">
            <a:normAutofit/>
          </a:bodyPr>
          <a:lstStyle>
            <a:lvl1pPr marL="0" indent="0">
              <a:buNone/>
              <a:defRPr sz="1200" i="1">
                <a:solidFill>
                  <a:schemeClr val="accent1"/>
                </a:solidFill>
              </a:defRPr>
            </a:lvl1pPr>
          </a:lstStyle>
          <a:p>
            <a:pPr lvl="0"/>
            <a:r>
              <a:rPr lang="en-US" dirty="0"/>
              <a:t>Click to edit Master text styles</a:t>
            </a:r>
          </a:p>
        </p:txBody>
      </p:sp>
      <p:sp>
        <p:nvSpPr>
          <p:cNvPr id="5" name="Picture Placeholder 2"/>
          <p:cNvSpPr>
            <a:spLocks noGrp="1"/>
          </p:cNvSpPr>
          <p:nvPr>
            <p:ph type="pic" sz="quarter" idx="12"/>
          </p:nvPr>
        </p:nvSpPr>
        <p:spPr>
          <a:xfrm>
            <a:off x="1466339" y="1508171"/>
            <a:ext cx="793638" cy="793638"/>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3"/>
          </p:nvPr>
        </p:nvSpPr>
        <p:spPr>
          <a:xfrm>
            <a:off x="1466339" y="3196139"/>
            <a:ext cx="793638" cy="793638"/>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4"/>
          </p:nvPr>
        </p:nvSpPr>
        <p:spPr>
          <a:xfrm>
            <a:off x="1466339" y="4884107"/>
            <a:ext cx="793638" cy="79363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9696193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8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102" y="753655"/>
            <a:ext cx="9877697" cy="665153"/>
          </a:xfrm>
        </p:spPr>
        <p:txBody>
          <a:bodyPr/>
          <a:lstStyle/>
          <a:p>
            <a:r>
              <a:rPr lang="en-US"/>
              <a:t>Click to edit Master title style</a:t>
            </a:r>
          </a:p>
        </p:txBody>
      </p:sp>
      <p:sp>
        <p:nvSpPr>
          <p:cNvPr id="6" name="Slide Number Placeholder 5"/>
          <p:cNvSpPr>
            <a:spLocks noGrp="1"/>
          </p:cNvSpPr>
          <p:nvPr>
            <p:ph type="sldNum" sz="quarter" idx="10"/>
          </p:nvPr>
        </p:nvSpPr>
        <p:spPr>
          <a:xfrm>
            <a:off x="11421745" y="365670"/>
            <a:ext cx="388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1"/>
          </p:nvPr>
        </p:nvSpPr>
        <p:spPr>
          <a:xfrm>
            <a:off x="1466339" y="421593"/>
            <a:ext cx="9898574" cy="333148"/>
          </a:xfrm>
        </p:spPr>
        <p:txBody>
          <a:bodyPr anchor="b">
            <a:normAutofit/>
          </a:bodyPr>
          <a:lstStyle>
            <a:lvl1pPr marL="0" indent="0">
              <a:buNone/>
              <a:defRPr sz="1200" i="1">
                <a:solidFill>
                  <a:schemeClr val="accent1"/>
                </a:solidFill>
              </a:defRPr>
            </a:lvl1pPr>
          </a:lstStyle>
          <a:p>
            <a:pPr lvl="0"/>
            <a:r>
              <a:rPr lang="en-US" dirty="0"/>
              <a:t>Click to edit Master text styles</a:t>
            </a:r>
          </a:p>
        </p:txBody>
      </p:sp>
      <p:sp>
        <p:nvSpPr>
          <p:cNvPr id="5" name="Picture Placeholder 2"/>
          <p:cNvSpPr>
            <a:spLocks noGrp="1"/>
          </p:cNvSpPr>
          <p:nvPr>
            <p:ph type="pic" sz="quarter" idx="12"/>
          </p:nvPr>
        </p:nvSpPr>
        <p:spPr>
          <a:xfrm>
            <a:off x="1466339" y="1508171"/>
            <a:ext cx="793638" cy="793638"/>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3"/>
          </p:nvPr>
        </p:nvSpPr>
        <p:spPr>
          <a:xfrm>
            <a:off x="1466339" y="3828150"/>
            <a:ext cx="793638" cy="793638"/>
          </a:xfrm>
          <a:prstGeom prst="ellipse">
            <a:avLst/>
          </a:prstGeom>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5"/>
          </p:nvPr>
        </p:nvSpPr>
        <p:spPr>
          <a:xfrm>
            <a:off x="6483056" y="1508171"/>
            <a:ext cx="793638" cy="793638"/>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6"/>
          </p:nvPr>
        </p:nvSpPr>
        <p:spPr>
          <a:xfrm>
            <a:off x="6483056" y="3828150"/>
            <a:ext cx="793638" cy="79363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1276560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Lst>
  </p:timing>
  <p:extLst mod="1">
    <p:ext uri="{DCECCB84-F9BA-43D5-87BE-67443E8EF086}">
      <p15:sldGuideLst xmlns:p15="http://schemas.microsoft.com/office/powerpoint/2012/main">
        <p15:guide id="1"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5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102" y="753655"/>
            <a:ext cx="9877697" cy="665153"/>
          </a:xfrm>
        </p:spPr>
        <p:txBody>
          <a:bodyPr/>
          <a:lstStyle/>
          <a:p>
            <a:r>
              <a:rPr lang="en-US"/>
              <a:t>Click to edit Master title style</a:t>
            </a:r>
          </a:p>
        </p:txBody>
      </p:sp>
      <p:sp>
        <p:nvSpPr>
          <p:cNvPr id="6" name="Slide Number Placeholder 5"/>
          <p:cNvSpPr>
            <a:spLocks noGrp="1"/>
          </p:cNvSpPr>
          <p:nvPr>
            <p:ph type="sldNum" sz="quarter" idx="10"/>
          </p:nvPr>
        </p:nvSpPr>
        <p:spPr>
          <a:xfrm>
            <a:off x="11421745" y="365670"/>
            <a:ext cx="388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1"/>
          </p:nvPr>
        </p:nvSpPr>
        <p:spPr>
          <a:xfrm>
            <a:off x="1466339" y="421593"/>
            <a:ext cx="9898574" cy="333148"/>
          </a:xfrm>
        </p:spPr>
        <p:txBody>
          <a:bodyPr anchor="b">
            <a:normAutofit/>
          </a:bodyPr>
          <a:lstStyle>
            <a:lvl1pPr marL="0" indent="0">
              <a:buNone/>
              <a:defRPr sz="1200" i="1">
                <a:solidFill>
                  <a:schemeClr val="accent1"/>
                </a:solidFill>
              </a:defRPr>
            </a:lvl1pPr>
          </a:lstStyle>
          <a:p>
            <a:pPr lvl="0"/>
            <a:r>
              <a:rPr lang="en-US" dirty="0"/>
              <a:t>Click to edit Master text styles</a:t>
            </a:r>
          </a:p>
        </p:txBody>
      </p:sp>
      <p:sp>
        <p:nvSpPr>
          <p:cNvPr id="5" name="Picture Placeholder 2"/>
          <p:cNvSpPr>
            <a:spLocks noGrp="1"/>
          </p:cNvSpPr>
          <p:nvPr>
            <p:ph type="pic" sz="quarter" idx="12"/>
          </p:nvPr>
        </p:nvSpPr>
        <p:spPr>
          <a:xfrm>
            <a:off x="1629851" y="1656784"/>
            <a:ext cx="3519501" cy="4139582"/>
          </a:xfrm>
          <a:prstGeom prst="roundRect">
            <a:avLst>
              <a:gd name="adj" fmla="val 1101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6266132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61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a:xfrm>
            <a:off x="11421745" y="365670"/>
            <a:ext cx="388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Picture Placeholder 2"/>
          <p:cNvSpPr>
            <a:spLocks noGrp="1"/>
          </p:cNvSpPr>
          <p:nvPr>
            <p:ph type="pic" sz="quarter" idx="12"/>
          </p:nvPr>
        </p:nvSpPr>
        <p:spPr>
          <a:xfrm>
            <a:off x="1660602" y="1123673"/>
            <a:ext cx="3600000" cy="3600000"/>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2553844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6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102" y="753655"/>
            <a:ext cx="9877697" cy="665153"/>
          </a:xfrm>
        </p:spPr>
        <p:txBody>
          <a:bodyPr/>
          <a:lstStyle/>
          <a:p>
            <a:r>
              <a:rPr lang="en-US"/>
              <a:t>Click to edit Master title style</a:t>
            </a:r>
          </a:p>
        </p:txBody>
      </p:sp>
      <p:sp>
        <p:nvSpPr>
          <p:cNvPr id="6" name="Slide Number Placeholder 5"/>
          <p:cNvSpPr>
            <a:spLocks noGrp="1"/>
          </p:cNvSpPr>
          <p:nvPr>
            <p:ph type="sldNum" sz="quarter" idx="10"/>
          </p:nvPr>
        </p:nvSpPr>
        <p:spPr>
          <a:xfrm>
            <a:off x="11421745" y="365670"/>
            <a:ext cx="388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1"/>
          </p:nvPr>
        </p:nvSpPr>
        <p:spPr>
          <a:xfrm>
            <a:off x="1466339" y="421593"/>
            <a:ext cx="9898574" cy="333148"/>
          </a:xfrm>
        </p:spPr>
        <p:txBody>
          <a:bodyPr anchor="b">
            <a:normAutofit/>
          </a:bodyPr>
          <a:lstStyle>
            <a:lvl1pPr marL="0" indent="0">
              <a:buNone/>
              <a:defRPr sz="1200" i="1">
                <a:solidFill>
                  <a:schemeClr val="accent1"/>
                </a:solidFill>
              </a:defRPr>
            </a:lvl1pPr>
          </a:lstStyle>
          <a:p>
            <a:pPr lvl="0"/>
            <a:r>
              <a:rPr lang="en-US" dirty="0"/>
              <a:t>Click to edit Master text styles</a:t>
            </a:r>
          </a:p>
        </p:txBody>
      </p:sp>
      <p:sp>
        <p:nvSpPr>
          <p:cNvPr id="5" name="Picture Placeholder 2"/>
          <p:cNvSpPr>
            <a:spLocks noGrp="1"/>
          </p:cNvSpPr>
          <p:nvPr>
            <p:ph type="pic" sz="quarter" idx="12"/>
          </p:nvPr>
        </p:nvSpPr>
        <p:spPr>
          <a:xfrm>
            <a:off x="1476102" y="2476219"/>
            <a:ext cx="2813236" cy="2813236"/>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5360756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Rounded Rectangle 3"/>
          <p:cNvSpPr/>
          <p:nvPr userDrawn="1"/>
        </p:nvSpPr>
        <p:spPr>
          <a:xfrm>
            <a:off x="297320" y="286100"/>
            <a:ext cx="4167104" cy="6327873"/>
          </a:xfrm>
          <a:prstGeom prst="roundRect">
            <a:avLst>
              <a:gd name="adj" fmla="val 56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Picture Placeholder 2"/>
          <p:cNvSpPr>
            <a:spLocks noGrp="1"/>
          </p:cNvSpPr>
          <p:nvPr>
            <p:ph type="pic" sz="quarter" idx="12"/>
          </p:nvPr>
        </p:nvSpPr>
        <p:spPr>
          <a:xfrm>
            <a:off x="1130969" y="735983"/>
            <a:ext cx="3866966" cy="5386034"/>
          </a:xfrm>
          <a:prstGeom prst="roundRect">
            <a:avLst>
              <a:gd name="adj" fmla="val 1101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9801497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Rounded Rectangle 3"/>
          <p:cNvSpPr/>
          <p:nvPr userDrawn="1"/>
        </p:nvSpPr>
        <p:spPr>
          <a:xfrm>
            <a:off x="297320" y="286100"/>
            <a:ext cx="4167104" cy="6327873"/>
          </a:xfrm>
          <a:prstGeom prst="roundRect">
            <a:avLst>
              <a:gd name="adj" fmla="val 56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Picture Placeholder 2"/>
          <p:cNvSpPr>
            <a:spLocks noGrp="1"/>
          </p:cNvSpPr>
          <p:nvPr>
            <p:ph type="pic" sz="quarter" idx="12"/>
          </p:nvPr>
        </p:nvSpPr>
        <p:spPr>
          <a:xfrm>
            <a:off x="928950" y="916736"/>
            <a:ext cx="2909403" cy="2889719"/>
          </a:xfrm>
          <a:prstGeom prst="roundRect">
            <a:avLst>
              <a:gd name="adj" fmla="val 1101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317360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08_Title Only">
    <p:spTree>
      <p:nvGrpSpPr>
        <p:cNvPr id="1" name=""/>
        <p:cNvGrpSpPr/>
        <p:nvPr/>
      </p:nvGrpSpPr>
      <p:grpSpPr>
        <a:xfrm>
          <a:off x="0" y="0"/>
          <a:ext cx="0" cy="0"/>
          <a:chOff x="0" y="0"/>
          <a:chExt cx="0" cy="0"/>
        </a:xfrm>
      </p:grpSpPr>
      <p:sp>
        <p:nvSpPr>
          <p:cNvPr id="4" name="Rectangle 3"/>
          <p:cNvSpPr/>
          <p:nvPr userDrawn="1"/>
        </p:nvSpPr>
        <p:spPr>
          <a:xfrm>
            <a:off x="0" y="0"/>
            <a:ext cx="26786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2065467" y="0"/>
            <a:ext cx="10126531"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 name="Picture Placeholder 2"/>
          <p:cNvSpPr>
            <a:spLocks noGrp="1"/>
          </p:cNvSpPr>
          <p:nvPr>
            <p:ph type="pic" sz="quarter" idx="14"/>
          </p:nvPr>
        </p:nvSpPr>
        <p:spPr>
          <a:xfrm>
            <a:off x="7327557" y="3552566"/>
            <a:ext cx="2755558" cy="1896764"/>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7076616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28888781"/>
      </p:ext>
    </p:extLst>
  </p:cSld>
  <p:clrMapOvr>
    <a:overrideClrMapping bg1="lt1" tx1="dk1" bg2="lt2" tx2="dk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09_Title Only">
    <p:spTree>
      <p:nvGrpSpPr>
        <p:cNvPr id="1" name=""/>
        <p:cNvGrpSpPr/>
        <p:nvPr/>
      </p:nvGrpSpPr>
      <p:grpSpPr>
        <a:xfrm>
          <a:off x="0" y="0"/>
          <a:ext cx="0" cy="0"/>
          <a:chOff x="0" y="0"/>
          <a:chExt cx="0" cy="0"/>
        </a:xfrm>
      </p:grpSpPr>
      <p:sp>
        <p:nvSpPr>
          <p:cNvPr id="4" name="Rectangle 3"/>
          <p:cNvSpPr/>
          <p:nvPr userDrawn="1"/>
        </p:nvSpPr>
        <p:spPr>
          <a:xfrm>
            <a:off x="0" y="0"/>
            <a:ext cx="26786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2065467" y="0"/>
            <a:ext cx="10126531"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 name="Picture Placeholder 2"/>
          <p:cNvSpPr>
            <a:spLocks noGrp="1"/>
          </p:cNvSpPr>
          <p:nvPr>
            <p:ph type="pic" sz="quarter" idx="14"/>
          </p:nvPr>
        </p:nvSpPr>
        <p:spPr>
          <a:xfrm>
            <a:off x="2860408" y="826298"/>
            <a:ext cx="2755558" cy="1896764"/>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4533036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10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441629" y="4513609"/>
            <a:ext cx="723292" cy="72329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667589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11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851975" y="437554"/>
            <a:ext cx="723292" cy="72329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5269502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12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851975" y="437554"/>
            <a:ext cx="723292" cy="723292"/>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4"/>
          </p:nvPr>
        </p:nvSpPr>
        <p:spPr>
          <a:xfrm>
            <a:off x="2923675" y="2911642"/>
            <a:ext cx="1010652" cy="685800"/>
          </a:xfrm>
          <a:prstGeom prst="roundRect">
            <a:avLst>
              <a:gd name="adj" fmla="val 12428"/>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5"/>
          </p:nvPr>
        </p:nvSpPr>
        <p:spPr>
          <a:xfrm>
            <a:off x="4247149" y="2911642"/>
            <a:ext cx="1010652" cy="685800"/>
          </a:xfrm>
          <a:prstGeom prst="roundRect">
            <a:avLst>
              <a:gd name="adj" fmla="val 12428"/>
            </a:avLst>
          </a:prstGeom>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6"/>
          </p:nvPr>
        </p:nvSpPr>
        <p:spPr>
          <a:xfrm>
            <a:off x="5570623" y="2911642"/>
            <a:ext cx="1010652" cy="685800"/>
          </a:xfrm>
          <a:prstGeom prst="roundRect">
            <a:avLst>
              <a:gd name="adj" fmla="val 12428"/>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7"/>
          </p:nvPr>
        </p:nvSpPr>
        <p:spPr>
          <a:xfrm>
            <a:off x="6894098" y="2911642"/>
            <a:ext cx="1010652" cy="685800"/>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061732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13_Title Only">
    <p:spTree>
      <p:nvGrpSpPr>
        <p:cNvPr id="1" name=""/>
        <p:cNvGrpSpPr/>
        <p:nvPr/>
      </p:nvGrpSpPr>
      <p:grpSpPr>
        <a:xfrm>
          <a:off x="0" y="0"/>
          <a:ext cx="0" cy="0"/>
          <a:chOff x="0" y="0"/>
          <a:chExt cx="0" cy="0"/>
        </a:xfrm>
      </p:grpSpPr>
      <p:sp>
        <p:nvSpPr>
          <p:cNvPr id="7" name="Picture Placeholder 2"/>
          <p:cNvSpPr>
            <a:spLocks noGrp="1"/>
          </p:cNvSpPr>
          <p:nvPr>
            <p:ph type="pic" sz="quarter" idx="14"/>
          </p:nvPr>
        </p:nvSpPr>
        <p:spPr>
          <a:xfrm>
            <a:off x="2923675" y="2911642"/>
            <a:ext cx="1010652" cy="685800"/>
          </a:xfrm>
          <a:prstGeom prst="roundRect">
            <a:avLst>
              <a:gd name="adj" fmla="val 12428"/>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5"/>
          </p:nvPr>
        </p:nvSpPr>
        <p:spPr>
          <a:xfrm>
            <a:off x="4247149" y="2911642"/>
            <a:ext cx="1010652" cy="685800"/>
          </a:xfrm>
          <a:prstGeom prst="roundRect">
            <a:avLst>
              <a:gd name="adj" fmla="val 12428"/>
            </a:avLst>
          </a:prstGeom>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6"/>
          </p:nvPr>
        </p:nvSpPr>
        <p:spPr>
          <a:xfrm>
            <a:off x="5570623" y="2911642"/>
            <a:ext cx="1010652" cy="685800"/>
          </a:xfrm>
          <a:prstGeom prst="roundRect">
            <a:avLst>
              <a:gd name="adj" fmla="val 12428"/>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7"/>
          </p:nvPr>
        </p:nvSpPr>
        <p:spPr>
          <a:xfrm>
            <a:off x="6894098" y="2911642"/>
            <a:ext cx="1010652" cy="685800"/>
          </a:xfrm>
          <a:prstGeom prst="roundRect">
            <a:avLst>
              <a:gd name="adj" fmla="val 12428"/>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8"/>
          </p:nvPr>
        </p:nvSpPr>
        <p:spPr>
          <a:xfrm>
            <a:off x="8980382" y="4752474"/>
            <a:ext cx="2442407" cy="1215190"/>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3483834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14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957333" y="623008"/>
            <a:ext cx="931472" cy="93147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6853651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15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957333" y="623008"/>
            <a:ext cx="931472" cy="931472"/>
          </a:xfrm>
          <a:prstGeom prst="ellipse">
            <a:avLst/>
          </a:prstGeom>
        </p:spPr>
        <p:txBody>
          <a:bodyPr>
            <a:normAutofit/>
          </a:bodyPr>
          <a:lstStyle>
            <a:lvl1pPr marL="0" indent="0">
              <a:buNone/>
              <a:defRPr sz="1100"/>
            </a:lvl1pPr>
          </a:lstStyle>
          <a:p>
            <a:endParaRPr lang="en-US" dirty="0"/>
          </a:p>
        </p:txBody>
      </p:sp>
      <p:sp>
        <p:nvSpPr>
          <p:cNvPr id="4" name="Picture Placeholder 2"/>
          <p:cNvSpPr>
            <a:spLocks noGrp="1"/>
          </p:cNvSpPr>
          <p:nvPr>
            <p:ph type="pic" sz="quarter" idx="14"/>
          </p:nvPr>
        </p:nvSpPr>
        <p:spPr>
          <a:xfrm>
            <a:off x="7327556" y="3552566"/>
            <a:ext cx="2990336" cy="1896764"/>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7935277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64_Title Only">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827088" y="1261515"/>
            <a:ext cx="10537825" cy="333148"/>
          </a:xfrm>
        </p:spPr>
        <p:txBody>
          <a:bodyPr anchor="t">
            <a:normAutofit/>
          </a:bodyPr>
          <a:lstStyle>
            <a:lvl1pPr marL="0" indent="0">
              <a:buNone/>
              <a:defRPr sz="1000" i="1">
                <a:solidFill>
                  <a:schemeClr val="tx1">
                    <a:lumMod val="50000"/>
                    <a:lumOff val="50000"/>
                  </a:schemeClr>
                </a:solidFill>
              </a:defRPr>
            </a:lvl1pPr>
          </a:lstStyle>
          <a:p>
            <a:pPr lvl="0"/>
            <a:r>
              <a:rPr lang="en-US" dirty="0"/>
              <a:t>Click to edit Master text styles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Title 4"/>
          <p:cNvSpPr>
            <a:spLocks noGrp="1"/>
          </p:cNvSpPr>
          <p:nvPr>
            <p:ph type="title"/>
          </p:nvPr>
        </p:nvSpPr>
        <p:spPr/>
        <p:txBody>
          <a:bodyPr/>
          <a:lstStyle/>
          <a:p>
            <a:r>
              <a:rPr lang="en-US"/>
              <a:t>Click to edit Master title style</a:t>
            </a:r>
          </a:p>
        </p:txBody>
      </p:sp>
      <p:sp>
        <p:nvSpPr>
          <p:cNvPr id="8" name="Picture Placeholder 2"/>
          <p:cNvSpPr>
            <a:spLocks noGrp="1"/>
          </p:cNvSpPr>
          <p:nvPr>
            <p:ph type="pic" sz="quarter" idx="14"/>
          </p:nvPr>
        </p:nvSpPr>
        <p:spPr>
          <a:xfrm>
            <a:off x="1798874" y="2364343"/>
            <a:ext cx="1369667" cy="1369667"/>
          </a:xfrm>
          <a:prstGeom prst="ellipse">
            <a:avLst/>
          </a:prstGeom>
          <a:noFill/>
          <a:effectLst/>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5"/>
          </p:nvPr>
        </p:nvSpPr>
        <p:spPr>
          <a:xfrm>
            <a:off x="1145538" y="4955230"/>
            <a:ext cx="600338" cy="600338"/>
          </a:xfrm>
          <a:prstGeom prst="ellipse">
            <a:avLst/>
          </a:prstGeom>
          <a:noFill/>
          <a:effectLst/>
        </p:spPr>
        <p:txBody>
          <a:bodyPr>
            <a:normAutofit/>
          </a:bodyPr>
          <a:lstStyle>
            <a:lvl1pPr marL="0" indent="0">
              <a:buNone/>
              <a:defRPr sz="900"/>
            </a:lvl1pPr>
          </a:lstStyle>
          <a:p>
            <a:endParaRPr lang="en-US" dirty="0"/>
          </a:p>
        </p:txBody>
      </p:sp>
      <p:sp>
        <p:nvSpPr>
          <p:cNvPr id="11" name="Picture Placeholder 2"/>
          <p:cNvSpPr>
            <a:spLocks noGrp="1"/>
          </p:cNvSpPr>
          <p:nvPr>
            <p:ph type="pic" sz="quarter" idx="16"/>
          </p:nvPr>
        </p:nvSpPr>
        <p:spPr>
          <a:xfrm>
            <a:off x="2202813" y="4955230"/>
            <a:ext cx="600338" cy="600338"/>
          </a:xfrm>
          <a:prstGeom prst="ellipse">
            <a:avLst/>
          </a:prstGeom>
          <a:noFill/>
          <a:effectLst/>
        </p:spPr>
        <p:txBody>
          <a:bodyPr>
            <a:normAutofit/>
          </a:bodyPr>
          <a:lstStyle>
            <a:lvl1pPr marL="0" indent="0">
              <a:buNone/>
              <a:defRPr sz="900"/>
            </a:lvl1pPr>
          </a:lstStyle>
          <a:p>
            <a:endParaRPr lang="en-US" dirty="0"/>
          </a:p>
        </p:txBody>
      </p:sp>
      <p:sp>
        <p:nvSpPr>
          <p:cNvPr id="12" name="Picture Placeholder 2"/>
          <p:cNvSpPr>
            <a:spLocks noGrp="1"/>
          </p:cNvSpPr>
          <p:nvPr>
            <p:ph type="pic" sz="quarter" idx="17"/>
          </p:nvPr>
        </p:nvSpPr>
        <p:spPr>
          <a:xfrm>
            <a:off x="3260088" y="4955230"/>
            <a:ext cx="600338" cy="600338"/>
          </a:xfrm>
          <a:prstGeom prst="ellipse">
            <a:avLst/>
          </a:prstGeom>
          <a:noFill/>
          <a:effectLst/>
        </p:spPr>
        <p:txBody>
          <a:bodyPr>
            <a:normAutofit/>
          </a:bodyPr>
          <a:lstStyle>
            <a:lvl1pPr marL="0" indent="0">
              <a:buNone/>
              <a:defRPr sz="900"/>
            </a:lvl1pPr>
          </a:lstStyle>
          <a:p>
            <a:endParaRPr lang="en-US" dirty="0"/>
          </a:p>
        </p:txBody>
      </p:sp>
    </p:spTree>
    <p:extLst>
      <p:ext uri="{BB962C8B-B14F-4D97-AF65-F5344CB8AC3E}">
        <p14:creationId xmlns:p14="http://schemas.microsoft.com/office/powerpoint/2010/main" val="28962695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67_Title Only">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827088" y="1261515"/>
            <a:ext cx="10537825" cy="333148"/>
          </a:xfrm>
        </p:spPr>
        <p:txBody>
          <a:bodyPr anchor="t">
            <a:normAutofit/>
          </a:bodyPr>
          <a:lstStyle>
            <a:lvl1pPr marL="0" indent="0">
              <a:buNone/>
              <a:defRPr sz="1000" i="1">
                <a:solidFill>
                  <a:schemeClr val="tx1">
                    <a:lumMod val="50000"/>
                    <a:lumOff val="50000"/>
                  </a:schemeClr>
                </a:solidFill>
              </a:defRPr>
            </a:lvl1pPr>
          </a:lstStyle>
          <a:p>
            <a:pPr lvl="0"/>
            <a:r>
              <a:rPr lang="en-US" dirty="0"/>
              <a:t>Click to edit Master text styles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Title 4"/>
          <p:cNvSpPr>
            <a:spLocks noGrp="1"/>
          </p:cNvSpPr>
          <p:nvPr>
            <p:ph type="title"/>
          </p:nvPr>
        </p:nvSpPr>
        <p:spPr/>
        <p:txBody>
          <a:bodyPr/>
          <a:lstStyle/>
          <a:p>
            <a:r>
              <a:rPr lang="en-US"/>
              <a:t>Click to edit Master title style</a:t>
            </a:r>
          </a:p>
        </p:txBody>
      </p:sp>
      <p:sp>
        <p:nvSpPr>
          <p:cNvPr id="8" name="Picture Placeholder 2"/>
          <p:cNvSpPr>
            <a:spLocks noGrp="1"/>
          </p:cNvSpPr>
          <p:nvPr>
            <p:ph type="pic" sz="quarter" idx="14"/>
          </p:nvPr>
        </p:nvSpPr>
        <p:spPr>
          <a:xfrm>
            <a:off x="1758352" y="2364343"/>
            <a:ext cx="1369667" cy="1369667"/>
          </a:xfrm>
          <a:prstGeom prst="ellipse">
            <a:avLst/>
          </a:prstGeom>
          <a:noFill/>
          <a:effectLst/>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5"/>
          </p:nvPr>
        </p:nvSpPr>
        <p:spPr>
          <a:xfrm>
            <a:off x="5411166" y="2364343"/>
            <a:ext cx="1369667" cy="1369667"/>
          </a:xfrm>
          <a:prstGeom prst="ellipse">
            <a:avLst/>
          </a:prstGeom>
          <a:noFill/>
          <a:effectLst/>
        </p:spPr>
        <p:txBody>
          <a:bodyPr>
            <a:normAutofit/>
          </a:bodyPr>
          <a:lstStyle>
            <a:lvl1pPr marL="0" indent="0">
              <a:buNone/>
              <a:defRPr sz="1100"/>
            </a:lvl1pPr>
          </a:lstStyle>
          <a:p>
            <a:endParaRPr lang="en-US" dirty="0"/>
          </a:p>
        </p:txBody>
      </p:sp>
      <p:sp>
        <p:nvSpPr>
          <p:cNvPr id="11" name="Picture Placeholder 2"/>
          <p:cNvSpPr>
            <a:spLocks noGrp="1"/>
          </p:cNvSpPr>
          <p:nvPr>
            <p:ph type="pic" sz="quarter" idx="16"/>
          </p:nvPr>
        </p:nvSpPr>
        <p:spPr>
          <a:xfrm>
            <a:off x="9066966" y="2364343"/>
            <a:ext cx="1369667" cy="1369667"/>
          </a:xfrm>
          <a:prstGeom prst="ellipse">
            <a:avLst/>
          </a:prstGeom>
          <a:noFill/>
          <a:effectLst/>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1894486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extLst mod="1">
    <p:ext uri="{DCECCB84-F9BA-43D5-87BE-67443E8EF086}">
      <p15:sldGuideLst xmlns:p15="http://schemas.microsoft.com/office/powerpoint/2012/main">
        <p15:guide id="1"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4007945" y="502246"/>
            <a:ext cx="1063496" cy="1063496"/>
          </a:xfrm>
          <a:prstGeom prst="ellipse">
            <a:avLst/>
          </a:prstGeom>
          <a:solidFill>
            <a:schemeClr val="bg1"/>
          </a:solidFill>
        </p:spPr>
        <p:txBody>
          <a:bodyPr>
            <a:normAutofit/>
          </a:bodyPr>
          <a:lstStyle>
            <a:lvl1pPr marL="0" indent="0">
              <a:buNone/>
              <a:defRPr sz="1200"/>
            </a:lvl1pPr>
          </a:lstStyle>
          <a:p>
            <a:endParaRPr lang="en-US" dirty="0"/>
          </a:p>
        </p:txBody>
      </p:sp>
      <p:sp>
        <p:nvSpPr>
          <p:cNvPr id="6" name="Picture Placeholder 3"/>
          <p:cNvSpPr>
            <a:spLocks noGrp="1"/>
          </p:cNvSpPr>
          <p:nvPr>
            <p:ph type="pic" sz="quarter" idx="16"/>
          </p:nvPr>
        </p:nvSpPr>
        <p:spPr>
          <a:xfrm>
            <a:off x="5454316" y="392310"/>
            <a:ext cx="1283368" cy="1283368"/>
          </a:xfrm>
          <a:prstGeom prst="ellipse">
            <a:avLst/>
          </a:prstGeom>
          <a:solidFill>
            <a:schemeClr val="bg1"/>
          </a:solidFill>
        </p:spPr>
        <p:txBody>
          <a:bodyPr>
            <a:normAutofit/>
          </a:bodyPr>
          <a:lstStyle>
            <a:lvl1pPr marL="0" indent="0">
              <a:buNone/>
              <a:defRPr sz="1200"/>
            </a:lvl1pPr>
          </a:lstStyle>
          <a:p>
            <a:endParaRPr lang="en-US" dirty="0"/>
          </a:p>
        </p:txBody>
      </p:sp>
      <p:sp>
        <p:nvSpPr>
          <p:cNvPr id="7" name="Picture Placeholder 3"/>
          <p:cNvSpPr>
            <a:spLocks noGrp="1"/>
          </p:cNvSpPr>
          <p:nvPr>
            <p:ph type="pic" sz="quarter" idx="17"/>
          </p:nvPr>
        </p:nvSpPr>
        <p:spPr>
          <a:xfrm>
            <a:off x="7120559" y="502246"/>
            <a:ext cx="1063496" cy="1063496"/>
          </a:xfrm>
          <a:prstGeom prst="ellipse">
            <a:avLst/>
          </a:prstGeom>
          <a:solidFill>
            <a:schemeClr val="bg1"/>
          </a:solidFill>
        </p:spPr>
        <p:txBody>
          <a:bodyPr>
            <a:normAutofit/>
          </a:bodyPr>
          <a:lstStyle>
            <a:lvl1pPr marL="0" indent="0">
              <a:buNone/>
              <a:defRPr sz="1200"/>
            </a:lvl1pPr>
          </a:lstStyle>
          <a:p>
            <a:endParaRPr lang="en-US" dirty="0"/>
          </a:p>
        </p:txBody>
      </p:sp>
      <p:sp>
        <p:nvSpPr>
          <p:cNvPr id="8" name="Picture Placeholder 3"/>
          <p:cNvSpPr>
            <a:spLocks noGrp="1"/>
          </p:cNvSpPr>
          <p:nvPr>
            <p:ph type="pic" sz="quarter" idx="18"/>
          </p:nvPr>
        </p:nvSpPr>
        <p:spPr>
          <a:xfrm>
            <a:off x="8566931" y="557730"/>
            <a:ext cx="952528" cy="952528"/>
          </a:xfrm>
          <a:prstGeom prst="ellipse">
            <a:avLst/>
          </a:prstGeom>
          <a:solidFill>
            <a:schemeClr val="bg1"/>
          </a:solidFill>
        </p:spPr>
        <p:txBody>
          <a:bodyPr>
            <a:normAutofit/>
          </a:bodyPr>
          <a:lstStyle>
            <a:lvl1pPr marL="0" indent="0">
              <a:buNone/>
              <a:defRPr sz="1200"/>
            </a:lvl1pPr>
          </a:lstStyle>
          <a:p>
            <a:endParaRPr lang="en-US" dirty="0"/>
          </a:p>
        </p:txBody>
      </p:sp>
      <p:sp>
        <p:nvSpPr>
          <p:cNvPr id="10" name="Picture Placeholder 3"/>
          <p:cNvSpPr>
            <a:spLocks noGrp="1"/>
          </p:cNvSpPr>
          <p:nvPr>
            <p:ph type="pic" sz="quarter" idx="19"/>
          </p:nvPr>
        </p:nvSpPr>
        <p:spPr>
          <a:xfrm>
            <a:off x="2672543" y="557730"/>
            <a:ext cx="952528" cy="952528"/>
          </a:xfrm>
          <a:prstGeom prst="ellipse">
            <a:avLst/>
          </a:prstGeom>
          <a:solidFill>
            <a:schemeClr val="bg1"/>
          </a:solidFill>
        </p:spPr>
        <p:txBody>
          <a:bodyPr>
            <a:normAutofit/>
          </a:bodyPr>
          <a:lstStyle>
            <a:lvl1pPr marL="0" indent="0">
              <a:buNone/>
              <a:defRPr sz="1200"/>
            </a:lvl1pPr>
          </a:lstStyle>
          <a:p>
            <a:endParaRPr lang="en-US" dirty="0"/>
          </a:p>
        </p:txBody>
      </p:sp>
      <p:sp>
        <p:nvSpPr>
          <p:cNvPr id="11" name="Picture Placeholder 3"/>
          <p:cNvSpPr>
            <a:spLocks noGrp="1"/>
          </p:cNvSpPr>
          <p:nvPr>
            <p:ph type="pic" sz="quarter" idx="20"/>
          </p:nvPr>
        </p:nvSpPr>
        <p:spPr>
          <a:xfrm>
            <a:off x="9902334" y="687925"/>
            <a:ext cx="692143" cy="692143"/>
          </a:xfrm>
          <a:prstGeom prst="ellipse">
            <a:avLst/>
          </a:prstGeom>
          <a:solidFill>
            <a:schemeClr val="bg1"/>
          </a:solidFill>
        </p:spPr>
        <p:txBody>
          <a:bodyPr>
            <a:normAutofit/>
          </a:bodyPr>
          <a:lstStyle>
            <a:lvl1pPr marL="0" indent="0">
              <a:buNone/>
              <a:defRPr sz="1200"/>
            </a:lvl1pPr>
          </a:lstStyle>
          <a:p>
            <a:endParaRPr lang="en-US" dirty="0"/>
          </a:p>
        </p:txBody>
      </p:sp>
      <p:sp>
        <p:nvSpPr>
          <p:cNvPr id="12" name="Picture Placeholder 3"/>
          <p:cNvSpPr>
            <a:spLocks noGrp="1"/>
          </p:cNvSpPr>
          <p:nvPr>
            <p:ph type="pic" sz="quarter" idx="21"/>
          </p:nvPr>
        </p:nvSpPr>
        <p:spPr>
          <a:xfrm>
            <a:off x="1597526" y="687925"/>
            <a:ext cx="692143" cy="692143"/>
          </a:xfrm>
          <a:prstGeom prst="ellipse">
            <a:avLst/>
          </a:prstGeom>
          <a:solidFill>
            <a:schemeClr val="bg1"/>
          </a:solidFill>
        </p:spPr>
        <p:txBody>
          <a:bodyPr>
            <a:normAutofit/>
          </a:bodyPr>
          <a:lstStyle>
            <a:lvl1pPr marL="0" indent="0">
              <a:buNone/>
              <a:defRPr sz="1200"/>
            </a:lvl1pPr>
          </a:lstStyle>
          <a:p>
            <a:endParaRPr lang="en-US" dirty="0"/>
          </a:p>
        </p:txBody>
      </p:sp>
      <p:sp>
        <p:nvSpPr>
          <p:cNvPr id="13" name="Picture Placeholder 3"/>
          <p:cNvSpPr>
            <a:spLocks noGrp="1"/>
          </p:cNvSpPr>
          <p:nvPr>
            <p:ph type="pic" sz="quarter" idx="22"/>
          </p:nvPr>
        </p:nvSpPr>
        <p:spPr>
          <a:xfrm>
            <a:off x="522507" y="687925"/>
            <a:ext cx="692143" cy="692143"/>
          </a:xfrm>
          <a:prstGeom prst="ellipse">
            <a:avLst/>
          </a:prstGeom>
          <a:solidFill>
            <a:schemeClr val="bg1"/>
          </a:solidFill>
        </p:spPr>
        <p:txBody>
          <a:bodyPr>
            <a:normAutofit/>
          </a:bodyPr>
          <a:lstStyle>
            <a:lvl1pPr marL="0" indent="0">
              <a:buNone/>
              <a:defRPr sz="1200"/>
            </a:lvl1pPr>
          </a:lstStyle>
          <a:p>
            <a:endParaRPr lang="en-US" dirty="0"/>
          </a:p>
        </p:txBody>
      </p:sp>
      <p:sp>
        <p:nvSpPr>
          <p:cNvPr id="14" name="Picture Placeholder 3"/>
          <p:cNvSpPr>
            <a:spLocks noGrp="1"/>
          </p:cNvSpPr>
          <p:nvPr>
            <p:ph type="pic" sz="quarter" idx="23"/>
          </p:nvPr>
        </p:nvSpPr>
        <p:spPr>
          <a:xfrm>
            <a:off x="10977352" y="687925"/>
            <a:ext cx="692143" cy="692143"/>
          </a:xfrm>
          <a:prstGeom prst="ellipse">
            <a:avLst/>
          </a:prstGeom>
          <a:solidFill>
            <a:schemeClr val="bg1"/>
          </a:solidFill>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39448182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animBg="1"/>
      <p:bldP spid="14" grpId="0" animBg="1"/>
    </p:bldLst>
  </p:timing>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304242377"/>
      </p:ext>
    </p:extLst>
  </p:cSld>
  <p:clrMapOvr>
    <a:overrideClrMapping bg1="lt1" tx1="dk1" bg2="lt2" tx2="dk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5" name="Picture Placeholder 2"/>
          <p:cNvSpPr>
            <a:spLocks noGrp="1"/>
          </p:cNvSpPr>
          <p:nvPr>
            <p:ph type="pic" sz="quarter" idx="13"/>
          </p:nvPr>
        </p:nvSpPr>
        <p:spPr>
          <a:xfrm>
            <a:off x="443403" y="1735547"/>
            <a:ext cx="661753" cy="661753"/>
          </a:xfrm>
          <a:prstGeom prst="ellipse">
            <a:avLst/>
          </a:prstGeom>
        </p:spPr>
        <p:txBody>
          <a:bodyPr>
            <a:normAutofit/>
          </a:bodyPr>
          <a:lstStyle>
            <a:lvl1pPr marL="0" indent="0">
              <a:buNone/>
              <a:defRPr sz="1200"/>
            </a:lvl1pPr>
          </a:lstStyle>
          <a:p>
            <a:endParaRPr lang="en-US" dirty="0"/>
          </a:p>
        </p:txBody>
      </p:sp>
      <p:sp>
        <p:nvSpPr>
          <p:cNvPr id="6" name="Picture Placeholder 2"/>
          <p:cNvSpPr>
            <a:spLocks noGrp="1"/>
          </p:cNvSpPr>
          <p:nvPr>
            <p:ph type="pic" sz="quarter" idx="14"/>
          </p:nvPr>
        </p:nvSpPr>
        <p:spPr>
          <a:xfrm>
            <a:off x="1307607" y="1735547"/>
            <a:ext cx="661753" cy="661753"/>
          </a:xfrm>
          <a:prstGeom prst="ellipse">
            <a:avLst/>
          </a:prstGeom>
        </p:spPr>
        <p:txBody>
          <a:bodyPr>
            <a:normAutofit/>
          </a:bodyPr>
          <a:lstStyle>
            <a:lvl1pPr marL="0" indent="0">
              <a:buNone/>
              <a:defRPr sz="1200"/>
            </a:lvl1pPr>
          </a:lstStyle>
          <a:p>
            <a:endParaRPr lang="en-US" dirty="0"/>
          </a:p>
        </p:txBody>
      </p:sp>
      <p:sp>
        <p:nvSpPr>
          <p:cNvPr id="7" name="Picture Placeholder 2"/>
          <p:cNvSpPr>
            <a:spLocks noGrp="1"/>
          </p:cNvSpPr>
          <p:nvPr>
            <p:ph type="pic" sz="quarter" idx="15"/>
          </p:nvPr>
        </p:nvSpPr>
        <p:spPr>
          <a:xfrm>
            <a:off x="2171811" y="1735547"/>
            <a:ext cx="661753" cy="661753"/>
          </a:xfrm>
          <a:prstGeom prst="ellipse">
            <a:avLst/>
          </a:prstGeom>
        </p:spPr>
        <p:txBody>
          <a:bodyPr>
            <a:normAutofit/>
          </a:bodyPr>
          <a:lstStyle>
            <a:lvl1pPr marL="0" indent="0">
              <a:buNone/>
              <a:defRPr sz="1200"/>
            </a:lvl1pPr>
          </a:lstStyle>
          <a:p>
            <a:endParaRPr lang="en-US" dirty="0"/>
          </a:p>
        </p:txBody>
      </p:sp>
      <p:sp>
        <p:nvSpPr>
          <p:cNvPr id="8" name="Picture Placeholder 2"/>
          <p:cNvSpPr>
            <a:spLocks noGrp="1"/>
          </p:cNvSpPr>
          <p:nvPr>
            <p:ph type="pic" sz="quarter" idx="16"/>
          </p:nvPr>
        </p:nvSpPr>
        <p:spPr>
          <a:xfrm>
            <a:off x="3036015" y="1735547"/>
            <a:ext cx="661753" cy="661753"/>
          </a:xfrm>
          <a:prstGeom prst="ellipse">
            <a:avLst/>
          </a:prstGeom>
        </p:spPr>
        <p:txBody>
          <a:bodyPr>
            <a:normAutofit/>
          </a:bodyPr>
          <a:lstStyle>
            <a:lvl1pPr marL="0" indent="0">
              <a:buNone/>
              <a:defRPr sz="1200"/>
            </a:lvl1pPr>
          </a:lstStyle>
          <a:p>
            <a:endParaRPr lang="en-US" dirty="0"/>
          </a:p>
        </p:txBody>
      </p:sp>
      <p:sp>
        <p:nvSpPr>
          <p:cNvPr id="10" name="Picture Placeholder 2"/>
          <p:cNvSpPr>
            <a:spLocks noGrp="1"/>
          </p:cNvSpPr>
          <p:nvPr>
            <p:ph type="pic" sz="quarter" idx="17"/>
          </p:nvPr>
        </p:nvSpPr>
        <p:spPr>
          <a:xfrm>
            <a:off x="3900219" y="1735547"/>
            <a:ext cx="661753" cy="661753"/>
          </a:xfrm>
          <a:prstGeom prst="ellipse">
            <a:avLst/>
          </a:prstGeom>
        </p:spPr>
        <p:txBody>
          <a:bodyPr>
            <a:normAutofit/>
          </a:bodyPr>
          <a:lstStyle>
            <a:lvl1pPr marL="0" indent="0">
              <a:buNone/>
              <a:defRPr sz="1200"/>
            </a:lvl1pPr>
          </a:lstStyle>
          <a:p>
            <a:endParaRPr lang="en-US" dirty="0"/>
          </a:p>
        </p:txBody>
      </p:sp>
      <p:sp>
        <p:nvSpPr>
          <p:cNvPr id="11" name="Picture Placeholder 2"/>
          <p:cNvSpPr>
            <a:spLocks noGrp="1"/>
          </p:cNvSpPr>
          <p:nvPr>
            <p:ph type="pic" sz="quarter" idx="18"/>
          </p:nvPr>
        </p:nvSpPr>
        <p:spPr>
          <a:xfrm>
            <a:off x="4764423" y="1735547"/>
            <a:ext cx="661753" cy="661753"/>
          </a:xfrm>
          <a:prstGeom prst="ellipse">
            <a:avLst/>
          </a:prstGeom>
        </p:spPr>
        <p:txBody>
          <a:bodyPr>
            <a:normAutofit/>
          </a:bodyPr>
          <a:lstStyle>
            <a:lvl1pPr marL="0" indent="0">
              <a:buNone/>
              <a:defRPr sz="1200"/>
            </a:lvl1pPr>
          </a:lstStyle>
          <a:p>
            <a:endParaRPr lang="en-US" dirty="0"/>
          </a:p>
        </p:txBody>
      </p:sp>
      <p:sp>
        <p:nvSpPr>
          <p:cNvPr id="12" name="Picture Placeholder 2"/>
          <p:cNvSpPr>
            <a:spLocks noGrp="1"/>
          </p:cNvSpPr>
          <p:nvPr>
            <p:ph type="pic" sz="quarter" idx="19"/>
          </p:nvPr>
        </p:nvSpPr>
        <p:spPr>
          <a:xfrm>
            <a:off x="5628627" y="1735547"/>
            <a:ext cx="661753" cy="661753"/>
          </a:xfrm>
          <a:prstGeom prst="ellipse">
            <a:avLst/>
          </a:prstGeom>
        </p:spPr>
        <p:txBody>
          <a:bodyPr>
            <a:normAutofit/>
          </a:bodyPr>
          <a:lstStyle>
            <a:lvl1pPr marL="0" indent="0">
              <a:buNone/>
              <a:defRPr sz="1200"/>
            </a:lvl1pPr>
          </a:lstStyle>
          <a:p>
            <a:endParaRPr lang="en-US" dirty="0"/>
          </a:p>
        </p:txBody>
      </p:sp>
      <p:sp>
        <p:nvSpPr>
          <p:cNvPr id="13" name="Picture Placeholder 2"/>
          <p:cNvSpPr>
            <a:spLocks noGrp="1"/>
          </p:cNvSpPr>
          <p:nvPr>
            <p:ph type="pic" sz="quarter" idx="20"/>
          </p:nvPr>
        </p:nvSpPr>
        <p:spPr>
          <a:xfrm>
            <a:off x="6492831" y="1735547"/>
            <a:ext cx="661753" cy="661753"/>
          </a:xfrm>
          <a:prstGeom prst="ellipse">
            <a:avLst/>
          </a:prstGeom>
        </p:spPr>
        <p:txBody>
          <a:bodyPr>
            <a:normAutofit/>
          </a:bodyPr>
          <a:lstStyle>
            <a:lvl1pPr marL="0" indent="0">
              <a:buNone/>
              <a:defRPr sz="1200"/>
            </a:lvl1pPr>
          </a:lstStyle>
          <a:p>
            <a:endParaRPr lang="en-US" dirty="0"/>
          </a:p>
        </p:txBody>
      </p:sp>
      <p:sp>
        <p:nvSpPr>
          <p:cNvPr id="14" name="Picture Placeholder 2"/>
          <p:cNvSpPr>
            <a:spLocks noGrp="1"/>
          </p:cNvSpPr>
          <p:nvPr>
            <p:ph type="pic" sz="quarter" idx="21"/>
          </p:nvPr>
        </p:nvSpPr>
        <p:spPr>
          <a:xfrm>
            <a:off x="7357038" y="1735547"/>
            <a:ext cx="661753" cy="661753"/>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38215870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5" name="Picture Placeholder 4"/>
          <p:cNvSpPr>
            <a:spLocks noGrp="1"/>
          </p:cNvSpPr>
          <p:nvPr>
            <p:ph type="pic" sz="quarter" idx="22"/>
          </p:nvPr>
        </p:nvSpPr>
        <p:spPr>
          <a:xfrm>
            <a:off x="838200" y="4773661"/>
            <a:ext cx="721871" cy="720080"/>
          </a:xfrm>
          <a:prstGeom prst="ellipse">
            <a:avLst/>
          </a:prstGeom>
          <a:noFill/>
        </p:spPr>
        <p:txBody>
          <a:bodyPr>
            <a:normAutofit/>
          </a:bodyPr>
          <a:lstStyle>
            <a:lvl1pPr marL="0" indent="0">
              <a:buNone/>
              <a:defRPr sz="1000"/>
            </a:lvl1pPr>
          </a:lstStyle>
          <a:p>
            <a:endParaRPr lang="en-US" dirty="0"/>
          </a:p>
        </p:txBody>
      </p:sp>
      <p:sp>
        <p:nvSpPr>
          <p:cNvPr id="6" name="Picture Placeholder 4"/>
          <p:cNvSpPr>
            <a:spLocks noGrp="1"/>
          </p:cNvSpPr>
          <p:nvPr>
            <p:ph type="pic" sz="quarter" idx="23"/>
          </p:nvPr>
        </p:nvSpPr>
        <p:spPr>
          <a:xfrm>
            <a:off x="1936215" y="4773661"/>
            <a:ext cx="721871" cy="720080"/>
          </a:xfrm>
          <a:prstGeom prst="ellipse">
            <a:avLst/>
          </a:prstGeom>
          <a:noFill/>
        </p:spPr>
        <p:txBody>
          <a:bodyPr>
            <a:normAutofit/>
          </a:bodyPr>
          <a:lstStyle>
            <a:lvl1pPr marL="0" indent="0">
              <a:buNone/>
              <a:defRPr sz="1000"/>
            </a:lvl1pPr>
          </a:lstStyle>
          <a:p>
            <a:endParaRPr lang="en-US" dirty="0"/>
          </a:p>
        </p:txBody>
      </p:sp>
      <p:sp>
        <p:nvSpPr>
          <p:cNvPr id="7" name="Picture Placeholder 4"/>
          <p:cNvSpPr>
            <a:spLocks noGrp="1"/>
          </p:cNvSpPr>
          <p:nvPr>
            <p:ph type="pic" sz="quarter" idx="24"/>
          </p:nvPr>
        </p:nvSpPr>
        <p:spPr>
          <a:xfrm>
            <a:off x="3034230" y="4773661"/>
            <a:ext cx="721871" cy="720080"/>
          </a:xfrm>
          <a:prstGeom prst="ellipse">
            <a:avLst/>
          </a:prstGeom>
          <a:noFill/>
        </p:spPr>
        <p:txBody>
          <a:bodyPr>
            <a:normAutofit/>
          </a:bodyPr>
          <a:lstStyle>
            <a:lvl1pPr marL="0" indent="0">
              <a:buNone/>
              <a:defRPr sz="1000"/>
            </a:lvl1pPr>
          </a:lstStyle>
          <a:p>
            <a:endParaRPr lang="en-US" dirty="0"/>
          </a:p>
        </p:txBody>
      </p:sp>
      <p:sp>
        <p:nvSpPr>
          <p:cNvPr id="8" name="Picture Placeholder 4"/>
          <p:cNvSpPr>
            <a:spLocks noGrp="1"/>
          </p:cNvSpPr>
          <p:nvPr>
            <p:ph type="pic" sz="quarter" idx="25"/>
          </p:nvPr>
        </p:nvSpPr>
        <p:spPr>
          <a:xfrm>
            <a:off x="4132245" y="4773661"/>
            <a:ext cx="721871" cy="720080"/>
          </a:xfrm>
          <a:prstGeom prst="ellipse">
            <a:avLst/>
          </a:prstGeom>
          <a:noFill/>
        </p:spPr>
        <p:txBody>
          <a:bodyPr>
            <a:normAutofit/>
          </a:bodyPr>
          <a:lstStyle>
            <a:lvl1pPr marL="0" indent="0">
              <a:buNone/>
              <a:defRPr sz="1000"/>
            </a:lvl1pPr>
          </a:lstStyle>
          <a:p>
            <a:endParaRPr lang="en-US" dirty="0"/>
          </a:p>
        </p:txBody>
      </p:sp>
      <p:sp>
        <p:nvSpPr>
          <p:cNvPr id="10" name="Picture Placeholder 4"/>
          <p:cNvSpPr>
            <a:spLocks noGrp="1"/>
          </p:cNvSpPr>
          <p:nvPr>
            <p:ph type="pic" sz="quarter" idx="26"/>
          </p:nvPr>
        </p:nvSpPr>
        <p:spPr>
          <a:xfrm>
            <a:off x="5230260" y="4773661"/>
            <a:ext cx="721871" cy="720080"/>
          </a:xfrm>
          <a:prstGeom prst="ellipse">
            <a:avLst/>
          </a:prstGeom>
          <a:noFill/>
        </p:spPr>
        <p:txBody>
          <a:bodyPr>
            <a:normAutofit/>
          </a:bodyPr>
          <a:lstStyle>
            <a:lvl1pPr marL="0" indent="0">
              <a:buNone/>
              <a:defRPr sz="1000"/>
            </a:lvl1pPr>
          </a:lstStyle>
          <a:p>
            <a:endParaRPr lang="en-US" dirty="0"/>
          </a:p>
        </p:txBody>
      </p:sp>
      <p:sp>
        <p:nvSpPr>
          <p:cNvPr id="11" name="Picture Placeholder 4"/>
          <p:cNvSpPr>
            <a:spLocks noGrp="1"/>
          </p:cNvSpPr>
          <p:nvPr>
            <p:ph type="pic" sz="quarter" idx="27"/>
          </p:nvPr>
        </p:nvSpPr>
        <p:spPr>
          <a:xfrm>
            <a:off x="6328275" y="4773661"/>
            <a:ext cx="721871" cy="720080"/>
          </a:xfrm>
          <a:prstGeom prst="ellipse">
            <a:avLst/>
          </a:prstGeom>
          <a:noFill/>
        </p:spPr>
        <p:txBody>
          <a:bodyPr>
            <a:normAutofit/>
          </a:bodyPr>
          <a:lstStyle>
            <a:lvl1pPr marL="0" indent="0">
              <a:buNone/>
              <a:defRPr sz="1000"/>
            </a:lvl1pPr>
          </a:lstStyle>
          <a:p>
            <a:endParaRPr lang="en-US" dirty="0"/>
          </a:p>
        </p:txBody>
      </p:sp>
      <p:sp>
        <p:nvSpPr>
          <p:cNvPr id="12" name="Picture Placeholder 4"/>
          <p:cNvSpPr>
            <a:spLocks noGrp="1"/>
          </p:cNvSpPr>
          <p:nvPr>
            <p:ph type="pic" sz="quarter" idx="28"/>
          </p:nvPr>
        </p:nvSpPr>
        <p:spPr>
          <a:xfrm>
            <a:off x="7426290" y="4773661"/>
            <a:ext cx="721871" cy="720080"/>
          </a:xfrm>
          <a:prstGeom prst="ellipse">
            <a:avLst/>
          </a:prstGeom>
          <a:noFill/>
        </p:spPr>
        <p:txBody>
          <a:bodyPr>
            <a:normAutofit/>
          </a:bodyPr>
          <a:lstStyle>
            <a:lvl1pPr marL="0" indent="0">
              <a:buNone/>
              <a:defRPr sz="1000"/>
            </a:lvl1pPr>
          </a:lstStyle>
          <a:p>
            <a:endParaRPr lang="en-US" dirty="0"/>
          </a:p>
        </p:txBody>
      </p:sp>
      <p:sp>
        <p:nvSpPr>
          <p:cNvPr id="13" name="Picture Placeholder 4"/>
          <p:cNvSpPr>
            <a:spLocks noGrp="1"/>
          </p:cNvSpPr>
          <p:nvPr>
            <p:ph type="pic" sz="quarter" idx="29"/>
          </p:nvPr>
        </p:nvSpPr>
        <p:spPr>
          <a:xfrm>
            <a:off x="8524305" y="4773661"/>
            <a:ext cx="721871" cy="720080"/>
          </a:xfrm>
          <a:prstGeom prst="ellipse">
            <a:avLst/>
          </a:prstGeom>
          <a:noFill/>
        </p:spPr>
        <p:txBody>
          <a:bodyPr>
            <a:normAutofit/>
          </a:bodyPr>
          <a:lstStyle>
            <a:lvl1pPr marL="0" indent="0">
              <a:buNone/>
              <a:defRPr sz="1000"/>
            </a:lvl1pPr>
          </a:lstStyle>
          <a:p>
            <a:endParaRPr lang="en-US" dirty="0"/>
          </a:p>
        </p:txBody>
      </p:sp>
      <p:sp>
        <p:nvSpPr>
          <p:cNvPr id="14" name="Picture Placeholder 4"/>
          <p:cNvSpPr>
            <a:spLocks noGrp="1"/>
          </p:cNvSpPr>
          <p:nvPr>
            <p:ph type="pic" sz="quarter" idx="30"/>
          </p:nvPr>
        </p:nvSpPr>
        <p:spPr>
          <a:xfrm>
            <a:off x="9622320" y="4773661"/>
            <a:ext cx="721871" cy="720080"/>
          </a:xfrm>
          <a:prstGeom prst="ellipse">
            <a:avLst/>
          </a:prstGeom>
          <a:noFill/>
        </p:spPr>
        <p:txBody>
          <a:bodyPr>
            <a:normAutofit/>
          </a:bodyPr>
          <a:lstStyle>
            <a:lvl1pPr marL="0" indent="0">
              <a:buNone/>
              <a:defRPr sz="1000"/>
            </a:lvl1pPr>
          </a:lstStyle>
          <a:p>
            <a:endParaRPr lang="en-US" dirty="0"/>
          </a:p>
        </p:txBody>
      </p:sp>
      <p:sp>
        <p:nvSpPr>
          <p:cNvPr id="15" name="Picture Placeholder 4"/>
          <p:cNvSpPr>
            <a:spLocks noGrp="1"/>
          </p:cNvSpPr>
          <p:nvPr>
            <p:ph type="pic" sz="quarter" idx="31"/>
          </p:nvPr>
        </p:nvSpPr>
        <p:spPr>
          <a:xfrm>
            <a:off x="10720339" y="4773661"/>
            <a:ext cx="721871" cy="720080"/>
          </a:xfrm>
          <a:prstGeom prst="ellipse">
            <a:avLst/>
          </a:prstGeom>
          <a:noFill/>
        </p:spPr>
        <p:txBody>
          <a:bodyPr>
            <a:normAutofit/>
          </a:bodyPr>
          <a:lstStyle>
            <a:lvl1pPr marL="0" indent="0">
              <a:buNone/>
              <a:defRPr sz="1000"/>
            </a:lvl1pPr>
          </a:lstStyle>
          <a:p>
            <a:endParaRPr lang="en-US" dirty="0"/>
          </a:p>
        </p:txBody>
      </p:sp>
      <p:sp>
        <p:nvSpPr>
          <p:cNvPr id="16" name="Picture Placeholder 4"/>
          <p:cNvSpPr>
            <a:spLocks noGrp="1"/>
          </p:cNvSpPr>
          <p:nvPr>
            <p:ph type="pic" sz="quarter" idx="32"/>
          </p:nvPr>
        </p:nvSpPr>
        <p:spPr>
          <a:xfrm>
            <a:off x="838200" y="5646606"/>
            <a:ext cx="721871" cy="720080"/>
          </a:xfrm>
          <a:prstGeom prst="ellipse">
            <a:avLst/>
          </a:prstGeom>
          <a:noFill/>
        </p:spPr>
        <p:txBody>
          <a:bodyPr>
            <a:normAutofit/>
          </a:bodyPr>
          <a:lstStyle>
            <a:lvl1pPr marL="0" indent="0">
              <a:buNone/>
              <a:defRPr sz="1000"/>
            </a:lvl1pPr>
          </a:lstStyle>
          <a:p>
            <a:endParaRPr lang="en-US" dirty="0"/>
          </a:p>
        </p:txBody>
      </p:sp>
      <p:sp>
        <p:nvSpPr>
          <p:cNvPr id="17" name="Picture Placeholder 4"/>
          <p:cNvSpPr>
            <a:spLocks noGrp="1"/>
          </p:cNvSpPr>
          <p:nvPr>
            <p:ph type="pic" sz="quarter" idx="33"/>
          </p:nvPr>
        </p:nvSpPr>
        <p:spPr>
          <a:xfrm>
            <a:off x="1936215" y="5646606"/>
            <a:ext cx="721871" cy="720080"/>
          </a:xfrm>
          <a:prstGeom prst="ellipse">
            <a:avLst/>
          </a:prstGeom>
          <a:noFill/>
        </p:spPr>
        <p:txBody>
          <a:bodyPr>
            <a:normAutofit/>
          </a:bodyPr>
          <a:lstStyle>
            <a:lvl1pPr marL="0" indent="0">
              <a:buNone/>
              <a:defRPr sz="1000"/>
            </a:lvl1pPr>
          </a:lstStyle>
          <a:p>
            <a:endParaRPr lang="en-US" dirty="0"/>
          </a:p>
        </p:txBody>
      </p:sp>
      <p:sp>
        <p:nvSpPr>
          <p:cNvPr id="18" name="Picture Placeholder 4"/>
          <p:cNvSpPr>
            <a:spLocks noGrp="1"/>
          </p:cNvSpPr>
          <p:nvPr>
            <p:ph type="pic" sz="quarter" idx="34"/>
          </p:nvPr>
        </p:nvSpPr>
        <p:spPr>
          <a:xfrm>
            <a:off x="3034230" y="5646606"/>
            <a:ext cx="721871" cy="720080"/>
          </a:xfrm>
          <a:prstGeom prst="ellipse">
            <a:avLst/>
          </a:prstGeom>
          <a:noFill/>
        </p:spPr>
        <p:txBody>
          <a:bodyPr>
            <a:normAutofit/>
          </a:bodyPr>
          <a:lstStyle>
            <a:lvl1pPr marL="0" indent="0">
              <a:buNone/>
              <a:defRPr sz="1000"/>
            </a:lvl1pPr>
          </a:lstStyle>
          <a:p>
            <a:endParaRPr lang="en-US" dirty="0"/>
          </a:p>
        </p:txBody>
      </p:sp>
      <p:sp>
        <p:nvSpPr>
          <p:cNvPr id="19" name="Picture Placeholder 4"/>
          <p:cNvSpPr>
            <a:spLocks noGrp="1"/>
          </p:cNvSpPr>
          <p:nvPr>
            <p:ph type="pic" sz="quarter" idx="35"/>
          </p:nvPr>
        </p:nvSpPr>
        <p:spPr>
          <a:xfrm>
            <a:off x="4132245" y="5646606"/>
            <a:ext cx="721871" cy="720080"/>
          </a:xfrm>
          <a:prstGeom prst="ellipse">
            <a:avLst/>
          </a:prstGeom>
          <a:noFill/>
        </p:spPr>
        <p:txBody>
          <a:bodyPr>
            <a:normAutofit/>
          </a:bodyPr>
          <a:lstStyle>
            <a:lvl1pPr marL="0" indent="0">
              <a:buNone/>
              <a:defRPr sz="1000"/>
            </a:lvl1pPr>
          </a:lstStyle>
          <a:p>
            <a:endParaRPr lang="en-US" dirty="0"/>
          </a:p>
        </p:txBody>
      </p:sp>
      <p:sp>
        <p:nvSpPr>
          <p:cNvPr id="20" name="Picture Placeholder 4"/>
          <p:cNvSpPr>
            <a:spLocks noGrp="1"/>
          </p:cNvSpPr>
          <p:nvPr>
            <p:ph type="pic" sz="quarter" idx="36"/>
          </p:nvPr>
        </p:nvSpPr>
        <p:spPr>
          <a:xfrm>
            <a:off x="5230259" y="5646606"/>
            <a:ext cx="721871" cy="720080"/>
          </a:xfrm>
          <a:prstGeom prst="ellipse">
            <a:avLst/>
          </a:prstGeom>
          <a:noFill/>
        </p:spPr>
        <p:txBody>
          <a:bodyPr>
            <a:normAutofit/>
          </a:bodyPr>
          <a:lstStyle>
            <a:lvl1pPr marL="0" indent="0">
              <a:buNone/>
              <a:defRPr sz="1000"/>
            </a:lvl1pPr>
          </a:lstStyle>
          <a:p>
            <a:endParaRPr lang="en-US" dirty="0"/>
          </a:p>
        </p:txBody>
      </p:sp>
      <p:sp>
        <p:nvSpPr>
          <p:cNvPr id="22" name="Picture Placeholder 2"/>
          <p:cNvSpPr>
            <a:spLocks noGrp="1"/>
          </p:cNvSpPr>
          <p:nvPr>
            <p:ph type="pic" sz="quarter" idx="13"/>
          </p:nvPr>
        </p:nvSpPr>
        <p:spPr>
          <a:xfrm>
            <a:off x="653144" y="522514"/>
            <a:ext cx="3329348" cy="2627088"/>
          </a:xfrm>
          <a:prstGeom prst="roundRect">
            <a:avLst>
              <a:gd name="adj" fmla="val 890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6832018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nodePh="1">
                                  <p:stCondLst>
                                    <p:cond delay="0"/>
                                  </p:stCondLst>
                                  <p:endCondLst>
                                    <p:cond evt="begin" delay="0">
                                      <p:tn val="50"/>
                                    </p:cond>
                                  </p:end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par>
                                <p:cTn id="55" presetID="53" presetClass="entr" presetSubtype="16" fill="hold" grpId="0" nodeType="withEffect" nodePh="1">
                                  <p:stCondLst>
                                    <p:cond delay="0"/>
                                  </p:stCondLst>
                                  <p:endCondLst>
                                    <p:cond evt="begin" delay="0">
                                      <p:tn val="55"/>
                                    </p:cond>
                                  </p:end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par>
                                <p:cTn id="60" presetID="53" presetClass="entr" presetSubtype="16" fill="hold" grpId="0" nodeType="withEffect" nodePh="1">
                                  <p:stCondLst>
                                    <p:cond delay="0"/>
                                  </p:stCondLst>
                                  <p:endCondLst>
                                    <p:cond evt="begin" delay="0">
                                      <p:tn val="60"/>
                                    </p:cond>
                                  </p:end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par>
                                <p:cTn id="65" presetID="53" presetClass="entr" presetSubtype="16" fill="hold" grpId="0" nodeType="withEffect" nodePh="1">
                                  <p:stCondLst>
                                    <p:cond delay="0"/>
                                  </p:stCondLst>
                                  <p:endCondLst>
                                    <p:cond evt="begin" delay="0">
                                      <p:tn val="65"/>
                                    </p:cond>
                                  </p:end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Effect transition="in" filter="fade">
                                      <p:cBhvr>
                                        <p:cTn id="69" dur="500"/>
                                        <p:tgtEl>
                                          <p:spTgt spid="17"/>
                                        </p:tgtEl>
                                      </p:cBhvr>
                                    </p:animEffect>
                                  </p:childTnLst>
                                </p:cTn>
                              </p:par>
                              <p:par>
                                <p:cTn id="70" presetID="53" presetClass="entr" presetSubtype="16" fill="hold" grpId="0" nodeType="withEffect" nodePh="1">
                                  <p:stCondLst>
                                    <p:cond delay="0"/>
                                  </p:stCondLst>
                                  <p:endCondLst>
                                    <p:cond evt="begin" delay="0">
                                      <p:tn val="70"/>
                                    </p:cond>
                                  </p:endCondLst>
                                  <p:childTnLst>
                                    <p:set>
                                      <p:cBhvr>
                                        <p:cTn id="71" dur="1" fill="hold">
                                          <p:stCondLst>
                                            <p:cond delay="0"/>
                                          </p:stCondLst>
                                        </p:cTn>
                                        <p:tgtEl>
                                          <p:spTgt spid="18"/>
                                        </p:tgtEl>
                                        <p:attrNameLst>
                                          <p:attrName>style.visibility</p:attrName>
                                        </p:attrNameLst>
                                      </p:cBhvr>
                                      <p:to>
                                        <p:strVal val="visible"/>
                                      </p:to>
                                    </p:set>
                                    <p:anim calcmode="lin" valueType="num">
                                      <p:cBhvr>
                                        <p:cTn id="72" dur="500" fill="hold"/>
                                        <p:tgtEl>
                                          <p:spTgt spid="18"/>
                                        </p:tgtEl>
                                        <p:attrNameLst>
                                          <p:attrName>ppt_w</p:attrName>
                                        </p:attrNameLst>
                                      </p:cBhvr>
                                      <p:tavLst>
                                        <p:tav tm="0">
                                          <p:val>
                                            <p:fltVal val="0"/>
                                          </p:val>
                                        </p:tav>
                                        <p:tav tm="100000">
                                          <p:val>
                                            <p:strVal val="#ppt_w"/>
                                          </p:val>
                                        </p:tav>
                                      </p:tavLst>
                                    </p:anim>
                                    <p:anim calcmode="lin" valueType="num">
                                      <p:cBhvr>
                                        <p:cTn id="73" dur="500" fill="hold"/>
                                        <p:tgtEl>
                                          <p:spTgt spid="18"/>
                                        </p:tgtEl>
                                        <p:attrNameLst>
                                          <p:attrName>ppt_h</p:attrName>
                                        </p:attrNameLst>
                                      </p:cBhvr>
                                      <p:tavLst>
                                        <p:tav tm="0">
                                          <p:val>
                                            <p:fltVal val="0"/>
                                          </p:val>
                                        </p:tav>
                                        <p:tav tm="100000">
                                          <p:val>
                                            <p:strVal val="#ppt_h"/>
                                          </p:val>
                                        </p:tav>
                                      </p:tavLst>
                                    </p:anim>
                                    <p:animEffect transition="in" filter="fade">
                                      <p:cBhvr>
                                        <p:cTn id="74" dur="500"/>
                                        <p:tgtEl>
                                          <p:spTgt spid="18"/>
                                        </p:tgtEl>
                                      </p:cBhvr>
                                    </p:animEffect>
                                  </p:childTnLst>
                                </p:cTn>
                              </p:par>
                              <p:par>
                                <p:cTn id="75" presetID="53" presetClass="entr" presetSubtype="16" fill="hold" grpId="0" nodeType="withEffect" nodePh="1">
                                  <p:stCondLst>
                                    <p:cond delay="0"/>
                                  </p:stCondLst>
                                  <p:endCondLst>
                                    <p:cond evt="begin" delay="0">
                                      <p:tn val="75"/>
                                    </p:cond>
                                  </p:end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fltVal val="0"/>
                                          </p:val>
                                        </p:tav>
                                        <p:tav tm="100000">
                                          <p:val>
                                            <p:strVal val="#ppt_h"/>
                                          </p:val>
                                        </p:tav>
                                      </p:tavLst>
                                    </p:anim>
                                    <p:animEffect transition="in" filter="fade">
                                      <p:cBhvr>
                                        <p:cTn id="79" dur="500"/>
                                        <p:tgtEl>
                                          <p:spTgt spid="19"/>
                                        </p:tgtEl>
                                      </p:cBhvr>
                                    </p:animEffect>
                                  </p:childTnLst>
                                </p:cTn>
                              </p:par>
                              <p:par>
                                <p:cTn id="80" presetID="53" presetClass="entr" presetSubtype="16" fill="hold" grpId="0" nodeType="withEffect" nodePh="1">
                                  <p:stCondLst>
                                    <p:cond delay="0"/>
                                  </p:stCondLst>
                                  <p:endCondLst>
                                    <p:cond evt="begin" delay="0">
                                      <p:tn val="80"/>
                                    </p:cond>
                                  </p:endCondLst>
                                  <p:childTnLst>
                                    <p:set>
                                      <p:cBhvr>
                                        <p:cTn id="81" dur="1" fill="hold">
                                          <p:stCondLst>
                                            <p:cond delay="0"/>
                                          </p:stCondLst>
                                        </p:cTn>
                                        <p:tgtEl>
                                          <p:spTgt spid="20"/>
                                        </p:tgtEl>
                                        <p:attrNameLst>
                                          <p:attrName>style.visibility</p:attrName>
                                        </p:attrNameLst>
                                      </p:cBhvr>
                                      <p:to>
                                        <p:strVal val="visible"/>
                                      </p:to>
                                    </p:set>
                                    <p:anim calcmode="lin" valueType="num">
                                      <p:cBhvr>
                                        <p:cTn id="82" dur="500" fill="hold"/>
                                        <p:tgtEl>
                                          <p:spTgt spid="20"/>
                                        </p:tgtEl>
                                        <p:attrNameLst>
                                          <p:attrName>ppt_w</p:attrName>
                                        </p:attrNameLst>
                                      </p:cBhvr>
                                      <p:tavLst>
                                        <p:tav tm="0">
                                          <p:val>
                                            <p:fltVal val="0"/>
                                          </p:val>
                                        </p:tav>
                                        <p:tav tm="100000">
                                          <p:val>
                                            <p:strVal val="#ppt_w"/>
                                          </p:val>
                                        </p:tav>
                                      </p:tavLst>
                                    </p:anim>
                                    <p:anim calcmode="lin" valueType="num">
                                      <p:cBhvr>
                                        <p:cTn id="83" dur="500" fill="hold"/>
                                        <p:tgtEl>
                                          <p:spTgt spid="20"/>
                                        </p:tgtEl>
                                        <p:attrNameLst>
                                          <p:attrName>ppt_h</p:attrName>
                                        </p:attrNameLst>
                                      </p:cBhvr>
                                      <p:tavLst>
                                        <p:tav tm="0">
                                          <p:val>
                                            <p:fltVal val="0"/>
                                          </p:val>
                                        </p:tav>
                                        <p:tav tm="100000">
                                          <p:val>
                                            <p:strVal val="#ppt_h"/>
                                          </p:val>
                                        </p:tav>
                                      </p:tavLst>
                                    </p:anim>
                                    <p:animEffect transition="in" filter="fade">
                                      <p:cBhvr>
                                        <p:cTn id="8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p:bldP spid="15" grpId="0"/>
      <p:bldP spid="16" grpId="0"/>
      <p:bldP spid="17" grpId="0"/>
      <p:bldP spid="18" grpId="0"/>
      <p:bldP spid="19" grpId="0"/>
      <p:bldP spid="20" grpId="0"/>
      <p:bldP spid="22" grpId="0"/>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7750906" y="346042"/>
            <a:ext cx="739951" cy="739951"/>
          </a:xfrm>
          <a:prstGeom prst="ellipse">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3"/>
          </p:nvPr>
        </p:nvSpPr>
        <p:spPr>
          <a:xfrm>
            <a:off x="7750906" y="1258803"/>
            <a:ext cx="739951" cy="739951"/>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7750906" y="2171564"/>
            <a:ext cx="739951" cy="739951"/>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7750906" y="3084325"/>
            <a:ext cx="739951" cy="739951"/>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7750906" y="3997086"/>
            <a:ext cx="739951" cy="739951"/>
          </a:xfrm>
          <a:prstGeom prst="ellipse">
            <a:avLst/>
          </a:prstGeom>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7"/>
          </p:nvPr>
        </p:nvSpPr>
        <p:spPr>
          <a:xfrm>
            <a:off x="7750906" y="4909849"/>
            <a:ext cx="739951" cy="739951"/>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8"/>
          </p:nvPr>
        </p:nvSpPr>
        <p:spPr>
          <a:xfrm>
            <a:off x="7750906" y="5822612"/>
            <a:ext cx="739951" cy="739951"/>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6993474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14:presetBounceEnd="40000">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14:bounceEnd="4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14:presetBounceEnd="40000">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14:bounceEnd="40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14:presetBounceEnd="40000">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14:bounceEnd="4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nodePh="1" p14:presetBounceEnd="40000">
                                      <p:stCondLst>
                                        <p:cond delay="0"/>
                                      </p:stCondLst>
                                      <p:endCondLst>
                                        <p:cond evt="begin" delay="0">
                                          <p:tn val="29"/>
                                        </p:cond>
                                      </p:endCondLst>
                                      <p:childTnLst>
                                        <p:set>
                                          <p:cBhvr>
                                            <p:cTn id="30" dur="1" fill="hold">
                                              <p:stCondLst>
                                                <p:cond delay="0"/>
                                              </p:stCondLst>
                                            </p:cTn>
                                            <p:tgtEl>
                                              <p:spTgt spid="10"/>
                                            </p:tgtEl>
                                            <p:attrNameLst>
                                              <p:attrName>style.visibility</p:attrName>
                                            </p:attrNameLst>
                                          </p:cBhvr>
                                          <p:to>
                                            <p:strVal val="visible"/>
                                          </p:to>
                                        </p:set>
                                        <p:anim calcmode="lin" valueType="num" p14:bounceEnd="40000">
                                          <p:cBhvr additive="base">
                                            <p:cTn id="31"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nodePh="1">
                                      <p:stCondLst>
                                        <p:cond delay="0"/>
                                      </p:stCondLst>
                                      <p:endCondLst>
                                        <p:cond evt="begin" delay="0">
                                          <p:tn val="29"/>
                                        </p:cond>
                                      </p:end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9" grpId="0"/>
          <p:bldP spid="10" grpId="0"/>
        </p:bldLst>
      </p:timing>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490861" y="338785"/>
            <a:ext cx="633701" cy="633701"/>
          </a:xfrm>
          <a:prstGeom prst="ellipse">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3"/>
          </p:nvPr>
        </p:nvSpPr>
        <p:spPr>
          <a:xfrm>
            <a:off x="490861" y="1135900"/>
            <a:ext cx="633701" cy="633701"/>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490861" y="1933015"/>
            <a:ext cx="633701" cy="633701"/>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490861" y="2730130"/>
            <a:ext cx="633701" cy="633701"/>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490861" y="4324360"/>
            <a:ext cx="633701" cy="633701"/>
          </a:xfrm>
          <a:prstGeom prst="ellipse">
            <a:avLst/>
          </a:prstGeom>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7"/>
          </p:nvPr>
        </p:nvSpPr>
        <p:spPr>
          <a:xfrm>
            <a:off x="490861" y="5121475"/>
            <a:ext cx="633701" cy="633701"/>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8"/>
          </p:nvPr>
        </p:nvSpPr>
        <p:spPr>
          <a:xfrm>
            <a:off x="490861" y="3527245"/>
            <a:ext cx="633701" cy="633701"/>
          </a:xfrm>
          <a:prstGeom prst="ellipse">
            <a:avLst/>
          </a:prstGeom>
        </p:spPr>
        <p:txBody>
          <a:bodyPr>
            <a:normAutofit/>
          </a:bodyPr>
          <a:lstStyle>
            <a:lvl1pPr marL="0" indent="0">
              <a:buNone/>
              <a:defRPr sz="1100"/>
            </a:lvl1pPr>
          </a:lstStyle>
          <a:p>
            <a:endParaRPr lang="en-US" dirty="0"/>
          </a:p>
        </p:txBody>
      </p:sp>
      <p:sp>
        <p:nvSpPr>
          <p:cNvPr id="14" name="Picture Placeholder 2"/>
          <p:cNvSpPr>
            <a:spLocks noGrp="1"/>
          </p:cNvSpPr>
          <p:nvPr>
            <p:ph type="pic" sz="quarter" idx="19"/>
          </p:nvPr>
        </p:nvSpPr>
        <p:spPr>
          <a:xfrm>
            <a:off x="490861" y="5918591"/>
            <a:ext cx="633701" cy="633701"/>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1435679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14:presetBounceEnd="40000">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14:bounceEnd="4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14:presetBounceEnd="40000">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14:bounceEnd="40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14:presetBounceEnd="40000">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14:bounceEnd="4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nodePh="1" p14:presetBounceEnd="40000">
                                      <p:stCondLst>
                                        <p:cond delay="0"/>
                                      </p:stCondLst>
                                      <p:endCondLst>
                                        <p:cond evt="begin" delay="0">
                                          <p:tn val="29"/>
                                        </p:cond>
                                      </p:endCondLst>
                                      <p:childTnLst>
                                        <p:set>
                                          <p:cBhvr>
                                            <p:cTn id="30" dur="1" fill="hold">
                                              <p:stCondLst>
                                                <p:cond delay="0"/>
                                              </p:stCondLst>
                                            </p:cTn>
                                            <p:tgtEl>
                                              <p:spTgt spid="10"/>
                                            </p:tgtEl>
                                            <p:attrNameLst>
                                              <p:attrName>style.visibility</p:attrName>
                                            </p:attrNameLst>
                                          </p:cBhvr>
                                          <p:to>
                                            <p:strVal val="visible"/>
                                          </p:to>
                                        </p:set>
                                        <p:anim calcmode="lin" valueType="num" p14:bounceEnd="40000">
                                          <p:cBhvr additive="base">
                                            <p:cTn id="31"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nodePh="1" p14:presetBounceEnd="40000">
                                      <p:stCondLst>
                                        <p:cond delay="0"/>
                                      </p:stCondLst>
                                      <p:endCondLst>
                                        <p:cond evt="begin" delay="0">
                                          <p:tn val="33"/>
                                        </p:cond>
                                      </p:endCondLst>
                                      <p:childTnLst>
                                        <p:set>
                                          <p:cBhvr>
                                            <p:cTn id="34" dur="1" fill="hold">
                                              <p:stCondLst>
                                                <p:cond delay="0"/>
                                              </p:stCondLst>
                                            </p:cTn>
                                            <p:tgtEl>
                                              <p:spTgt spid="14"/>
                                            </p:tgtEl>
                                            <p:attrNameLst>
                                              <p:attrName>style.visibility</p:attrName>
                                            </p:attrNameLst>
                                          </p:cBhvr>
                                          <p:to>
                                            <p:strVal val="visible"/>
                                          </p:to>
                                        </p:set>
                                        <p:anim calcmode="lin" valueType="num" p14:bounceEnd="40000">
                                          <p:cBhvr additive="base">
                                            <p:cTn id="35"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9" grpId="0"/>
          <p:bldP spid="10"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nodePh="1">
                                      <p:stCondLst>
                                        <p:cond delay="0"/>
                                      </p:stCondLst>
                                      <p:endCondLst>
                                        <p:cond evt="begin" delay="0">
                                          <p:tn val="29"/>
                                        </p:cond>
                                      </p:end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nodePh="1">
                                      <p:stCondLst>
                                        <p:cond delay="0"/>
                                      </p:stCondLst>
                                      <p:endCondLst>
                                        <p:cond evt="begin" delay="0">
                                          <p:tn val="33"/>
                                        </p:cond>
                                      </p:end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9" grpId="0"/>
          <p:bldP spid="10" grpId="0"/>
          <p:bldP spid="14" grpId="0"/>
        </p:bldLst>
      </p:timing>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5" name="Picture Placeholder 2"/>
          <p:cNvSpPr>
            <a:spLocks noGrp="1"/>
          </p:cNvSpPr>
          <p:nvPr>
            <p:ph type="pic" sz="quarter" idx="13"/>
          </p:nvPr>
        </p:nvSpPr>
        <p:spPr>
          <a:xfrm>
            <a:off x="560998" y="2132651"/>
            <a:ext cx="616072" cy="616072"/>
          </a:xfrm>
          <a:prstGeom prst="ellipse">
            <a:avLst/>
          </a:prstGeom>
        </p:spPr>
        <p:txBody>
          <a:bodyPr>
            <a:normAutofit/>
          </a:bodyPr>
          <a:lstStyle>
            <a:lvl1pPr marL="0" indent="0">
              <a:buNone/>
              <a:defRPr sz="1100"/>
            </a:lvl1pPr>
          </a:lstStyle>
          <a:p>
            <a:endParaRPr lang="en-US" dirty="0"/>
          </a:p>
        </p:txBody>
      </p:sp>
      <p:sp>
        <p:nvSpPr>
          <p:cNvPr id="6" name="Picture Placeholder 2"/>
          <p:cNvSpPr>
            <a:spLocks noGrp="1"/>
          </p:cNvSpPr>
          <p:nvPr>
            <p:ph type="pic" sz="quarter" idx="14"/>
          </p:nvPr>
        </p:nvSpPr>
        <p:spPr>
          <a:xfrm>
            <a:off x="560998" y="3576951"/>
            <a:ext cx="616072" cy="616072"/>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560998" y="4299101"/>
            <a:ext cx="616072" cy="616072"/>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560998" y="2854801"/>
            <a:ext cx="616072" cy="616072"/>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7"/>
          </p:nvPr>
        </p:nvSpPr>
        <p:spPr>
          <a:xfrm>
            <a:off x="560998" y="5021251"/>
            <a:ext cx="616072" cy="616072"/>
          </a:xfrm>
          <a:prstGeom prst="ellipse">
            <a:avLst/>
          </a:prstGeom>
        </p:spPr>
        <p:txBody>
          <a:bodyPr>
            <a:normAutofit/>
          </a:bodyPr>
          <a:lstStyle>
            <a:lvl1pPr marL="0" indent="0">
              <a:buNone/>
              <a:defRPr sz="1100"/>
            </a:lvl1pPr>
          </a:lstStyle>
          <a:p>
            <a:endParaRPr lang="en-US" dirty="0"/>
          </a:p>
        </p:txBody>
      </p:sp>
      <p:sp>
        <p:nvSpPr>
          <p:cNvPr id="11" name="Picture Placeholder 2"/>
          <p:cNvSpPr>
            <a:spLocks noGrp="1"/>
          </p:cNvSpPr>
          <p:nvPr>
            <p:ph type="pic" sz="quarter" idx="18"/>
          </p:nvPr>
        </p:nvSpPr>
        <p:spPr>
          <a:xfrm>
            <a:off x="560998" y="5743400"/>
            <a:ext cx="616072" cy="61607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620728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40000">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14:presetBounceEnd="40000">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14:bounceEnd="4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40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14:presetBounceEnd="40000">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14:bounceEnd="40000">
                                          <p:cBhvr additive="base">
                                            <p:cTn id="15"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14:presetBounceEnd="40000">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14:bounceEnd="40000">
                                          <p:cBhvr additive="base">
                                            <p:cTn id="19" dur="500" fill="hold"/>
                                            <p:tgtEl>
                                              <p:spTgt spid="8"/>
                                            </p:tgtEl>
                                            <p:attrNameLst>
                                              <p:attrName>ppt_x</p:attrName>
                                            </p:attrNameLst>
                                          </p:cBhvr>
                                          <p:tavLst>
                                            <p:tav tm="0">
                                              <p:val>
                                                <p:strVal val="0-#ppt_w/2"/>
                                              </p:val>
                                            </p:tav>
                                            <p:tav tm="100000">
                                              <p:val>
                                                <p:strVal val="#ppt_x"/>
                                              </p:val>
                                            </p:tav>
                                          </p:tavLst>
                                        </p:anim>
                                        <p:anim calcmode="lin" valueType="num" p14:bounceEnd="40000">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nodePh="1" p14:presetBounceEnd="40000">
                                      <p:stCondLst>
                                        <p:cond delay="0"/>
                                      </p:stCondLst>
                                      <p:endCondLst>
                                        <p:cond evt="begin" delay="0">
                                          <p:tn val="21"/>
                                        </p:cond>
                                      </p:endCondLst>
                                      <p:childTnLst>
                                        <p:set>
                                          <p:cBhvr>
                                            <p:cTn id="22" dur="1" fill="hold">
                                              <p:stCondLst>
                                                <p:cond delay="0"/>
                                              </p:stCondLst>
                                            </p:cTn>
                                            <p:tgtEl>
                                              <p:spTgt spid="10"/>
                                            </p:tgtEl>
                                            <p:attrNameLst>
                                              <p:attrName>style.visibility</p:attrName>
                                            </p:attrNameLst>
                                          </p:cBhvr>
                                          <p:to>
                                            <p:strVal val="visible"/>
                                          </p:to>
                                        </p:set>
                                        <p:anim calcmode="lin" valueType="num" p14:bounceEnd="40000">
                                          <p:cBhvr additive="base">
                                            <p:cTn id="23" dur="500" fill="hold"/>
                                            <p:tgtEl>
                                              <p:spTgt spid="10"/>
                                            </p:tgtEl>
                                            <p:attrNameLst>
                                              <p:attrName>ppt_x</p:attrName>
                                            </p:attrNameLst>
                                          </p:cBhvr>
                                          <p:tavLst>
                                            <p:tav tm="0">
                                              <p:val>
                                                <p:strVal val="0-#ppt_w/2"/>
                                              </p:val>
                                            </p:tav>
                                            <p:tav tm="100000">
                                              <p:val>
                                                <p:strVal val="#ppt_x"/>
                                              </p:val>
                                            </p:tav>
                                          </p:tavLst>
                                        </p:anim>
                                        <p:anim calcmode="lin" valueType="num" p14:bounceEnd="40000">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nodePh="1" p14:presetBounceEnd="40000">
                                      <p:stCondLst>
                                        <p:cond delay="0"/>
                                      </p:stCondLst>
                                      <p:endCondLst>
                                        <p:cond evt="begin" delay="0">
                                          <p:tn val="25"/>
                                        </p:cond>
                                      </p:endCondLst>
                                      <p:childTnLst>
                                        <p:set>
                                          <p:cBhvr>
                                            <p:cTn id="26" dur="1" fill="hold">
                                              <p:stCondLst>
                                                <p:cond delay="0"/>
                                              </p:stCondLst>
                                            </p:cTn>
                                            <p:tgtEl>
                                              <p:spTgt spid="11"/>
                                            </p:tgtEl>
                                            <p:attrNameLst>
                                              <p:attrName>style.visibility</p:attrName>
                                            </p:attrNameLst>
                                          </p:cBhvr>
                                          <p:to>
                                            <p:strVal val="visible"/>
                                          </p:to>
                                        </p:set>
                                        <p:anim calcmode="lin" valueType="num" p14:bounceEnd="40000">
                                          <p:cBhvr additive="base">
                                            <p:cTn id="27" dur="500" fill="hold"/>
                                            <p:tgtEl>
                                              <p:spTgt spid="11"/>
                                            </p:tgtEl>
                                            <p:attrNameLst>
                                              <p:attrName>ppt_x</p:attrName>
                                            </p:attrNameLst>
                                          </p:cBhvr>
                                          <p:tavLst>
                                            <p:tav tm="0">
                                              <p:val>
                                                <p:strVal val="0-#ppt_w/2"/>
                                              </p:val>
                                            </p:tav>
                                            <p:tav tm="100000">
                                              <p:val>
                                                <p:strVal val="#ppt_x"/>
                                              </p:val>
                                            </p:tav>
                                          </p:tavLst>
                                        </p:anim>
                                        <p:anim calcmode="lin" valueType="num" p14:bounceEnd="40000">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nodePh="1">
                                      <p:stCondLst>
                                        <p:cond delay="0"/>
                                      </p:stCondLst>
                                      <p:endCondLst>
                                        <p:cond evt="begin" delay="0">
                                          <p:tn val="21"/>
                                        </p:cond>
                                      </p:end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nodePh="1">
                                      <p:stCondLst>
                                        <p:cond delay="0"/>
                                      </p:stCondLst>
                                      <p:endCondLst>
                                        <p:cond evt="begin" delay="0">
                                          <p:tn val="25"/>
                                        </p:cond>
                                      </p:end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Lst>
      </p:timing>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16_Title Only">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286874" y="341423"/>
            <a:ext cx="852378" cy="852378"/>
          </a:xfrm>
          <a:prstGeom prst="ellipse">
            <a:avLst/>
          </a:prstGeom>
        </p:spPr>
        <p:txBody>
          <a:bodyPr>
            <a:normAutofit/>
          </a:bodyPr>
          <a:lstStyle>
            <a:lvl1pPr marL="0" indent="0">
              <a:buNone/>
              <a:defRPr sz="1100"/>
            </a:lvl1pPr>
          </a:lstStyle>
          <a:p>
            <a:endParaRPr lang="en-US" dirty="0"/>
          </a:p>
        </p:txBody>
      </p:sp>
      <p:sp>
        <p:nvSpPr>
          <p:cNvPr id="49" name="Picture Placeholder 2"/>
          <p:cNvSpPr>
            <a:spLocks noGrp="1"/>
          </p:cNvSpPr>
          <p:nvPr>
            <p:ph type="pic" sz="quarter" idx="14"/>
          </p:nvPr>
        </p:nvSpPr>
        <p:spPr>
          <a:xfrm>
            <a:off x="519115" y="4867843"/>
            <a:ext cx="534528" cy="534528"/>
          </a:xfrm>
          <a:prstGeom prst="ellipse">
            <a:avLst/>
          </a:prstGeom>
        </p:spPr>
        <p:txBody>
          <a:bodyPr>
            <a:normAutofit/>
          </a:bodyPr>
          <a:lstStyle>
            <a:lvl1pPr marL="0" indent="0">
              <a:buNone/>
              <a:defRPr sz="1100"/>
            </a:lvl1pPr>
          </a:lstStyle>
          <a:p>
            <a:endParaRPr lang="en-US" dirty="0"/>
          </a:p>
        </p:txBody>
      </p:sp>
      <p:sp>
        <p:nvSpPr>
          <p:cNvPr id="50" name="Picture Placeholder 2"/>
          <p:cNvSpPr>
            <a:spLocks noGrp="1"/>
          </p:cNvSpPr>
          <p:nvPr>
            <p:ph type="pic" sz="quarter" idx="15"/>
          </p:nvPr>
        </p:nvSpPr>
        <p:spPr>
          <a:xfrm>
            <a:off x="2885797" y="4867843"/>
            <a:ext cx="534528" cy="534528"/>
          </a:xfrm>
          <a:prstGeom prst="ellipse">
            <a:avLst/>
          </a:prstGeom>
        </p:spPr>
        <p:txBody>
          <a:bodyPr>
            <a:normAutofit/>
          </a:bodyPr>
          <a:lstStyle>
            <a:lvl1pPr marL="0" indent="0">
              <a:buNone/>
              <a:defRPr sz="1100"/>
            </a:lvl1pPr>
          </a:lstStyle>
          <a:p>
            <a:endParaRPr lang="en-US" dirty="0"/>
          </a:p>
        </p:txBody>
      </p:sp>
      <p:sp>
        <p:nvSpPr>
          <p:cNvPr id="51" name="Picture Placeholder 2"/>
          <p:cNvSpPr>
            <a:spLocks noGrp="1"/>
          </p:cNvSpPr>
          <p:nvPr>
            <p:ph type="pic" sz="quarter" idx="16"/>
          </p:nvPr>
        </p:nvSpPr>
        <p:spPr>
          <a:xfrm>
            <a:off x="5260163" y="4867843"/>
            <a:ext cx="534528" cy="534528"/>
          </a:xfrm>
          <a:prstGeom prst="ellipse">
            <a:avLst/>
          </a:prstGeom>
        </p:spPr>
        <p:txBody>
          <a:bodyPr>
            <a:normAutofit/>
          </a:bodyPr>
          <a:lstStyle>
            <a:lvl1pPr marL="0" indent="0">
              <a:buNone/>
              <a:defRPr sz="1100"/>
            </a:lvl1pPr>
          </a:lstStyle>
          <a:p>
            <a:endParaRPr lang="en-US" dirty="0"/>
          </a:p>
        </p:txBody>
      </p:sp>
      <p:sp>
        <p:nvSpPr>
          <p:cNvPr id="52" name="Picture Placeholder 2"/>
          <p:cNvSpPr>
            <a:spLocks noGrp="1"/>
          </p:cNvSpPr>
          <p:nvPr>
            <p:ph type="pic" sz="quarter" idx="17"/>
          </p:nvPr>
        </p:nvSpPr>
        <p:spPr>
          <a:xfrm>
            <a:off x="7665266" y="4867843"/>
            <a:ext cx="534528" cy="534528"/>
          </a:xfrm>
          <a:prstGeom prst="ellipse">
            <a:avLst/>
          </a:prstGeom>
        </p:spPr>
        <p:txBody>
          <a:bodyPr>
            <a:normAutofit/>
          </a:bodyPr>
          <a:lstStyle>
            <a:lvl1pPr marL="0" indent="0">
              <a:buNone/>
              <a:defRPr sz="1100"/>
            </a:lvl1pPr>
          </a:lstStyle>
          <a:p>
            <a:endParaRPr lang="en-US" dirty="0"/>
          </a:p>
        </p:txBody>
      </p:sp>
      <p:sp>
        <p:nvSpPr>
          <p:cNvPr id="14" name="Picture Placeholder 2"/>
          <p:cNvSpPr>
            <a:spLocks noGrp="1"/>
          </p:cNvSpPr>
          <p:nvPr>
            <p:ph type="pic" sz="quarter" idx="18"/>
          </p:nvPr>
        </p:nvSpPr>
        <p:spPr>
          <a:xfrm>
            <a:off x="10063051" y="4867843"/>
            <a:ext cx="534528" cy="53452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3737228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animEffect transition="in" filter="fade">
                                      <p:cBhvr>
                                        <p:cTn id="24" dur="500"/>
                                        <p:tgtEl>
                                          <p:spTgt spid="51"/>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52"/>
                                        </p:tgtEl>
                                        <p:attrNameLst>
                                          <p:attrName>style.visibility</p:attrName>
                                        </p:attrNameLst>
                                      </p:cBhvr>
                                      <p:to>
                                        <p:strVal val="visible"/>
                                      </p:to>
                                    </p:set>
                                    <p:anim calcmode="lin" valueType="num">
                                      <p:cBhvr>
                                        <p:cTn id="27" dur="500" fill="hold"/>
                                        <p:tgtEl>
                                          <p:spTgt spid="52"/>
                                        </p:tgtEl>
                                        <p:attrNameLst>
                                          <p:attrName>ppt_w</p:attrName>
                                        </p:attrNameLst>
                                      </p:cBhvr>
                                      <p:tavLst>
                                        <p:tav tm="0">
                                          <p:val>
                                            <p:fltVal val="0"/>
                                          </p:val>
                                        </p:tav>
                                        <p:tav tm="100000">
                                          <p:val>
                                            <p:strVal val="#ppt_w"/>
                                          </p:val>
                                        </p:tav>
                                      </p:tavLst>
                                    </p:anim>
                                    <p:anim calcmode="lin" valueType="num">
                                      <p:cBhvr>
                                        <p:cTn id="28" dur="500" fill="hold"/>
                                        <p:tgtEl>
                                          <p:spTgt spid="52"/>
                                        </p:tgtEl>
                                        <p:attrNameLst>
                                          <p:attrName>ppt_h</p:attrName>
                                        </p:attrNameLst>
                                      </p:cBhvr>
                                      <p:tavLst>
                                        <p:tav tm="0">
                                          <p:val>
                                            <p:fltVal val="0"/>
                                          </p:val>
                                        </p:tav>
                                        <p:tav tm="100000">
                                          <p:val>
                                            <p:strVal val="#ppt_h"/>
                                          </p:val>
                                        </p:tav>
                                      </p:tavLst>
                                    </p:anim>
                                    <p:animEffect transition="in" filter="fade">
                                      <p:cBhvr>
                                        <p:cTn id="29" dur="500"/>
                                        <p:tgtEl>
                                          <p:spTgt spid="52"/>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9" grpId="0"/>
      <p:bldP spid="50" grpId="0"/>
      <p:bldP spid="51" grpId="0"/>
      <p:bldP spid="52" grpId="0"/>
      <p:bldP spid="14" grpId="0"/>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sp>
        <p:nvSpPr>
          <p:cNvPr id="5" name="Picture Placeholder 3"/>
          <p:cNvSpPr>
            <a:spLocks noGrp="1"/>
          </p:cNvSpPr>
          <p:nvPr>
            <p:ph type="pic" sz="quarter" idx="10"/>
          </p:nvPr>
        </p:nvSpPr>
        <p:spPr>
          <a:xfrm>
            <a:off x="1893732" y="379271"/>
            <a:ext cx="1384216" cy="1384216"/>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187748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5" name="Picture Placeholder 3"/>
          <p:cNvSpPr>
            <a:spLocks noGrp="1"/>
          </p:cNvSpPr>
          <p:nvPr>
            <p:ph type="pic" sz="quarter" idx="10"/>
          </p:nvPr>
        </p:nvSpPr>
        <p:spPr>
          <a:xfrm>
            <a:off x="878600" y="379271"/>
            <a:ext cx="1384216" cy="1384216"/>
          </a:xfrm>
          <a:prstGeom prst="ellipse">
            <a:avLst/>
          </a:prstGeom>
        </p:spPr>
        <p:txBody>
          <a:bodyPr>
            <a:normAutofit/>
          </a:bodyPr>
          <a:lstStyle>
            <a:lvl1pPr marL="0" indent="0">
              <a:buNone/>
              <a:defRPr sz="1200"/>
            </a:lvl1pPr>
          </a:lstStyle>
          <a:p>
            <a:endParaRPr lang="en-US" dirty="0"/>
          </a:p>
        </p:txBody>
      </p:sp>
      <p:sp>
        <p:nvSpPr>
          <p:cNvPr id="8" name="Picture Placeholder 3"/>
          <p:cNvSpPr>
            <a:spLocks noGrp="1"/>
          </p:cNvSpPr>
          <p:nvPr>
            <p:ph type="pic" sz="quarter" idx="11"/>
          </p:nvPr>
        </p:nvSpPr>
        <p:spPr>
          <a:xfrm>
            <a:off x="3892261" y="379271"/>
            <a:ext cx="1384216" cy="1384216"/>
          </a:xfrm>
          <a:prstGeom prst="ellipse">
            <a:avLst/>
          </a:prstGeom>
        </p:spPr>
        <p:txBody>
          <a:bodyPr>
            <a:normAutofit/>
          </a:bodyPr>
          <a:lstStyle>
            <a:lvl1pPr marL="0" indent="0">
              <a:buNone/>
              <a:defRPr sz="1200"/>
            </a:lvl1pPr>
          </a:lstStyle>
          <a:p>
            <a:endParaRPr lang="en-US" dirty="0"/>
          </a:p>
        </p:txBody>
      </p:sp>
      <p:sp>
        <p:nvSpPr>
          <p:cNvPr id="9" name="Picture Placeholder 3"/>
          <p:cNvSpPr>
            <a:spLocks noGrp="1"/>
          </p:cNvSpPr>
          <p:nvPr>
            <p:ph type="pic" sz="quarter" idx="12"/>
          </p:nvPr>
        </p:nvSpPr>
        <p:spPr>
          <a:xfrm>
            <a:off x="6905924" y="379271"/>
            <a:ext cx="1384216" cy="1384216"/>
          </a:xfrm>
          <a:prstGeom prst="ellipse">
            <a:avLst/>
          </a:prstGeom>
        </p:spPr>
        <p:txBody>
          <a:bodyPr>
            <a:normAutofit/>
          </a:bodyPr>
          <a:lstStyle>
            <a:lvl1pPr marL="0" indent="0">
              <a:buNone/>
              <a:defRPr sz="1200"/>
            </a:lvl1pPr>
          </a:lstStyle>
          <a:p>
            <a:endParaRPr lang="en-US" dirty="0"/>
          </a:p>
        </p:txBody>
      </p:sp>
      <p:sp>
        <p:nvSpPr>
          <p:cNvPr id="10" name="Picture Placeholder 3"/>
          <p:cNvSpPr>
            <a:spLocks noGrp="1"/>
          </p:cNvSpPr>
          <p:nvPr>
            <p:ph type="pic" sz="quarter" idx="13"/>
          </p:nvPr>
        </p:nvSpPr>
        <p:spPr>
          <a:xfrm>
            <a:off x="9923445" y="379271"/>
            <a:ext cx="1384216" cy="1384216"/>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199619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5075637" y="404886"/>
            <a:ext cx="1041436" cy="1041434"/>
          </a:xfrm>
          <a:prstGeom prst="ellipse">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3"/>
          </p:nvPr>
        </p:nvSpPr>
        <p:spPr>
          <a:xfrm>
            <a:off x="7656791" y="404886"/>
            <a:ext cx="1041436" cy="1041434"/>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10237945" y="404886"/>
            <a:ext cx="1041436" cy="1041434"/>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6116798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0_Title Only">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880744" y="404886"/>
            <a:ext cx="1041436" cy="1041434"/>
          </a:xfrm>
          <a:prstGeom prst="ellipse">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3"/>
          </p:nvPr>
        </p:nvSpPr>
        <p:spPr>
          <a:xfrm>
            <a:off x="8555609" y="404886"/>
            <a:ext cx="1041436" cy="1041434"/>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10233546" y="404886"/>
            <a:ext cx="1041436" cy="1041434"/>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3611629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548495400"/>
      </p:ext>
    </p:extLst>
  </p:cSld>
  <p:clrMapOvr>
    <a:overrideClrMapping bg1="lt1" tx1="dk1" bg2="lt2" tx2="dk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24" name="Picture Placeholder 2"/>
          <p:cNvSpPr>
            <a:spLocks noGrp="1"/>
          </p:cNvSpPr>
          <p:nvPr>
            <p:ph type="pic" sz="quarter" idx="13"/>
          </p:nvPr>
        </p:nvSpPr>
        <p:spPr>
          <a:xfrm>
            <a:off x="439934" y="2752989"/>
            <a:ext cx="984453" cy="984453"/>
          </a:xfrm>
          <a:prstGeom prst="ellipse">
            <a:avLst/>
          </a:prstGeom>
        </p:spPr>
        <p:txBody>
          <a:bodyPr>
            <a:normAutofit/>
          </a:bodyPr>
          <a:lstStyle>
            <a:lvl1pPr marL="0" indent="0">
              <a:buNone/>
              <a:defRPr sz="1100"/>
            </a:lvl1pPr>
          </a:lstStyle>
          <a:p>
            <a:endParaRPr lang="en-US" dirty="0"/>
          </a:p>
        </p:txBody>
      </p:sp>
      <p:sp>
        <p:nvSpPr>
          <p:cNvPr id="25" name="Picture Placeholder 2"/>
          <p:cNvSpPr>
            <a:spLocks noGrp="1"/>
          </p:cNvSpPr>
          <p:nvPr>
            <p:ph type="pic" sz="quarter" idx="14"/>
          </p:nvPr>
        </p:nvSpPr>
        <p:spPr>
          <a:xfrm>
            <a:off x="439934" y="4055696"/>
            <a:ext cx="984453" cy="984453"/>
          </a:xfrm>
          <a:prstGeom prst="ellipse">
            <a:avLst/>
          </a:prstGeom>
        </p:spPr>
        <p:txBody>
          <a:bodyPr>
            <a:normAutofit/>
          </a:bodyPr>
          <a:lstStyle>
            <a:lvl1pPr marL="0" indent="0">
              <a:buNone/>
              <a:defRPr sz="1100"/>
            </a:lvl1pPr>
          </a:lstStyle>
          <a:p>
            <a:endParaRPr lang="en-US" dirty="0"/>
          </a:p>
        </p:txBody>
      </p:sp>
      <p:sp>
        <p:nvSpPr>
          <p:cNvPr id="26" name="Picture Placeholder 2"/>
          <p:cNvSpPr>
            <a:spLocks noGrp="1"/>
          </p:cNvSpPr>
          <p:nvPr>
            <p:ph type="pic" sz="quarter" idx="15"/>
          </p:nvPr>
        </p:nvSpPr>
        <p:spPr>
          <a:xfrm>
            <a:off x="439934" y="5358403"/>
            <a:ext cx="984453" cy="984453"/>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4749570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40000">
                                      <p:stCondLst>
                                        <p:cond delay="0"/>
                                      </p:stCondLst>
                                      <p:endCondLst>
                                        <p:cond evt="begin" delay="0">
                                          <p:tn val="5"/>
                                        </p:cond>
                                      </p:endCondLst>
                                      <p:childTnLst>
                                        <p:set>
                                          <p:cBhvr>
                                            <p:cTn id="6" dur="1" fill="hold">
                                              <p:stCondLst>
                                                <p:cond delay="0"/>
                                              </p:stCondLst>
                                            </p:cTn>
                                            <p:tgtEl>
                                              <p:spTgt spid="24"/>
                                            </p:tgtEl>
                                            <p:attrNameLst>
                                              <p:attrName>style.visibility</p:attrName>
                                            </p:attrNameLst>
                                          </p:cBhvr>
                                          <p:to>
                                            <p:strVal val="visible"/>
                                          </p:to>
                                        </p:set>
                                        <p:anim calcmode="lin" valueType="num" p14:bounceEnd="40000">
                                          <p:cBhvr additive="base">
                                            <p:cTn id="7"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14:presetBounceEnd="40000">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anim calcmode="lin" valueType="num" p14:bounceEnd="40000">
                                          <p:cBhvr additive="base">
                                            <p:cTn id="11" dur="500" fill="hold"/>
                                            <p:tgtEl>
                                              <p:spTgt spid="25"/>
                                            </p:tgtEl>
                                            <p:attrNameLst>
                                              <p:attrName>ppt_x</p:attrName>
                                            </p:attrNameLst>
                                          </p:cBhvr>
                                          <p:tavLst>
                                            <p:tav tm="0">
                                              <p:val>
                                                <p:strVal val="0-#ppt_w/2"/>
                                              </p:val>
                                            </p:tav>
                                            <p:tav tm="100000">
                                              <p:val>
                                                <p:strVal val="#ppt_x"/>
                                              </p:val>
                                            </p:tav>
                                          </p:tavLst>
                                        </p:anim>
                                        <p:anim calcmode="lin" valueType="num" p14:bounceEnd="40000">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14:presetBounceEnd="40000">
                                      <p:stCondLst>
                                        <p:cond delay="0"/>
                                      </p:stCondLst>
                                      <p:endCondLst>
                                        <p:cond evt="begin" delay="0">
                                          <p:tn val="13"/>
                                        </p:cond>
                                      </p:endCondLst>
                                      <p:childTnLst>
                                        <p:set>
                                          <p:cBhvr>
                                            <p:cTn id="14" dur="1" fill="hold">
                                              <p:stCondLst>
                                                <p:cond delay="0"/>
                                              </p:stCondLst>
                                            </p:cTn>
                                            <p:tgtEl>
                                              <p:spTgt spid="26"/>
                                            </p:tgtEl>
                                            <p:attrNameLst>
                                              <p:attrName>style.visibility</p:attrName>
                                            </p:attrNameLst>
                                          </p:cBhvr>
                                          <p:to>
                                            <p:strVal val="visible"/>
                                          </p:to>
                                        </p:set>
                                        <p:anim calcmode="lin" valueType="num" p14:bounceEnd="40000">
                                          <p:cBhvr additive="base">
                                            <p:cTn id="15" dur="500" fill="hold"/>
                                            <p:tgtEl>
                                              <p:spTgt spid="26"/>
                                            </p:tgtEl>
                                            <p:attrNameLst>
                                              <p:attrName>ppt_x</p:attrName>
                                            </p:attrNameLst>
                                          </p:cBhvr>
                                          <p:tavLst>
                                            <p:tav tm="0">
                                              <p:val>
                                                <p:strVal val="0-#ppt_w/2"/>
                                              </p:val>
                                            </p:tav>
                                            <p:tav tm="100000">
                                              <p:val>
                                                <p:strVal val="#ppt_x"/>
                                              </p:val>
                                            </p:tav>
                                          </p:tavLst>
                                        </p:anim>
                                        <p:anim calcmode="lin" valueType="num" p14:bounceEnd="40000">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0"/>
                                      </p:stCondLst>
                                      <p:endCondLst>
                                        <p:cond evt="begin" delay="0">
                                          <p:tn val="13"/>
                                        </p:cond>
                                      </p:end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0-#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4900944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7_Blank">
    <p:spTree>
      <p:nvGrpSpPr>
        <p:cNvPr id="1" name=""/>
        <p:cNvGrpSpPr/>
        <p:nvPr/>
      </p:nvGrpSpPr>
      <p:grpSpPr>
        <a:xfrm>
          <a:off x="0" y="0"/>
          <a:ext cx="0" cy="0"/>
          <a:chOff x="0" y="0"/>
          <a:chExt cx="0" cy="0"/>
        </a:xfrm>
      </p:grpSpPr>
      <p:grpSp>
        <p:nvGrpSpPr>
          <p:cNvPr id="2" name="Group 1"/>
          <p:cNvGrpSpPr/>
          <p:nvPr userDrawn="1"/>
        </p:nvGrpSpPr>
        <p:grpSpPr>
          <a:xfrm>
            <a:off x="-1" y="-1"/>
            <a:ext cx="12192002" cy="6858001"/>
            <a:chOff x="-1" y="-1"/>
            <a:chExt cx="12192002" cy="6858001"/>
          </a:xfrm>
        </p:grpSpPr>
        <p:sp>
          <p:nvSpPr>
            <p:cNvPr id="3" name="Rectangle 2"/>
            <p:cNvSpPr/>
            <p:nvPr/>
          </p:nvSpPr>
          <p:spPr>
            <a:xfrm>
              <a:off x="-1" y="0"/>
              <a:ext cx="11103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Freeform 3"/>
            <p:cNvSpPr/>
            <p:nvPr/>
          </p:nvSpPr>
          <p:spPr>
            <a:xfrm>
              <a:off x="555178" y="-1"/>
              <a:ext cx="11636823" cy="4349932"/>
            </a:xfrm>
            <a:custGeom>
              <a:avLst/>
              <a:gdLst>
                <a:gd name="connsiteX0" fmla="*/ 0 w 11636823"/>
                <a:gd name="connsiteY0" fmla="*/ 0 h 4349932"/>
                <a:gd name="connsiteX1" fmla="*/ 11636823 w 11636823"/>
                <a:gd name="connsiteY1" fmla="*/ 0 h 4349932"/>
                <a:gd name="connsiteX2" fmla="*/ 11636823 w 11636823"/>
                <a:gd name="connsiteY2" fmla="*/ 3976484 h 4349932"/>
                <a:gd name="connsiteX3" fmla="*/ 11263375 w 11636823"/>
                <a:gd name="connsiteY3" fmla="*/ 4349932 h 4349932"/>
                <a:gd name="connsiteX4" fmla="*/ 373448 w 11636823"/>
                <a:gd name="connsiteY4" fmla="*/ 4349932 h 4349932"/>
                <a:gd name="connsiteX5" fmla="*/ 0 w 11636823"/>
                <a:gd name="connsiteY5" fmla="*/ 3976484 h 4349932"/>
                <a:gd name="connsiteX6" fmla="*/ 0 w 11636823"/>
                <a:gd name="connsiteY6" fmla="*/ 0 h 434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6823" h="4349932">
                  <a:moveTo>
                    <a:pt x="0" y="0"/>
                  </a:moveTo>
                  <a:lnTo>
                    <a:pt x="11636823" y="0"/>
                  </a:lnTo>
                  <a:lnTo>
                    <a:pt x="11636823" y="3976484"/>
                  </a:lnTo>
                  <a:cubicBezTo>
                    <a:pt x="11636823" y="4182734"/>
                    <a:pt x="11469625" y="4349932"/>
                    <a:pt x="11263375" y="4349932"/>
                  </a:cubicBezTo>
                  <a:lnTo>
                    <a:pt x="373448" y="4349932"/>
                  </a:lnTo>
                  <a:cubicBezTo>
                    <a:pt x="167198" y="4349932"/>
                    <a:pt x="0" y="4182734"/>
                    <a:pt x="0" y="3976484"/>
                  </a:cubicBezTo>
                  <a:lnTo>
                    <a:pt x="0"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4"/>
            <p:cNvSpPr/>
            <p:nvPr/>
          </p:nvSpPr>
          <p:spPr>
            <a:xfrm>
              <a:off x="0" y="4349930"/>
              <a:ext cx="11717383" cy="2508069"/>
            </a:xfrm>
            <a:custGeom>
              <a:avLst/>
              <a:gdLst>
                <a:gd name="connsiteX0" fmla="*/ 490182 w 11717383"/>
                <a:gd name="connsiteY0" fmla="*/ 0 h 2508069"/>
                <a:gd name="connsiteX1" fmla="*/ 11227201 w 11717383"/>
                <a:gd name="connsiteY1" fmla="*/ 0 h 2508069"/>
                <a:gd name="connsiteX2" fmla="*/ 11717383 w 11717383"/>
                <a:gd name="connsiteY2" fmla="*/ 490182 h 2508069"/>
                <a:gd name="connsiteX3" fmla="*/ 11717383 w 11717383"/>
                <a:gd name="connsiteY3" fmla="*/ 2508069 h 2508069"/>
                <a:gd name="connsiteX4" fmla="*/ 0 w 11717383"/>
                <a:gd name="connsiteY4" fmla="*/ 2508069 h 2508069"/>
                <a:gd name="connsiteX5" fmla="*/ 0 w 11717383"/>
                <a:gd name="connsiteY5" fmla="*/ 490182 h 2508069"/>
                <a:gd name="connsiteX6" fmla="*/ 490182 w 11717383"/>
                <a:gd name="connsiteY6" fmla="*/ 0 h 250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7383" h="2508069">
                  <a:moveTo>
                    <a:pt x="490182" y="0"/>
                  </a:moveTo>
                  <a:lnTo>
                    <a:pt x="11227201" y="0"/>
                  </a:lnTo>
                  <a:cubicBezTo>
                    <a:pt x="11497921" y="0"/>
                    <a:pt x="11717383" y="219462"/>
                    <a:pt x="11717383" y="490182"/>
                  </a:cubicBezTo>
                  <a:lnTo>
                    <a:pt x="11717383" y="2508069"/>
                  </a:lnTo>
                  <a:lnTo>
                    <a:pt x="0" y="2508069"/>
                  </a:lnTo>
                  <a:lnTo>
                    <a:pt x="0" y="490182"/>
                  </a:lnTo>
                  <a:cubicBezTo>
                    <a:pt x="0" y="219462"/>
                    <a:pt x="219462" y="0"/>
                    <a:pt x="49018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6" name="Picture Placeholder 2"/>
          <p:cNvSpPr>
            <a:spLocks noGrp="1"/>
          </p:cNvSpPr>
          <p:nvPr>
            <p:ph type="pic" sz="quarter" idx="10"/>
          </p:nvPr>
        </p:nvSpPr>
        <p:spPr>
          <a:xfrm>
            <a:off x="1272810" y="4981503"/>
            <a:ext cx="1244922" cy="1244922"/>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31212941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31_Blank">
    <p:spTree>
      <p:nvGrpSpPr>
        <p:cNvPr id="1" name=""/>
        <p:cNvGrpSpPr/>
        <p:nvPr/>
      </p:nvGrpSpPr>
      <p:grpSpPr>
        <a:xfrm>
          <a:off x="0" y="0"/>
          <a:ext cx="0" cy="0"/>
          <a:chOff x="0" y="0"/>
          <a:chExt cx="0" cy="0"/>
        </a:xfrm>
      </p:grpSpPr>
      <p:grpSp>
        <p:nvGrpSpPr>
          <p:cNvPr id="2" name="Group 1"/>
          <p:cNvGrpSpPr/>
          <p:nvPr userDrawn="1"/>
        </p:nvGrpSpPr>
        <p:grpSpPr>
          <a:xfrm flipV="1">
            <a:off x="-1" y="-1"/>
            <a:ext cx="12192002" cy="6858001"/>
            <a:chOff x="-1" y="-1"/>
            <a:chExt cx="12192002" cy="6858001"/>
          </a:xfrm>
        </p:grpSpPr>
        <p:sp>
          <p:nvSpPr>
            <p:cNvPr id="3" name="Rectangle 2"/>
            <p:cNvSpPr/>
            <p:nvPr/>
          </p:nvSpPr>
          <p:spPr>
            <a:xfrm>
              <a:off x="-1" y="0"/>
              <a:ext cx="11103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Freeform 3"/>
            <p:cNvSpPr/>
            <p:nvPr/>
          </p:nvSpPr>
          <p:spPr>
            <a:xfrm>
              <a:off x="555178" y="-1"/>
              <a:ext cx="11636823" cy="4349932"/>
            </a:xfrm>
            <a:custGeom>
              <a:avLst/>
              <a:gdLst>
                <a:gd name="connsiteX0" fmla="*/ 0 w 11636823"/>
                <a:gd name="connsiteY0" fmla="*/ 0 h 4349932"/>
                <a:gd name="connsiteX1" fmla="*/ 11636823 w 11636823"/>
                <a:gd name="connsiteY1" fmla="*/ 0 h 4349932"/>
                <a:gd name="connsiteX2" fmla="*/ 11636823 w 11636823"/>
                <a:gd name="connsiteY2" fmla="*/ 3976484 h 4349932"/>
                <a:gd name="connsiteX3" fmla="*/ 11263375 w 11636823"/>
                <a:gd name="connsiteY3" fmla="*/ 4349932 h 4349932"/>
                <a:gd name="connsiteX4" fmla="*/ 373448 w 11636823"/>
                <a:gd name="connsiteY4" fmla="*/ 4349932 h 4349932"/>
                <a:gd name="connsiteX5" fmla="*/ 0 w 11636823"/>
                <a:gd name="connsiteY5" fmla="*/ 3976484 h 4349932"/>
                <a:gd name="connsiteX6" fmla="*/ 0 w 11636823"/>
                <a:gd name="connsiteY6" fmla="*/ 0 h 434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6823" h="4349932">
                  <a:moveTo>
                    <a:pt x="0" y="0"/>
                  </a:moveTo>
                  <a:lnTo>
                    <a:pt x="11636823" y="0"/>
                  </a:lnTo>
                  <a:lnTo>
                    <a:pt x="11636823" y="3976484"/>
                  </a:lnTo>
                  <a:cubicBezTo>
                    <a:pt x="11636823" y="4182734"/>
                    <a:pt x="11469625" y="4349932"/>
                    <a:pt x="11263375" y="4349932"/>
                  </a:cubicBezTo>
                  <a:lnTo>
                    <a:pt x="373448" y="4349932"/>
                  </a:lnTo>
                  <a:cubicBezTo>
                    <a:pt x="167198" y="4349932"/>
                    <a:pt x="0" y="4182734"/>
                    <a:pt x="0" y="3976484"/>
                  </a:cubicBezTo>
                  <a:lnTo>
                    <a:pt x="0"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4"/>
            <p:cNvSpPr/>
            <p:nvPr/>
          </p:nvSpPr>
          <p:spPr>
            <a:xfrm>
              <a:off x="0" y="4349930"/>
              <a:ext cx="11717383" cy="2508069"/>
            </a:xfrm>
            <a:custGeom>
              <a:avLst/>
              <a:gdLst>
                <a:gd name="connsiteX0" fmla="*/ 490182 w 11717383"/>
                <a:gd name="connsiteY0" fmla="*/ 0 h 2508069"/>
                <a:gd name="connsiteX1" fmla="*/ 11227201 w 11717383"/>
                <a:gd name="connsiteY1" fmla="*/ 0 h 2508069"/>
                <a:gd name="connsiteX2" fmla="*/ 11717383 w 11717383"/>
                <a:gd name="connsiteY2" fmla="*/ 490182 h 2508069"/>
                <a:gd name="connsiteX3" fmla="*/ 11717383 w 11717383"/>
                <a:gd name="connsiteY3" fmla="*/ 2508069 h 2508069"/>
                <a:gd name="connsiteX4" fmla="*/ 0 w 11717383"/>
                <a:gd name="connsiteY4" fmla="*/ 2508069 h 2508069"/>
                <a:gd name="connsiteX5" fmla="*/ 0 w 11717383"/>
                <a:gd name="connsiteY5" fmla="*/ 490182 h 2508069"/>
                <a:gd name="connsiteX6" fmla="*/ 490182 w 11717383"/>
                <a:gd name="connsiteY6" fmla="*/ 0 h 250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7383" h="2508069">
                  <a:moveTo>
                    <a:pt x="490182" y="0"/>
                  </a:moveTo>
                  <a:lnTo>
                    <a:pt x="11227201" y="0"/>
                  </a:lnTo>
                  <a:cubicBezTo>
                    <a:pt x="11497921" y="0"/>
                    <a:pt x="11717383" y="219462"/>
                    <a:pt x="11717383" y="490182"/>
                  </a:cubicBezTo>
                  <a:lnTo>
                    <a:pt x="11717383" y="2508069"/>
                  </a:lnTo>
                  <a:lnTo>
                    <a:pt x="0" y="2508069"/>
                  </a:lnTo>
                  <a:lnTo>
                    <a:pt x="0" y="490182"/>
                  </a:lnTo>
                  <a:cubicBezTo>
                    <a:pt x="0" y="219462"/>
                    <a:pt x="219462" y="0"/>
                    <a:pt x="49018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7" name="Picture Placeholder 2"/>
          <p:cNvSpPr>
            <a:spLocks noGrp="1"/>
          </p:cNvSpPr>
          <p:nvPr>
            <p:ph type="pic" sz="quarter" idx="10"/>
          </p:nvPr>
        </p:nvSpPr>
        <p:spPr>
          <a:xfrm>
            <a:off x="2557835" y="280449"/>
            <a:ext cx="720503" cy="720503"/>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42620757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9641645" y="280449"/>
            <a:ext cx="720503" cy="720503"/>
          </a:xfrm>
          <a:prstGeom prst="ellipse">
            <a:avLst/>
          </a:prstGeom>
        </p:spPr>
        <p:txBody>
          <a:bodyPr>
            <a:normAutofit/>
          </a:bodyPr>
          <a:lstStyle>
            <a:lvl1pPr marL="0" indent="0">
              <a:buNone/>
              <a:defRPr sz="1200"/>
            </a:lvl1pPr>
          </a:lstStyle>
          <a:p>
            <a:endParaRPr lang="en-US" dirty="0"/>
          </a:p>
        </p:txBody>
      </p:sp>
      <p:sp>
        <p:nvSpPr>
          <p:cNvPr id="3" name="Title 2"/>
          <p:cNvSpPr>
            <a:spLocks noGrp="1"/>
          </p:cNvSpPr>
          <p:nvPr>
            <p:ph type="title"/>
          </p:nvPr>
        </p:nvSpPr>
        <p:spPr/>
        <p:txBody>
          <a:bodyPr/>
          <a:lstStyle/>
          <a:p>
            <a:r>
              <a:rPr lang="en-US"/>
              <a:t>Click to edit Master title style</a:t>
            </a:r>
          </a:p>
        </p:txBody>
      </p:sp>
      <p:sp>
        <p:nvSpPr>
          <p:cNvPr id="6" name="Picture Placeholder 2"/>
          <p:cNvSpPr>
            <a:spLocks noGrp="1"/>
          </p:cNvSpPr>
          <p:nvPr>
            <p:ph type="pic" sz="quarter" idx="11"/>
          </p:nvPr>
        </p:nvSpPr>
        <p:spPr>
          <a:xfrm>
            <a:off x="1189822" y="2080456"/>
            <a:ext cx="7039778" cy="2159305"/>
          </a:xfrm>
          <a:prstGeom prst="roundRect">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2136219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3_Blank">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809689" y="280449"/>
            <a:ext cx="720503" cy="720503"/>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14519244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4341121" y="3173918"/>
            <a:ext cx="827842" cy="827842"/>
          </a:xfrm>
          <a:prstGeom prst="ellipse">
            <a:avLst/>
          </a:prstGeom>
        </p:spPr>
        <p:txBody>
          <a:bodyPr>
            <a:normAutofit/>
          </a:bodyPr>
          <a:lstStyle>
            <a:lvl1pPr marL="0" indent="0">
              <a:buNone/>
              <a:defRPr sz="1200"/>
            </a:lvl1pPr>
          </a:lstStyle>
          <a:p>
            <a:endParaRPr lang="en-US" dirty="0"/>
          </a:p>
        </p:txBody>
      </p:sp>
      <p:sp>
        <p:nvSpPr>
          <p:cNvPr id="5" name="Picture Placeholder 2"/>
          <p:cNvSpPr>
            <a:spLocks noGrp="1"/>
          </p:cNvSpPr>
          <p:nvPr>
            <p:ph type="pic" sz="quarter" idx="11"/>
          </p:nvPr>
        </p:nvSpPr>
        <p:spPr>
          <a:xfrm>
            <a:off x="6049568" y="3173918"/>
            <a:ext cx="827842" cy="827842"/>
          </a:xfrm>
          <a:prstGeom prst="ellipse">
            <a:avLst/>
          </a:prstGeom>
        </p:spPr>
        <p:txBody>
          <a:bodyPr>
            <a:normAutofit/>
          </a:bodyPr>
          <a:lstStyle>
            <a:lvl1pPr marL="0" indent="0">
              <a:buNone/>
              <a:defRPr sz="1200"/>
            </a:lvl1pPr>
          </a:lstStyle>
          <a:p>
            <a:endParaRPr lang="en-US" dirty="0"/>
          </a:p>
        </p:txBody>
      </p:sp>
      <p:sp>
        <p:nvSpPr>
          <p:cNvPr id="6" name="Picture Placeholder 2"/>
          <p:cNvSpPr>
            <a:spLocks noGrp="1"/>
          </p:cNvSpPr>
          <p:nvPr>
            <p:ph type="pic" sz="quarter" idx="12"/>
          </p:nvPr>
        </p:nvSpPr>
        <p:spPr>
          <a:xfrm>
            <a:off x="7758015" y="3173918"/>
            <a:ext cx="827842" cy="827842"/>
          </a:xfrm>
          <a:prstGeom prst="ellipse">
            <a:avLst/>
          </a:prstGeom>
        </p:spPr>
        <p:txBody>
          <a:bodyPr>
            <a:normAutofit/>
          </a:bodyPr>
          <a:lstStyle>
            <a:lvl1pPr marL="0" indent="0">
              <a:buNone/>
              <a:defRPr sz="1200"/>
            </a:lvl1pPr>
          </a:lstStyle>
          <a:p>
            <a:endParaRPr lang="en-US" dirty="0"/>
          </a:p>
        </p:txBody>
      </p:sp>
      <p:sp>
        <p:nvSpPr>
          <p:cNvPr id="7" name="Picture Placeholder 2"/>
          <p:cNvSpPr>
            <a:spLocks noGrp="1"/>
          </p:cNvSpPr>
          <p:nvPr>
            <p:ph type="pic" sz="quarter" idx="13"/>
          </p:nvPr>
        </p:nvSpPr>
        <p:spPr>
          <a:xfrm>
            <a:off x="9466461" y="3173918"/>
            <a:ext cx="827842" cy="827842"/>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38634607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3053805" y="498146"/>
            <a:ext cx="868279" cy="868279"/>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6905332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30_Blank">
    <p:spTree>
      <p:nvGrpSpPr>
        <p:cNvPr id="1" name=""/>
        <p:cNvGrpSpPr/>
        <p:nvPr/>
      </p:nvGrpSpPr>
      <p:grpSpPr>
        <a:xfrm>
          <a:off x="0" y="0"/>
          <a:ext cx="0" cy="0"/>
          <a:chOff x="0" y="0"/>
          <a:chExt cx="0" cy="0"/>
        </a:xfrm>
      </p:grpSpPr>
      <p:grpSp>
        <p:nvGrpSpPr>
          <p:cNvPr id="2" name="Group 1"/>
          <p:cNvGrpSpPr/>
          <p:nvPr userDrawn="1"/>
        </p:nvGrpSpPr>
        <p:grpSpPr>
          <a:xfrm flipH="1" flipV="1">
            <a:off x="-1" y="-1"/>
            <a:ext cx="12192002" cy="6858001"/>
            <a:chOff x="-1" y="-1"/>
            <a:chExt cx="12192002" cy="6858001"/>
          </a:xfrm>
        </p:grpSpPr>
        <p:sp>
          <p:nvSpPr>
            <p:cNvPr id="3" name="Rectangle 2"/>
            <p:cNvSpPr/>
            <p:nvPr/>
          </p:nvSpPr>
          <p:spPr>
            <a:xfrm>
              <a:off x="-1" y="0"/>
              <a:ext cx="11103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Freeform 3"/>
            <p:cNvSpPr/>
            <p:nvPr/>
          </p:nvSpPr>
          <p:spPr>
            <a:xfrm>
              <a:off x="555178" y="-1"/>
              <a:ext cx="11636823" cy="4349932"/>
            </a:xfrm>
            <a:custGeom>
              <a:avLst/>
              <a:gdLst>
                <a:gd name="connsiteX0" fmla="*/ 0 w 11636823"/>
                <a:gd name="connsiteY0" fmla="*/ 0 h 4349932"/>
                <a:gd name="connsiteX1" fmla="*/ 11636823 w 11636823"/>
                <a:gd name="connsiteY1" fmla="*/ 0 h 4349932"/>
                <a:gd name="connsiteX2" fmla="*/ 11636823 w 11636823"/>
                <a:gd name="connsiteY2" fmla="*/ 3976484 h 4349932"/>
                <a:gd name="connsiteX3" fmla="*/ 11263375 w 11636823"/>
                <a:gd name="connsiteY3" fmla="*/ 4349932 h 4349932"/>
                <a:gd name="connsiteX4" fmla="*/ 373448 w 11636823"/>
                <a:gd name="connsiteY4" fmla="*/ 4349932 h 4349932"/>
                <a:gd name="connsiteX5" fmla="*/ 0 w 11636823"/>
                <a:gd name="connsiteY5" fmla="*/ 3976484 h 4349932"/>
                <a:gd name="connsiteX6" fmla="*/ 0 w 11636823"/>
                <a:gd name="connsiteY6" fmla="*/ 0 h 434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6823" h="4349932">
                  <a:moveTo>
                    <a:pt x="0" y="0"/>
                  </a:moveTo>
                  <a:lnTo>
                    <a:pt x="11636823" y="0"/>
                  </a:lnTo>
                  <a:lnTo>
                    <a:pt x="11636823" y="3976484"/>
                  </a:lnTo>
                  <a:cubicBezTo>
                    <a:pt x="11636823" y="4182734"/>
                    <a:pt x="11469625" y="4349932"/>
                    <a:pt x="11263375" y="4349932"/>
                  </a:cubicBezTo>
                  <a:lnTo>
                    <a:pt x="373448" y="4349932"/>
                  </a:lnTo>
                  <a:cubicBezTo>
                    <a:pt x="167198" y="4349932"/>
                    <a:pt x="0" y="4182734"/>
                    <a:pt x="0" y="3976484"/>
                  </a:cubicBezTo>
                  <a:lnTo>
                    <a:pt x="0"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4"/>
            <p:cNvSpPr/>
            <p:nvPr/>
          </p:nvSpPr>
          <p:spPr>
            <a:xfrm>
              <a:off x="0" y="4349930"/>
              <a:ext cx="11717383" cy="2508069"/>
            </a:xfrm>
            <a:custGeom>
              <a:avLst/>
              <a:gdLst>
                <a:gd name="connsiteX0" fmla="*/ 490182 w 11717383"/>
                <a:gd name="connsiteY0" fmla="*/ 0 h 2508069"/>
                <a:gd name="connsiteX1" fmla="*/ 11227201 w 11717383"/>
                <a:gd name="connsiteY1" fmla="*/ 0 h 2508069"/>
                <a:gd name="connsiteX2" fmla="*/ 11717383 w 11717383"/>
                <a:gd name="connsiteY2" fmla="*/ 490182 h 2508069"/>
                <a:gd name="connsiteX3" fmla="*/ 11717383 w 11717383"/>
                <a:gd name="connsiteY3" fmla="*/ 2508069 h 2508069"/>
                <a:gd name="connsiteX4" fmla="*/ 0 w 11717383"/>
                <a:gd name="connsiteY4" fmla="*/ 2508069 h 2508069"/>
                <a:gd name="connsiteX5" fmla="*/ 0 w 11717383"/>
                <a:gd name="connsiteY5" fmla="*/ 490182 h 2508069"/>
                <a:gd name="connsiteX6" fmla="*/ 490182 w 11717383"/>
                <a:gd name="connsiteY6" fmla="*/ 0 h 250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7383" h="2508069">
                  <a:moveTo>
                    <a:pt x="490182" y="0"/>
                  </a:moveTo>
                  <a:lnTo>
                    <a:pt x="11227201" y="0"/>
                  </a:lnTo>
                  <a:cubicBezTo>
                    <a:pt x="11497921" y="0"/>
                    <a:pt x="11717383" y="219462"/>
                    <a:pt x="11717383" y="490182"/>
                  </a:cubicBezTo>
                  <a:lnTo>
                    <a:pt x="11717383" y="2508069"/>
                  </a:lnTo>
                  <a:lnTo>
                    <a:pt x="0" y="2508069"/>
                  </a:lnTo>
                  <a:lnTo>
                    <a:pt x="0" y="490182"/>
                  </a:lnTo>
                  <a:cubicBezTo>
                    <a:pt x="0" y="219462"/>
                    <a:pt x="219462" y="0"/>
                    <a:pt x="49018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6" name="Picture Placeholder 2"/>
          <p:cNvSpPr>
            <a:spLocks noGrp="1"/>
          </p:cNvSpPr>
          <p:nvPr>
            <p:ph type="pic" sz="quarter" idx="10"/>
          </p:nvPr>
        </p:nvSpPr>
        <p:spPr>
          <a:xfrm>
            <a:off x="1410899" y="645621"/>
            <a:ext cx="968744" cy="968744"/>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2981865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35_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lgn="ctr">
              <a:defRPr/>
            </a:lvl1pPr>
          </a:lstStyle>
          <a:p>
            <a:r>
              <a:rPr lang="en-US" dirty="0"/>
              <a:t>Click to edit Master title style</a:t>
            </a:r>
          </a:p>
        </p:txBody>
      </p:sp>
      <p:sp>
        <p:nvSpPr>
          <p:cNvPr id="4" name="Picture Placeholder 2"/>
          <p:cNvSpPr>
            <a:spLocks noGrp="1"/>
          </p:cNvSpPr>
          <p:nvPr>
            <p:ph type="pic" sz="quarter" idx="10"/>
          </p:nvPr>
        </p:nvSpPr>
        <p:spPr>
          <a:xfrm>
            <a:off x="11411919" y="206502"/>
            <a:ext cx="504076" cy="504076"/>
          </a:xfrm>
          <a:prstGeom prst="ellipse">
            <a:avLst/>
          </a:prstGeom>
        </p:spPr>
        <p:txBody>
          <a:bodyPr>
            <a:normAutofit/>
          </a:bodyPr>
          <a:lstStyle>
            <a:lvl1pPr marL="0" indent="0">
              <a:buNone/>
              <a:defRPr sz="700"/>
            </a:lvl1pPr>
          </a:lstStyle>
          <a:p>
            <a:endParaRPr lang="en-US" dirty="0"/>
          </a:p>
        </p:txBody>
      </p:sp>
    </p:spTree>
    <p:extLst>
      <p:ext uri="{BB962C8B-B14F-4D97-AF65-F5344CB8AC3E}">
        <p14:creationId xmlns:p14="http://schemas.microsoft.com/office/powerpoint/2010/main" val="2699493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764114"/>
      </p:ext>
    </p:extLst>
  </p:cSld>
  <p:clrMapOvr>
    <a:overrideClrMapping bg1="lt1" tx1="dk1" bg2="lt2" tx2="dk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36_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lgn="ctr">
              <a:defRPr/>
            </a:lvl1pPr>
          </a:lstStyle>
          <a:p>
            <a:r>
              <a:rPr lang="en-US" dirty="0"/>
              <a:t>Click to edit Master title style</a:t>
            </a:r>
          </a:p>
        </p:txBody>
      </p:sp>
      <p:sp>
        <p:nvSpPr>
          <p:cNvPr id="4" name="Picture Placeholder 2"/>
          <p:cNvSpPr>
            <a:spLocks noGrp="1"/>
          </p:cNvSpPr>
          <p:nvPr>
            <p:ph type="pic" sz="quarter" idx="10"/>
          </p:nvPr>
        </p:nvSpPr>
        <p:spPr>
          <a:xfrm>
            <a:off x="11411919" y="206502"/>
            <a:ext cx="504076" cy="504076"/>
          </a:xfrm>
          <a:prstGeom prst="ellipse">
            <a:avLst/>
          </a:prstGeom>
        </p:spPr>
        <p:txBody>
          <a:bodyPr>
            <a:normAutofit/>
          </a:bodyPr>
          <a:lstStyle>
            <a:lvl1pPr marL="0" indent="0">
              <a:buNone/>
              <a:defRPr sz="700"/>
            </a:lvl1pPr>
          </a:lstStyle>
          <a:p>
            <a:endParaRPr lang="en-US" dirty="0"/>
          </a:p>
        </p:txBody>
      </p:sp>
      <p:sp>
        <p:nvSpPr>
          <p:cNvPr id="13" name="Picture Placeholder 2"/>
          <p:cNvSpPr>
            <a:spLocks noGrp="1"/>
          </p:cNvSpPr>
          <p:nvPr>
            <p:ph type="pic" sz="quarter" idx="11"/>
          </p:nvPr>
        </p:nvSpPr>
        <p:spPr>
          <a:xfrm>
            <a:off x="7134927" y="2204627"/>
            <a:ext cx="504076" cy="504076"/>
          </a:xfrm>
          <a:prstGeom prst="ellipse">
            <a:avLst/>
          </a:prstGeom>
        </p:spPr>
        <p:txBody>
          <a:bodyPr>
            <a:normAutofit/>
          </a:bodyPr>
          <a:lstStyle>
            <a:lvl1pPr marL="0" indent="0">
              <a:buNone/>
              <a:defRPr sz="700"/>
            </a:lvl1pPr>
          </a:lstStyle>
          <a:p>
            <a:endParaRPr lang="en-US" dirty="0"/>
          </a:p>
        </p:txBody>
      </p:sp>
      <p:sp>
        <p:nvSpPr>
          <p:cNvPr id="20" name="Picture Placeholder 2"/>
          <p:cNvSpPr>
            <a:spLocks noGrp="1"/>
          </p:cNvSpPr>
          <p:nvPr>
            <p:ph type="pic" sz="quarter" idx="12"/>
          </p:nvPr>
        </p:nvSpPr>
        <p:spPr>
          <a:xfrm>
            <a:off x="10529985" y="3665127"/>
            <a:ext cx="504076" cy="504076"/>
          </a:xfrm>
          <a:prstGeom prst="ellipse">
            <a:avLst/>
          </a:prstGeom>
        </p:spPr>
        <p:txBody>
          <a:bodyPr>
            <a:normAutofit/>
          </a:bodyPr>
          <a:lstStyle>
            <a:lvl1pPr marL="0" indent="0">
              <a:buNone/>
              <a:defRPr sz="700"/>
            </a:lvl1pPr>
          </a:lstStyle>
          <a:p>
            <a:endParaRPr lang="en-US" dirty="0"/>
          </a:p>
        </p:txBody>
      </p:sp>
      <p:sp>
        <p:nvSpPr>
          <p:cNvPr id="24" name="Picture Placeholder 2"/>
          <p:cNvSpPr>
            <a:spLocks noGrp="1"/>
          </p:cNvSpPr>
          <p:nvPr>
            <p:ph type="pic" sz="quarter" idx="13"/>
          </p:nvPr>
        </p:nvSpPr>
        <p:spPr>
          <a:xfrm>
            <a:off x="7134927" y="5194570"/>
            <a:ext cx="504076" cy="504076"/>
          </a:xfrm>
          <a:prstGeom prst="ellipse">
            <a:avLst/>
          </a:prstGeom>
        </p:spPr>
        <p:txBody>
          <a:bodyPr>
            <a:normAutofit/>
          </a:bodyPr>
          <a:lstStyle>
            <a:lvl1pPr marL="0" indent="0">
              <a:buNone/>
              <a:defRPr sz="700"/>
            </a:lvl1pPr>
          </a:lstStyle>
          <a:p>
            <a:endParaRPr lang="en-US" dirty="0"/>
          </a:p>
        </p:txBody>
      </p:sp>
    </p:spTree>
    <p:extLst>
      <p:ext uri="{BB962C8B-B14F-4D97-AF65-F5344CB8AC3E}">
        <p14:creationId xmlns:p14="http://schemas.microsoft.com/office/powerpoint/2010/main" val="24110884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20" grpId="0"/>
      <p:bldP spid="24" grpId="0"/>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37_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lgn="ctr">
              <a:defRPr/>
            </a:lvl1pPr>
          </a:lstStyle>
          <a:p>
            <a:r>
              <a:rPr lang="en-US" dirty="0"/>
              <a:t>Click to edit Master title style</a:t>
            </a:r>
          </a:p>
        </p:txBody>
      </p:sp>
      <p:sp>
        <p:nvSpPr>
          <p:cNvPr id="4" name="Picture Placeholder 2"/>
          <p:cNvSpPr>
            <a:spLocks noGrp="1"/>
          </p:cNvSpPr>
          <p:nvPr>
            <p:ph type="pic" sz="quarter" idx="10"/>
          </p:nvPr>
        </p:nvSpPr>
        <p:spPr>
          <a:xfrm>
            <a:off x="11411919" y="206502"/>
            <a:ext cx="504076" cy="504076"/>
          </a:xfrm>
          <a:prstGeom prst="ellipse">
            <a:avLst/>
          </a:prstGeom>
        </p:spPr>
        <p:txBody>
          <a:bodyPr>
            <a:normAutofit/>
          </a:bodyPr>
          <a:lstStyle>
            <a:lvl1pPr marL="0" indent="0">
              <a:buNone/>
              <a:defRPr sz="700"/>
            </a:lvl1pPr>
          </a:lstStyle>
          <a:p>
            <a:endParaRPr lang="en-US" dirty="0"/>
          </a:p>
        </p:txBody>
      </p:sp>
      <p:sp>
        <p:nvSpPr>
          <p:cNvPr id="6" name="Picture Placeholder 2"/>
          <p:cNvSpPr>
            <a:spLocks noGrp="1"/>
          </p:cNvSpPr>
          <p:nvPr>
            <p:ph type="pic" sz="quarter" idx="11"/>
          </p:nvPr>
        </p:nvSpPr>
        <p:spPr>
          <a:xfrm>
            <a:off x="839787" y="1631890"/>
            <a:ext cx="627217" cy="627217"/>
          </a:xfrm>
          <a:prstGeom prst="ellipse">
            <a:avLst/>
          </a:prstGeom>
        </p:spPr>
        <p:txBody>
          <a:bodyPr>
            <a:normAutofit/>
          </a:bodyPr>
          <a:lstStyle>
            <a:lvl1pPr marL="0" indent="0">
              <a:buNone/>
              <a:defRPr sz="700"/>
            </a:lvl1pPr>
          </a:lstStyle>
          <a:p>
            <a:endParaRPr lang="en-US" dirty="0"/>
          </a:p>
        </p:txBody>
      </p:sp>
      <p:sp>
        <p:nvSpPr>
          <p:cNvPr id="7" name="Picture Placeholder 2"/>
          <p:cNvSpPr>
            <a:spLocks noGrp="1"/>
          </p:cNvSpPr>
          <p:nvPr>
            <p:ph type="pic" sz="quarter" idx="12"/>
          </p:nvPr>
        </p:nvSpPr>
        <p:spPr>
          <a:xfrm>
            <a:off x="839787" y="2488019"/>
            <a:ext cx="627217" cy="627217"/>
          </a:xfrm>
          <a:prstGeom prst="ellipse">
            <a:avLst/>
          </a:prstGeom>
        </p:spPr>
        <p:txBody>
          <a:bodyPr>
            <a:normAutofit/>
          </a:bodyPr>
          <a:lstStyle>
            <a:lvl1pPr marL="0" indent="0">
              <a:buNone/>
              <a:defRPr sz="700"/>
            </a:lvl1pPr>
          </a:lstStyle>
          <a:p>
            <a:endParaRPr lang="en-US" dirty="0"/>
          </a:p>
        </p:txBody>
      </p:sp>
      <p:sp>
        <p:nvSpPr>
          <p:cNvPr id="8" name="Picture Placeholder 2"/>
          <p:cNvSpPr>
            <a:spLocks noGrp="1"/>
          </p:cNvSpPr>
          <p:nvPr>
            <p:ph type="pic" sz="quarter" idx="13"/>
          </p:nvPr>
        </p:nvSpPr>
        <p:spPr>
          <a:xfrm>
            <a:off x="839787" y="3344148"/>
            <a:ext cx="627217" cy="627217"/>
          </a:xfrm>
          <a:prstGeom prst="ellipse">
            <a:avLst/>
          </a:prstGeom>
        </p:spPr>
        <p:txBody>
          <a:bodyPr>
            <a:normAutofit/>
          </a:bodyPr>
          <a:lstStyle>
            <a:lvl1pPr marL="0" indent="0">
              <a:buNone/>
              <a:defRPr sz="700"/>
            </a:lvl1pPr>
          </a:lstStyle>
          <a:p>
            <a:endParaRPr lang="en-US" dirty="0"/>
          </a:p>
        </p:txBody>
      </p:sp>
      <p:sp>
        <p:nvSpPr>
          <p:cNvPr id="9" name="Picture Placeholder 2"/>
          <p:cNvSpPr>
            <a:spLocks noGrp="1"/>
          </p:cNvSpPr>
          <p:nvPr>
            <p:ph type="pic" sz="quarter" idx="14"/>
          </p:nvPr>
        </p:nvSpPr>
        <p:spPr>
          <a:xfrm>
            <a:off x="839787" y="4200276"/>
            <a:ext cx="627217" cy="627217"/>
          </a:xfrm>
          <a:prstGeom prst="ellipse">
            <a:avLst/>
          </a:prstGeom>
        </p:spPr>
        <p:txBody>
          <a:bodyPr>
            <a:normAutofit/>
          </a:bodyPr>
          <a:lstStyle>
            <a:lvl1pPr marL="0" indent="0">
              <a:buNone/>
              <a:defRPr sz="700"/>
            </a:lvl1pPr>
          </a:lstStyle>
          <a:p>
            <a:endParaRPr lang="en-US" dirty="0"/>
          </a:p>
        </p:txBody>
      </p:sp>
    </p:spTree>
    <p:extLst>
      <p:ext uri="{BB962C8B-B14F-4D97-AF65-F5344CB8AC3E}">
        <p14:creationId xmlns:p14="http://schemas.microsoft.com/office/powerpoint/2010/main" val="35743008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68_Title Only">
    <p:spTree>
      <p:nvGrpSpPr>
        <p:cNvPr id="1" name=""/>
        <p:cNvGrpSpPr/>
        <p:nvPr/>
      </p:nvGrpSpPr>
      <p:grpSpPr>
        <a:xfrm>
          <a:off x="0" y="0"/>
          <a:ext cx="0" cy="0"/>
          <a:chOff x="0" y="0"/>
          <a:chExt cx="0" cy="0"/>
        </a:xfrm>
      </p:grpSpPr>
      <p:grpSp>
        <p:nvGrpSpPr>
          <p:cNvPr id="2" name="Group 1"/>
          <p:cNvGrpSpPr/>
          <p:nvPr userDrawn="1"/>
        </p:nvGrpSpPr>
        <p:grpSpPr>
          <a:xfrm flipH="1">
            <a:off x="0" y="0"/>
            <a:ext cx="12191999" cy="6858000"/>
            <a:chOff x="0" y="0"/>
            <a:chExt cx="12191999" cy="6858000"/>
          </a:xfrm>
        </p:grpSpPr>
        <p:sp>
          <p:nvSpPr>
            <p:cNvPr id="4" name="Rectangle 3"/>
            <p:cNvSpPr/>
            <p:nvPr userDrawn="1"/>
          </p:nvSpPr>
          <p:spPr>
            <a:xfrm>
              <a:off x="0"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1064302" y="0"/>
              <a:ext cx="11127697"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91" name="Picture Placeholder 2"/>
          <p:cNvSpPr>
            <a:spLocks noGrp="1"/>
          </p:cNvSpPr>
          <p:nvPr>
            <p:ph type="pic" sz="quarter" idx="18"/>
          </p:nvPr>
        </p:nvSpPr>
        <p:spPr>
          <a:xfrm>
            <a:off x="9913493" y="407025"/>
            <a:ext cx="764361" cy="764361"/>
          </a:xfrm>
          <a:prstGeom prst="ellipse">
            <a:avLst/>
          </a:prstGeom>
        </p:spPr>
        <p:txBody>
          <a:bodyPr>
            <a:normAutofit/>
          </a:bodyPr>
          <a:lstStyle>
            <a:lvl1pPr marL="0" indent="0">
              <a:buNone/>
              <a:defRPr sz="800"/>
            </a:lvl1pPr>
          </a:lstStyle>
          <a:p>
            <a:endParaRPr lang="en-US" dirty="0"/>
          </a:p>
        </p:txBody>
      </p:sp>
    </p:spTree>
    <p:extLst>
      <p:ext uri="{BB962C8B-B14F-4D97-AF65-F5344CB8AC3E}">
        <p14:creationId xmlns:p14="http://schemas.microsoft.com/office/powerpoint/2010/main" val="24223749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ppt_w</p:attrName>
                                        </p:attrNameLst>
                                      </p:cBhvr>
                                      <p:tavLst>
                                        <p:tav tm="0">
                                          <p:val>
                                            <p:fltVal val="0"/>
                                          </p:val>
                                        </p:tav>
                                        <p:tav tm="100000">
                                          <p:val>
                                            <p:strVal val="#ppt_w"/>
                                          </p:val>
                                        </p:tav>
                                      </p:tavLst>
                                    </p:anim>
                                    <p:anim calcmode="lin" valueType="num">
                                      <p:cBhvr>
                                        <p:cTn id="8" dur="500" fill="hold"/>
                                        <p:tgtEl>
                                          <p:spTgt spid="91"/>
                                        </p:tgtEl>
                                        <p:attrNameLst>
                                          <p:attrName>ppt_h</p:attrName>
                                        </p:attrNameLst>
                                      </p:cBhvr>
                                      <p:tavLst>
                                        <p:tav tm="0">
                                          <p:val>
                                            <p:fltVal val="0"/>
                                          </p:val>
                                        </p:tav>
                                        <p:tav tm="100000">
                                          <p:val>
                                            <p:strVal val="#ppt_h"/>
                                          </p:val>
                                        </p:tav>
                                      </p:tavLst>
                                    </p:anim>
                                    <p:animEffect transition="in" filter="fade">
                                      <p:cBhvr>
                                        <p:cTn id="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69_Title Only">
    <p:spTree>
      <p:nvGrpSpPr>
        <p:cNvPr id="1" name=""/>
        <p:cNvGrpSpPr/>
        <p:nvPr/>
      </p:nvGrpSpPr>
      <p:grpSpPr>
        <a:xfrm>
          <a:off x="0" y="0"/>
          <a:ext cx="0" cy="0"/>
          <a:chOff x="0" y="0"/>
          <a:chExt cx="0" cy="0"/>
        </a:xfrm>
      </p:grpSpPr>
      <p:sp>
        <p:nvSpPr>
          <p:cNvPr id="4" name="Rectangle 3"/>
          <p:cNvSpPr/>
          <p:nvPr userDrawn="1"/>
        </p:nvSpPr>
        <p:spPr>
          <a:xfrm>
            <a:off x="0"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1064302" y="0"/>
            <a:ext cx="11127697"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 name="Picture Placeholder 2"/>
          <p:cNvSpPr>
            <a:spLocks noGrp="1"/>
          </p:cNvSpPr>
          <p:nvPr>
            <p:ph type="pic" sz="quarter" idx="13"/>
          </p:nvPr>
        </p:nvSpPr>
        <p:spPr>
          <a:xfrm>
            <a:off x="2278505" y="1532214"/>
            <a:ext cx="1233268" cy="1233268"/>
          </a:xfrm>
          <a:prstGeom prst="ellipse">
            <a:avLst/>
          </a:prstGeom>
        </p:spPr>
        <p:txBody>
          <a:bodyPr>
            <a:normAutofit/>
          </a:bodyPr>
          <a:lstStyle>
            <a:lvl1pPr marL="0" indent="0">
              <a:buNone/>
              <a:defRPr sz="1100"/>
            </a:lvl1pPr>
          </a:lstStyle>
          <a:p>
            <a:endParaRPr lang="en-US" dirty="0"/>
          </a:p>
        </p:txBody>
      </p:sp>
      <p:sp>
        <p:nvSpPr>
          <p:cNvPr id="11" name="Picture Placeholder 2"/>
          <p:cNvSpPr>
            <a:spLocks noGrp="1"/>
          </p:cNvSpPr>
          <p:nvPr>
            <p:ph type="pic" sz="quarter" idx="14"/>
          </p:nvPr>
        </p:nvSpPr>
        <p:spPr>
          <a:xfrm>
            <a:off x="1706154" y="4583965"/>
            <a:ext cx="460633" cy="460633"/>
          </a:xfrm>
          <a:prstGeom prst="ellipse">
            <a:avLst/>
          </a:prstGeom>
        </p:spPr>
        <p:txBody>
          <a:bodyPr>
            <a:normAutofit/>
          </a:bodyPr>
          <a:lstStyle>
            <a:lvl1pPr marL="0" indent="0">
              <a:buNone/>
              <a:defRPr sz="800"/>
            </a:lvl1pPr>
          </a:lstStyle>
          <a:p>
            <a:endParaRPr lang="en-US" dirty="0"/>
          </a:p>
        </p:txBody>
      </p:sp>
      <p:sp>
        <p:nvSpPr>
          <p:cNvPr id="12" name="Picture Placeholder 2"/>
          <p:cNvSpPr>
            <a:spLocks noGrp="1"/>
          </p:cNvSpPr>
          <p:nvPr>
            <p:ph type="pic" sz="quarter" idx="15"/>
          </p:nvPr>
        </p:nvSpPr>
        <p:spPr>
          <a:xfrm>
            <a:off x="1706154" y="5222943"/>
            <a:ext cx="460633" cy="460633"/>
          </a:xfrm>
          <a:prstGeom prst="ellipse">
            <a:avLst/>
          </a:prstGeom>
        </p:spPr>
        <p:txBody>
          <a:bodyPr>
            <a:normAutofit/>
          </a:bodyPr>
          <a:lstStyle>
            <a:lvl1pPr marL="0" indent="0">
              <a:buNone/>
              <a:defRPr sz="800"/>
            </a:lvl1pPr>
          </a:lstStyle>
          <a:p>
            <a:endParaRPr lang="en-US" dirty="0"/>
          </a:p>
        </p:txBody>
      </p:sp>
      <p:sp>
        <p:nvSpPr>
          <p:cNvPr id="13" name="Picture Placeholder 2"/>
          <p:cNvSpPr>
            <a:spLocks noGrp="1"/>
          </p:cNvSpPr>
          <p:nvPr>
            <p:ph type="pic" sz="quarter" idx="16"/>
          </p:nvPr>
        </p:nvSpPr>
        <p:spPr>
          <a:xfrm>
            <a:off x="1706154" y="5850905"/>
            <a:ext cx="460633" cy="460633"/>
          </a:xfrm>
          <a:prstGeom prst="ellipse">
            <a:avLst/>
          </a:prstGeom>
        </p:spPr>
        <p:txBody>
          <a:bodyPr>
            <a:normAutofit/>
          </a:bodyPr>
          <a:lstStyle>
            <a:lvl1pPr marL="0" indent="0">
              <a:buNone/>
              <a:defRPr sz="800"/>
            </a:lvl1pPr>
          </a:lstStyle>
          <a:p>
            <a:endParaRPr lang="en-US" dirty="0"/>
          </a:p>
        </p:txBody>
      </p:sp>
    </p:spTree>
    <p:extLst>
      <p:ext uri="{BB962C8B-B14F-4D97-AF65-F5344CB8AC3E}">
        <p14:creationId xmlns:p14="http://schemas.microsoft.com/office/powerpoint/2010/main" val="21452670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70_Title Only">
    <p:spTree>
      <p:nvGrpSpPr>
        <p:cNvPr id="1" name=""/>
        <p:cNvGrpSpPr/>
        <p:nvPr/>
      </p:nvGrpSpPr>
      <p:grpSpPr>
        <a:xfrm>
          <a:off x="0" y="0"/>
          <a:ext cx="0" cy="0"/>
          <a:chOff x="0" y="0"/>
          <a:chExt cx="0" cy="0"/>
        </a:xfrm>
      </p:grpSpPr>
      <p:grpSp>
        <p:nvGrpSpPr>
          <p:cNvPr id="2" name="Group 1"/>
          <p:cNvGrpSpPr/>
          <p:nvPr userDrawn="1"/>
        </p:nvGrpSpPr>
        <p:grpSpPr>
          <a:xfrm flipH="1">
            <a:off x="0" y="0"/>
            <a:ext cx="12191999" cy="6858000"/>
            <a:chOff x="0" y="0"/>
            <a:chExt cx="12191999" cy="6858000"/>
          </a:xfrm>
        </p:grpSpPr>
        <p:sp>
          <p:nvSpPr>
            <p:cNvPr id="4" name="Rectangle 3"/>
            <p:cNvSpPr/>
            <p:nvPr userDrawn="1"/>
          </p:nvSpPr>
          <p:spPr>
            <a:xfrm>
              <a:off x="0"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1064302" y="0"/>
              <a:ext cx="11127697"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1" name="Picture Placeholder 2"/>
          <p:cNvSpPr>
            <a:spLocks noGrp="1"/>
          </p:cNvSpPr>
          <p:nvPr>
            <p:ph type="pic" sz="quarter" idx="14"/>
          </p:nvPr>
        </p:nvSpPr>
        <p:spPr>
          <a:xfrm>
            <a:off x="4940290" y="2075155"/>
            <a:ext cx="460633" cy="460633"/>
          </a:xfrm>
          <a:prstGeom prst="ellipse">
            <a:avLst/>
          </a:prstGeom>
        </p:spPr>
        <p:txBody>
          <a:bodyPr>
            <a:normAutofit/>
          </a:bodyPr>
          <a:lstStyle>
            <a:lvl1pPr marL="0" indent="0">
              <a:buNone/>
              <a:defRPr sz="800"/>
            </a:lvl1pPr>
          </a:lstStyle>
          <a:p>
            <a:endParaRPr lang="en-US" dirty="0"/>
          </a:p>
        </p:txBody>
      </p:sp>
      <p:sp>
        <p:nvSpPr>
          <p:cNvPr id="90" name="Picture Placeholder 2"/>
          <p:cNvSpPr>
            <a:spLocks noGrp="1"/>
          </p:cNvSpPr>
          <p:nvPr>
            <p:ph type="pic" sz="quarter" idx="17"/>
          </p:nvPr>
        </p:nvSpPr>
        <p:spPr>
          <a:xfrm>
            <a:off x="7003869" y="2075155"/>
            <a:ext cx="460633" cy="460633"/>
          </a:xfrm>
          <a:prstGeom prst="ellipse">
            <a:avLst/>
          </a:prstGeom>
        </p:spPr>
        <p:txBody>
          <a:bodyPr>
            <a:normAutofit/>
          </a:bodyPr>
          <a:lstStyle>
            <a:lvl1pPr marL="0" indent="0">
              <a:buNone/>
              <a:defRPr sz="800"/>
            </a:lvl1pPr>
          </a:lstStyle>
          <a:p>
            <a:endParaRPr lang="en-US" dirty="0"/>
          </a:p>
        </p:txBody>
      </p:sp>
      <p:sp>
        <p:nvSpPr>
          <p:cNvPr id="91" name="Picture Placeholder 2"/>
          <p:cNvSpPr>
            <a:spLocks noGrp="1"/>
          </p:cNvSpPr>
          <p:nvPr>
            <p:ph type="pic" sz="quarter" idx="18"/>
          </p:nvPr>
        </p:nvSpPr>
        <p:spPr>
          <a:xfrm>
            <a:off x="9104517" y="2075155"/>
            <a:ext cx="460633" cy="460633"/>
          </a:xfrm>
          <a:prstGeom prst="ellipse">
            <a:avLst/>
          </a:prstGeom>
        </p:spPr>
        <p:txBody>
          <a:bodyPr>
            <a:normAutofit/>
          </a:bodyPr>
          <a:lstStyle>
            <a:lvl1pPr marL="0" indent="0">
              <a:buNone/>
              <a:defRPr sz="800"/>
            </a:lvl1pPr>
          </a:lstStyle>
          <a:p>
            <a:endParaRPr lang="en-US" dirty="0"/>
          </a:p>
        </p:txBody>
      </p:sp>
    </p:spTree>
    <p:extLst>
      <p:ext uri="{BB962C8B-B14F-4D97-AF65-F5344CB8AC3E}">
        <p14:creationId xmlns:p14="http://schemas.microsoft.com/office/powerpoint/2010/main" val="22874292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90"/>
                                        </p:tgtEl>
                                        <p:attrNameLst>
                                          <p:attrName>style.visibility</p:attrName>
                                        </p:attrNameLst>
                                      </p:cBhvr>
                                      <p:to>
                                        <p:strVal val="visible"/>
                                      </p:to>
                                    </p:set>
                                    <p:anim calcmode="lin" valueType="num">
                                      <p:cBhvr>
                                        <p:cTn id="12" dur="500" fill="hold"/>
                                        <p:tgtEl>
                                          <p:spTgt spid="90"/>
                                        </p:tgtEl>
                                        <p:attrNameLst>
                                          <p:attrName>ppt_w</p:attrName>
                                        </p:attrNameLst>
                                      </p:cBhvr>
                                      <p:tavLst>
                                        <p:tav tm="0">
                                          <p:val>
                                            <p:fltVal val="0"/>
                                          </p:val>
                                        </p:tav>
                                        <p:tav tm="100000">
                                          <p:val>
                                            <p:strVal val="#ppt_w"/>
                                          </p:val>
                                        </p:tav>
                                      </p:tavLst>
                                    </p:anim>
                                    <p:anim calcmode="lin" valueType="num">
                                      <p:cBhvr>
                                        <p:cTn id="13" dur="500" fill="hold"/>
                                        <p:tgtEl>
                                          <p:spTgt spid="90"/>
                                        </p:tgtEl>
                                        <p:attrNameLst>
                                          <p:attrName>ppt_h</p:attrName>
                                        </p:attrNameLst>
                                      </p:cBhvr>
                                      <p:tavLst>
                                        <p:tav tm="0">
                                          <p:val>
                                            <p:fltVal val="0"/>
                                          </p:val>
                                        </p:tav>
                                        <p:tav tm="100000">
                                          <p:val>
                                            <p:strVal val="#ppt_h"/>
                                          </p:val>
                                        </p:tav>
                                      </p:tavLst>
                                    </p:anim>
                                    <p:animEffect transition="in" filter="fade">
                                      <p:cBhvr>
                                        <p:cTn id="14" dur="500"/>
                                        <p:tgtEl>
                                          <p:spTgt spid="90"/>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91"/>
                                        </p:tgtEl>
                                        <p:attrNameLst>
                                          <p:attrName>style.visibility</p:attrName>
                                        </p:attrNameLst>
                                      </p:cBhvr>
                                      <p:to>
                                        <p:strVal val="visible"/>
                                      </p:to>
                                    </p:set>
                                    <p:anim calcmode="lin" valueType="num">
                                      <p:cBhvr>
                                        <p:cTn id="17" dur="500" fill="hold"/>
                                        <p:tgtEl>
                                          <p:spTgt spid="91"/>
                                        </p:tgtEl>
                                        <p:attrNameLst>
                                          <p:attrName>ppt_w</p:attrName>
                                        </p:attrNameLst>
                                      </p:cBhvr>
                                      <p:tavLst>
                                        <p:tav tm="0">
                                          <p:val>
                                            <p:fltVal val="0"/>
                                          </p:val>
                                        </p:tav>
                                        <p:tav tm="100000">
                                          <p:val>
                                            <p:strVal val="#ppt_w"/>
                                          </p:val>
                                        </p:tav>
                                      </p:tavLst>
                                    </p:anim>
                                    <p:anim calcmode="lin" valueType="num">
                                      <p:cBhvr>
                                        <p:cTn id="18" dur="500" fill="hold"/>
                                        <p:tgtEl>
                                          <p:spTgt spid="91"/>
                                        </p:tgtEl>
                                        <p:attrNameLst>
                                          <p:attrName>ppt_h</p:attrName>
                                        </p:attrNameLst>
                                      </p:cBhvr>
                                      <p:tavLst>
                                        <p:tav tm="0">
                                          <p:val>
                                            <p:fltVal val="0"/>
                                          </p:val>
                                        </p:tav>
                                        <p:tav tm="100000">
                                          <p:val>
                                            <p:strVal val="#ppt_h"/>
                                          </p:val>
                                        </p:tav>
                                      </p:tavLst>
                                    </p:anim>
                                    <p:animEffect transition="in" filter="fade">
                                      <p:cBhvr>
                                        <p:cTn id="1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0" grpId="0"/>
      <p:bldP spid="91" grpId="0"/>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73_Title Only">
    <p:spTree>
      <p:nvGrpSpPr>
        <p:cNvPr id="1" name=""/>
        <p:cNvGrpSpPr/>
        <p:nvPr/>
      </p:nvGrpSpPr>
      <p:grpSpPr>
        <a:xfrm>
          <a:off x="0" y="0"/>
          <a:ext cx="0" cy="0"/>
          <a:chOff x="0" y="0"/>
          <a:chExt cx="0" cy="0"/>
        </a:xfrm>
      </p:grpSpPr>
      <p:sp>
        <p:nvSpPr>
          <p:cNvPr id="4" name="Rectangle 3"/>
          <p:cNvSpPr/>
          <p:nvPr userDrawn="1"/>
        </p:nvSpPr>
        <p:spPr>
          <a:xfrm>
            <a:off x="0"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1064302" y="0"/>
            <a:ext cx="11127697"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 name="Picture Placeholder 2"/>
          <p:cNvSpPr>
            <a:spLocks noGrp="1"/>
          </p:cNvSpPr>
          <p:nvPr>
            <p:ph type="pic" sz="quarter" idx="13"/>
          </p:nvPr>
        </p:nvSpPr>
        <p:spPr>
          <a:xfrm>
            <a:off x="2278505" y="1532214"/>
            <a:ext cx="1233268" cy="1233268"/>
          </a:xfrm>
          <a:prstGeom prst="ellipse">
            <a:avLst/>
          </a:prstGeom>
        </p:spPr>
        <p:txBody>
          <a:bodyPr>
            <a:normAutofit/>
          </a:bodyPr>
          <a:lstStyle>
            <a:lvl1pPr marL="0" indent="0">
              <a:buNone/>
              <a:defRPr sz="1100"/>
            </a:lvl1pPr>
          </a:lstStyle>
          <a:p>
            <a:endParaRPr lang="en-US" dirty="0"/>
          </a:p>
        </p:txBody>
      </p:sp>
      <p:sp>
        <p:nvSpPr>
          <p:cNvPr id="11" name="Picture Placeholder 2"/>
          <p:cNvSpPr>
            <a:spLocks noGrp="1"/>
          </p:cNvSpPr>
          <p:nvPr>
            <p:ph type="pic" sz="quarter" idx="14"/>
          </p:nvPr>
        </p:nvSpPr>
        <p:spPr>
          <a:xfrm>
            <a:off x="1706154" y="4583965"/>
            <a:ext cx="460633" cy="460633"/>
          </a:xfrm>
          <a:prstGeom prst="ellipse">
            <a:avLst/>
          </a:prstGeom>
        </p:spPr>
        <p:txBody>
          <a:bodyPr>
            <a:normAutofit/>
          </a:bodyPr>
          <a:lstStyle>
            <a:lvl1pPr marL="0" indent="0">
              <a:buNone/>
              <a:defRPr sz="800"/>
            </a:lvl1pPr>
          </a:lstStyle>
          <a:p>
            <a:endParaRPr lang="en-US" dirty="0"/>
          </a:p>
        </p:txBody>
      </p:sp>
      <p:sp>
        <p:nvSpPr>
          <p:cNvPr id="12" name="Picture Placeholder 2"/>
          <p:cNvSpPr>
            <a:spLocks noGrp="1"/>
          </p:cNvSpPr>
          <p:nvPr>
            <p:ph type="pic" sz="quarter" idx="15"/>
          </p:nvPr>
        </p:nvSpPr>
        <p:spPr>
          <a:xfrm>
            <a:off x="1706154" y="5222943"/>
            <a:ext cx="460633" cy="460633"/>
          </a:xfrm>
          <a:prstGeom prst="ellipse">
            <a:avLst/>
          </a:prstGeom>
        </p:spPr>
        <p:txBody>
          <a:bodyPr>
            <a:normAutofit/>
          </a:bodyPr>
          <a:lstStyle>
            <a:lvl1pPr marL="0" indent="0">
              <a:buNone/>
              <a:defRPr sz="800"/>
            </a:lvl1pPr>
          </a:lstStyle>
          <a:p>
            <a:endParaRPr lang="en-US" dirty="0"/>
          </a:p>
        </p:txBody>
      </p:sp>
      <p:sp>
        <p:nvSpPr>
          <p:cNvPr id="13" name="Picture Placeholder 2"/>
          <p:cNvSpPr>
            <a:spLocks noGrp="1"/>
          </p:cNvSpPr>
          <p:nvPr>
            <p:ph type="pic" sz="quarter" idx="16"/>
          </p:nvPr>
        </p:nvSpPr>
        <p:spPr>
          <a:xfrm>
            <a:off x="1706154" y="5850905"/>
            <a:ext cx="460633" cy="460633"/>
          </a:xfrm>
          <a:prstGeom prst="ellipse">
            <a:avLst/>
          </a:prstGeom>
        </p:spPr>
        <p:txBody>
          <a:bodyPr>
            <a:normAutofit/>
          </a:bodyPr>
          <a:lstStyle>
            <a:lvl1pPr marL="0" indent="0">
              <a:buNone/>
              <a:defRPr sz="800"/>
            </a:lvl1pPr>
          </a:lstStyle>
          <a:p>
            <a:endParaRPr lang="en-US" dirty="0"/>
          </a:p>
        </p:txBody>
      </p:sp>
      <p:sp>
        <p:nvSpPr>
          <p:cNvPr id="8" name="Picture Placeholder 2"/>
          <p:cNvSpPr>
            <a:spLocks noGrp="1"/>
          </p:cNvSpPr>
          <p:nvPr>
            <p:ph type="pic" sz="quarter" idx="17"/>
          </p:nvPr>
        </p:nvSpPr>
        <p:spPr>
          <a:xfrm>
            <a:off x="1706154" y="3956003"/>
            <a:ext cx="460633" cy="460633"/>
          </a:xfrm>
          <a:prstGeom prst="ellipse">
            <a:avLst/>
          </a:prstGeom>
        </p:spPr>
        <p:txBody>
          <a:bodyPr>
            <a:normAutofit/>
          </a:bodyPr>
          <a:lstStyle>
            <a:lvl1pPr marL="0" indent="0">
              <a:buNone/>
              <a:defRPr sz="800"/>
            </a:lvl1pPr>
          </a:lstStyle>
          <a:p>
            <a:endParaRPr lang="en-US" dirty="0"/>
          </a:p>
        </p:txBody>
      </p:sp>
    </p:spTree>
    <p:extLst>
      <p:ext uri="{BB962C8B-B14F-4D97-AF65-F5344CB8AC3E}">
        <p14:creationId xmlns:p14="http://schemas.microsoft.com/office/powerpoint/2010/main" val="16292269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8" grpId="0"/>
    </p:bld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71_Title Only">
    <p:spTree>
      <p:nvGrpSpPr>
        <p:cNvPr id="1" name=""/>
        <p:cNvGrpSpPr/>
        <p:nvPr/>
      </p:nvGrpSpPr>
      <p:grpSpPr>
        <a:xfrm>
          <a:off x="0" y="0"/>
          <a:ext cx="0" cy="0"/>
          <a:chOff x="0" y="0"/>
          <a:chExt cx="0" cy="0"/>
        </a:xfrm>
      </p:grpSpPr>
      <p:sp>
        <p:nvSpPr>
          <p:cNvPr id="4" name="Picture Placeholder 2"/>
          <p:cNvSpPr>
            <a:spLocks noGrp="1"/>
          </p:cNvSpPr>
          <p:nvPr>
            <p:ph type="pic" sz="quarter" idx="18"/>
          </p:nvPr>
        </p:nvSpPr>
        <p:spPr>
          <a:xfrm>
            <a:off x="11545796" y="108502"/>
            <a:ext cx="513590" cy="513590"/>
          </a:xfrm>
          <a:prstGeom prst="ellipse">
            <a:avLst/>
          </a:prstGeom>
        </p:spPr>
        <p:txBody>
          <a:bodyPr>
            <a:normAutofit/>
          </a:bodyPr>
          <a:lstStyle>
            <a:lvl1pPr marL="0" indent="0">
              <a:buNone/>
              <a:defRPr sz="800"/>
            </a:lvl1pPr>
          </a:lstStyle>
          <a:p>
            <a:endParaRPr lang="en-US" dirty="0"/>
          </a:p>
        </p:txBody>
      </p:sp>
    </p:spTree>
    <p:extLst>
      <p:ext uri="{BB962C8B-B14F-4D97-AF65-F5344CB8AC3E}">
        <p14:creationId xmlns:p14="http://schemas.microsoft.com/office/powerpoint/2010/main" val="24730453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74_Title Only">
    <p:spTree>
      <p:nvGrpSpPr>
        <p:cNvPr id="1" name=""/>
        <p:cNvGrpSpPr/>
        <p:nvPr/>
      </p:nvGrpSpPr>
      <p:grpSpPr>
        <a:xfrm>
          <a:off x="0" y="0"/>
          <a:ext cx="0" cy="0"/>
          <a:chOff x="0" y="0"/>
          <a:chExt cx="0" cy="0"/>
        </a:xfrm>
      </p:grpSpPr>
      <p:sp>
        <p:nvSpPr>
          <p:cNvPr id="4" name="Picture Placeholder 2"/>
          <p:cNvSpPr>
            <a:spLocks noGrp="1"/>
          </p:cNvSpPr>
          <p:nvPr>
            <p:ph type="pic" sz="quarter" idx="18"/>
          </p:nvPr>
        </p:nvSpPr>
        <p:spPr>
          <a:xfrm>
            <a:off x="122106" y="108502"/>
            <a:ext cx="513590" cy="513590"/>
          </a:xfrm>
          <a:prstGeom prst="ellipse">
            <a:avLst/>
          </a:prstGeom>
        </p:spPr>
        <p:txBody>
          <a:bodyPr>
            <a:normAutofit/>
          </a:bodyPr>
          <a:lstStyle>
            <a:lvl1pPr marL="0" indent="0">
              <a:buNone/>
              <a:defRPr sz="800"/>
            </a:lvl1pPr>
          </a:lstStyle>
          <a:p>
            <a:endParaRPr lang="en-US" dirty="0"/>
          </a:p>
        </p:txBody>
      </p:sp>
    </p:spTree>
    <p:extLst>
      <p:ext uri="{BB962C8B-B14F-4D97-AF65-F5344CB8AC3E}">
        <p14:creationId xmlns:p14="http://schemas.microsoft.com/office/powerpoint/2010/main" val="16370337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95DEA2C-D7E3-44FF-9BE7-1F32F245BFC1}"/>
              </a:ext>
            </a:extLst>
          </p:cNvPr>
          <p:cNvSpPr>
            <a:spLocks noGrp="1"/>
          </p:cNvSpPr>
          <p:nvPr>
            <p:ph type="pic" sz="quarter" idx="10" hasCustomPrompt="1"/>
          </p:nvPr>
        </p:nvSpPr>
        <p:spPr>
          <a:xfrm>
            <a:off x="1393674" y="4538992"/>
            <a:ext cx="668806" cy="668806"/>
          </a:xfrm>
          <a:custGeom>
            <a:avLst/>
            <a:gdLst>
              <a:gd name="connsiteX0" fmla="*/ 334403 w 668806"/>
              <a:gd name="connsiteY0" fmla="*/ 0 h 668806"/>
              <a:gd name="connsiteX1" fmla="*/ 668806 w 668806"/>
              <a:gd name="connsiteY1" fmla="*/ 334403 h 668806"/>
              <a:gd name="connsiteX2" fmla="*/ 334403 w 668806"/>
              <a:gd name="connsiteY2" fmla="*/ 668806 h 668806"/>
              <a:gd name="connsiteX3" fmla="*/ 0 w 668806"/>
              <a:gd name="connsiteY3" fmla="*/ 334403 h 668806"/>
              <a:gd name="connsiteX4" fmla="*/ 334403 w 668806"/>
              <a:gd name="connsiteY4" fmla="*/ 0 h 66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806" h="668806">
                <a:moveTo>
                  <a:pt x="334403" y="0"/>
                </a:moveTo>
                <a:cubicBezTo>
                  <a:pt x="519089" y="0"/>
                  <a:pt x="668806" y="149717"/>
                  <a:pt x="668806" y="334403"/>
                </a:cubicBezTo>
                <a:cubicBezTo>
                  <a:pt x="668806" y="519089"/>
                  <a:pt x="519089" y="668806"/>
                  <a:pt x="334403" y="668806"/>
                </a:cubicBezTo>
                <a:cubicBezTo>
                  <a:pt x="149717" y="668806"/>
                  <a:pt x="0" y="519089"/>
                  <a:pt x="0" y="334403"/>
                </a:cubicBezTo>
                <a:cubicBezTo>
                  <a:pt x="0" y="149717"/>
                  <a:pt x="149717" y="0"/>
                  <a:pt x="334403" y="0"/>
                </a:cubicBezTo>
                <a:close/>
              </a:path>
            </a:pathLst>
          </a:custGeom>
        </p:spPr>
        <p:txBody>
          <a:bodyPr wrap="square">
            <a:noAutofit/>
          </a:bodyPr>
          <a:lstStyle/>
          <a:p>
            <a:r>
              <a:rPr lang="en-US" dirty="0"/>
              <a:t> </a:t>
            </a:r>
          </a:p>
        </p:txBody>
      </p:sp>
      <p:sp>
        <p:nvSpPr>
          <p:cNvPr id="11" name="Picture Placeholder 10">
            <a:extLst>
              <a:ext uri="{FF2B5EF4-FFF2-40B4-BE49-F238E27FC236}">
                <a16:creationId xmlns:a16="http://schemas.microsoft.com/office/drawing/2014/main" id="{D0A9F614-E8A6-410E-B97E-E1BBA111C5F7}"/>
              </a:ext>
            </a:extLst>
          </p:cNvPr>
          <p:cNvSpPr>
            <a:spLocks noGrp="1"/>
          </p:cNvSpPr>
          <p:nvPr>
            <p:ph type="pic" sz="quarter" idx="11" hasCustomPrompt="1"/>
          </p:nvPr>
        </p:nvSpPr>
        <p:spPr>
          <a:xfrm>
            <a:off x="1393674" y="5546509"/>
            <a:ext cx="668806" cy="668806"/>
          </a:xfrm>
          <a:custGeom>
            <a:avLst/>
            <a:gdLst>
              <a:gd name="connsiteX0" fmla="*/ 334403 w 668806"/>
              <a:gd name="connsiteY0" fmla="*/ 0 h 668806"/>
              <a:gd name="connsiteX1" fmla="*/ 668806 w 668806"/>
              <a:gd name="connsiteY1" fmla="*/ 334403 h 668806"/>
              <a:gd name="connsiteX2" fmla="*/ 334403 w 668806"/>
              <a:gd name="connsiteY2" fmla="*/ 668806 h 668806"/>
              <a:gd name="connsiteX3" fmla="*/ 0 w 668806"/>
              <a:gd name="connsiteY3" fmla="*/ 334403 h 668806"/>
              <a:gd name="connsiteX4" fmla="*/ 334403 w 668806"/>
              <a:gd name="connsiteY4" fmla="*/ 0 h 66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806" h="668806">
                <a:moveTo>
                  <a:pt x="334403" y="0"/>
                </a:moveTo>
                <a:cubicBezTo>
                  <a:pt x="519089" y="0"/>
                  <a:pt x="668806" y="149717"/>
                  <a:pt x="668806" y="334403"/>
                </a:cubicBezTo>
                <a:cubicBezTo>
                  <a:pt x="668806" y="519089"/>
                  <a:pt x="519089" y="668806"/>
                  <a:pt x="334403" y="668806"/>
                </a:cubicBezTo>
                <a:cubicBezTo>
                  <a:pt x="149717" y="668806"/>
                  <a:pt x="0" y="519089"/>
                  <a:pt x="0" y="334403"/>
                </a:cubicBezTo>
                <a:cubicBezTo>
                  <a:pt x="0" y="149717"/>
                  <a:pt x="149717" y="0"/>
                  <a:pt x="334403" y="0"/>
                </a:cubicBezTo>
                <a:close/>
              </a:path>
            </a:pathLst>
          </a:custGeom>
        </p:spPr>
        <p:txBody>
          <a:bodyPr wrap="square">
            <a:noAutofit/>
          </a:bodyPr>
          <a:lstStyle/>
          <a:p>
            <a:r>
              <a:rPr lang="en-US" dirty="0"/>
              <a:t> </a:t>
            </a:r>
          </a:p>
        </p:txBody>
      </p:sp>
      <p:sp>
        <p:nvSpPr>
          <p:cNvPr id="2" name="Rectangle 1">
            <a:extLst>
              <a:ext uri="{FF2B5EF4-FFF2-40B4-BE49-F238E27FC236}">
                <a16:creationId xmlns:a16="http://schemas.microsoft.com/office/drawing/2014/main" id="{DAD7BB0D-C1EE-401C-9123-BD725F5FF5FA}"/>
              </a:ext>
            </a:extLst>
          </p:cNvPr>
          <p:cNvSpPr/>
          <p:nvPr userDrawn="1"/>
        </p:nvSpPr>
        <p:spPr>
          <a:xfrm>
            <a:off x="0" y="1"/>
            <a:ext cx="12192000" cy="624114"/>
          </a:xfrm>
          <a:prstGeom prst="rect">
            <a:avLst/>
          </a:prstGeom>
          <a:solidFill>
            <a:schemeClr val="bg1"/>
          </a:solidFill>
          <a:ln>
            <a:noFill/>
          </a:ln>
          <a:effectLst>
            <a:outerShdw blurRad="279400" dist="50800" dir="5400000" algn="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AB429D33-DAA1-4D46-8F20-0E58FB218D4D}"/>
              </a:ext>
            </a:extLst>
          </p:cNvPr>
          <p:cNvSpPr txBox="1"/>
          <p:nvPr userDrawn="1"/>
        </p:nvSpPr>
        <p:spPr>
          <a:xfrm>
            <a:off x="9695935" y="155417"/>
            <a:ext cx="21547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Montserrat Medium" pitchFamily="2" charset="77"/>
                <a:ea typeface="+mn-ea"/>
                <a:cs typeface="+mn-cs"/>
              </a:rPr>
              <a:t>Date Range </a:t>
            </a:r>
            <a:r>
              <a:rPr kumimoji="0" lang="en-US" sz="1100" b="0" i="0" u="none" strike="noStrike" kern="1200" cap="none" spc="0" normalizeH="0" baseline="0" noProof="0" dirty="0">
                <a:ln>
                  <a:noFill/>
                </a:ln>
                <a:solidFill>
                  <a:prstClr val="black">
                    <a:lumMod val="65000"/>
                    <a:lumOff val="35000"/>
                  </a:prstClr>
                </a:solidFill>
                <a:effectLst/>
                <a:uLnTx/>
                <a:uFillTx/>
                <a:latin typeface="Montserrat" pitchFamily="2" charset="77"/>
                <a:ea typeface="+mn-ea"/>
                <a:cs typeface="+mn-cs"/>
              </a:rPr>
              <a:t>: </a:t>
            </a:r>
            <a:r>
              <a:rPr kumimoji="0" lang="en-US" sz="1200" b="1" i="0" u="none" strike="noStrike" kern="1200" cap="none" spc="0" normalizeH="0" baseline="0" noProof="0" dirty="0">
                <a:ln>
                  <a:noFill/>
                </a:ln>
                <a:solidFill>
                  <a:srgbClr val="5B9BD5"/>
                </a:solidFill>
                <a:effectLst/>
                <a:uLnTx/>
                <a:uFillTx/>
                <a:latin typeface="Montserrat" pitchFamily="2" charset="77"/>
                <a:ea typeface="+mn-ea"/>
                <a:cs typeface="+mn-cs"/>
              </a:rPr>
              <a:t>Q1</a:t>
            </a:r>
            <a:r>
              <a:rPr kumimoji="0" lang="en-US" sz="1200" b="0" i="0" u="none" strike="noStrike" kern="1200" cap="none" spc="0" normalizeH="0" baseline="0" noProof="0" dirty="0">
                <a:ln>
                  <a:noFill/>
                </a:ln>
                <a:solidFill>
                  <a:srgbClr val="5B9BD5"/>
                </a:solidFill>
                <a:effectLst/>
                <a:uLnTx/>
                <a:uFillTx/>
                <a:latin typeface="Montserrat" pitchFamily="2" charset="77"/>
                <a:ea typeface="+mn-ea"/>
                <a:cs typeface="+mn-cs"/>
              </a:rPr>
              <a:t> Jan ~ Mar </a:t>
            </a:r>
          </a:p>
        </p:txBody>
      </p:sp>
      <p:sp>
        <p:nvSpPr>
          <p:cNvPr id="26" name="Freeform 29">
            <a:extLst>
              <a:ext uri="{FF2B5EF4-FFF2-40B4-BE49-F238E27FC236}">
                <a16:creationId xmlns:a16="http://schemas.microsoft.com/office/drawing/2014/main" id="{F149D150-4F9E-4F6E-8525-C594628D7D4B}"/>
              </a:ext>
            </a:extLst>
          </p:cNvPr>
          <p:cNvSpPr/>
          <p:nvPr/>
        </p:nvSpPr>
        <p:spPr>
          <a:xfrm>
            <a:off x="1163005" y="201443"/>
            <a:ext cx="1100133" cy="280501"/>
          </a:xfrm>
          <a:custGeom>
            <a:avLst/>
            <a:gdLst>
              <a:gd name="connsiteX0" fmla="*/ 32398 w 2360052"/>
              <a:gd name="connsiteY0" fmla="*/ 0 h 601742"/>
              <a:gd name="connsiteX1" fmla="*/ 2327654 w 2360052"/>
              <a:gd name="connsiteY1" fmla="*/ 0 h 601742"/>
              <a:gd name="connsiteX2" fmla="*/ 2360052 w 2360052"/>
              <a:gd name="connsiteY2" fmla="*/ 32398 h 601742"/>
              <a:gd name="connsiteX3" fmla="*/ 2360052 w 2360052"/>
              <a:gd name="connsiteY3" fmla="*/ 569344 h 601742"/>
              <a:gd name="connsiteX4" fmla="*/ 2327654 w 2360052"/>
              <a:gd name="connsiteY4" fmla="*/ 601742 h 601742"/>
              <a:gd name="connsiteX5" fmla="*/ 32398 w 2360052"/>
              <a:gd name="connsiteY5" fmla="*/ 601742 h 601742"/>
              <a:gd name="connsiteX6" fmla="*/ 0 w 2360052"/>
              <a:gd name="connsiteY6" fmla="*/ 569344 h 601742"/>
              <a:gd name="connsiteX7" fmla="*/ 0 w 2360052"/>
              <a:gd name="connsiteY7" fmla="*/ 32398 h 601742"/>
              <a:gd name="connsiteX8" fmla="*/ 32398 w 2360052"/>
              <a:gd name="connsiteY8" fmla="*/ 0 h 6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052" h="601742">
                <a:moveTo>
                  <a:pt x="32398" y="0"/>
                </a:moveTo>
                <a:lnTo>
                  <a:pt x="2327654" y="0"/>
                </a:lnTo>
                <a:cubicBezTo>
                  <a:pt x="2345547" y="0"/>
                  <a:pt x="2360052" y="14505"/>
                  <a:pt x="2360052" y="32398"/>
                </a:cubicBezTo>
                <a:lnTo>
                  <a:pt x="2360052" y="569344"/>
                </a:lnTo>
                <a:cubicBezTo>
                  <a:pt x="2360052" y="587237"/>
                  <a:pt x="2345547" y="601742"/>
                  <a:pt x="2327654" y="601742"/>
                </a:cubicBezTo>
                <a:lnTo>
                  <a:pt x="32398" y="601742"/>
                </a:lnTo>
                <a:cubicBezTo>
                  <a:pt x="14505" y="601742"/>
                  <a:pt x="0" y="587237"/>
                  <a:pt x="0" y="569344"/>
                </a:cubicBezTo>
                <a:lnTo>
                  <a:pt x="0" y="32398"/>
                </a:lnTo>
                <a:cubicBezTo>
                  <a:pt x="0" y="14505"/>
                  <a:pt x="14505" y="0"/>
                  <a:pt x="32398" y="0"/>
                </a:cubicBezTo>
                <a:close/>
              </a:path>
            </a:pathLst>
          </a:custGeom>
          <a:gradFill>
            <a:gsLst>
              <a:gs pos="0">
                <a:schemeClr val="accent5"/>
              </a:gs>
              <a:gs pos="90000">
                <a:schemeClr val="accent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2" name="文本框 21"/>
          <p:cNvSpPr txBox="1"/>
          <p:nvPr userDrawn="1"/>
        </p:nvSpPr>
        <p:spPr>
          <a:xfrm>
            <a:off x="125993" y="201443"/>
            <a:ext cx="10466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企业</a:t>
            </a:r>
            <a:r>
              <a:rPr kumimoji="0" lang="en-US" altLang="zh-CN"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LOGO</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sp>
        <p:nvSpPr>
          <p:cNvPr id="4" name="文本框 3">
            <a:extLst>
              <a:ext uri="{FF2B5EF4-FFF2-40B4-BE49-F238E27FC236}">
                <a16:creationId xmlns:a16="http://schemas.microsoft.com/office/drawing/2014/main" id="{2EB094CF-DFAC-F5F4-8CEB-76C3964E1E7E}"/>
              </a:ext>
            </a:extLst>
          </p:cNvPr>
          <p:cNvSpPr txBox="1"/>
          <p:nvPr userDrawn="1"/>
        </p:nvSpPr>
        <p:spPr>
          <a:xfrm>
            <a:off x="1153640" y="194503"/>
            <a:ext cx="11753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MARKETING</a:t>
            </a:r>
            <a:endParaRPr kumimoji="0" lang="zh-CN" altLang="en-US"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373277981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Q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D7BB0D-C1EE-401C-9123-BD725F5FF5FA}"/>
              </a:ext>
            </a:extLst>
          </p:cNvPr>
          <p:cNvSpPr/>
          <p:nvPr userDrawn="1"/>
        </p:nvSpPr>
        <p:spPr>
          <a:xfrm>
            <a:off x="0" y="1"/>
            <a:ext cx="12192000" cy="624114"/>
          </a:xfrm>
          <a:prstGeom prst="rect">
            <a:avLst/>
          </a:prstGeom>
          <a:solidFill>
            <a:schemeClr val="bg1"/>
          </a:solidFill>
          <a:ln>
            <a:noFill/>
          </a:ln>
          <a:effectLst>
            <a:outerShdw blurRad="279400" dist="50800" dir="5400000" algn="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AB429D33-DAA1-4D46-8F20-0E58FB218D4D}"/>
              </a:ext>
            </a:extLst>
          </p:cNvPr>
          <p:cNvSpPr txBox="1"/>
          <p:nvPr userDrawn="1"/>
        </p:nvSpPr>
        <p:spPr>
          <a:xfrm>
            <a:off x="9695935" y="155417"/>
            <a:ext cx="21547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Montserrat Medium" pitchFamily="2" charset="77"/>
                <a:ea typeface="+mn-ea"/>
                <a:cs typeface="+mn-cs"/>
              </a:rPr>
              <a:t>Date Range </a:t>
            </a:r>
            <a:r>
              <a:rPr kumimoji="0" lang="en-US" sz="1100" b="0" i="0" u="none" strike="noStrike" kern="1200" cap="none" spc="0" normalizeH="0" baseline="0" noProof="0" dirty="0">
                <a:ln>
                  <a:noFill/>
                </a:ln>
                <a:solidFill>
                  <a:prstClr val="black">
                    <a:lumMod val="65000"/>
                    <a:lumOff val="35000"/>
                  </a:prstClr>
                </a:solidFill>
                <a:effectLst/>
                <a:uLnTx/>
                <a:uFillTx/>
                <a:latin typeface="Montserrat" pitchFamily="2" charset="77"/>
                <a:ea typeface="+mn-ea"/>
                <a:cs typeface="+mn-cs"/>
              </a:rPr>
              <a:t>: </a:t>
            </a:r>
            <a:r>
              <a:rPr kumimoji="0" lang="en-US" sz="1200" b="1" i="0" u="none" strike="noStrike" kern="1200" cap="none" spc="0" normalizeH="0" baseline="0" noProof="0" dirty="0">
                <a:ln>
                  <a:noFill/>
                </a:ln>
                <a:solidFill>
                  <a:srgbClr val="5B9BD5"/>
                </a:solidFill>
                <a:effectLst/>
                <a:uLnTx/>
                <a:uFillTx/>
                <a:latin typeface="Montserrat" pitchFamily="2" charset="77"/>
                <a:ea typeface="+mn-ea"/>
                <a:cs typeface="+mn-cs"/>
              </a:rPr>
              <a:t>Q1</a:t>
            </a:r>
            <a:r>
              <a:rPr kumimoji="0" lang="en-US" sz="1200" b="0" i="0" u="none" strike="noStrike" kern="1200" cap="none" spc="0" normalizeH="0" baseline="0" noProof="0" dirty="0">
                <a:ln>
                  <a:noFill/>
                </a:ln>
                <a:solidFill>
                  <a:srgbClr val="5B9BD5"/>
                </a:solidFill>
                <a:effectLst/>
                <a:uLnTx/>
                <a:uFillTx/>
                <a:latin typeface="Montserrat" pitchFamily="2" charset="77"/>
                <a:ea typeface="+mn-ea"/>
                <a:cs typeface="+mn-cs"/>
              </a:rPr>
              <a:t> Jan ~ Mar </a:t>
            </a:r>
          </a:p>
        </p:txBody>
      </p:sp>
      <p:sp>
        <p:nvSpPr>
          <p:cNvPr id="4" name="文本框 3"/>
          <p:cNvSpPr txBox="1"/>
          <p:nvPr userDrawn="1"/>
        </p:nvSpPr>
        <p:spPr>
          <a:xfrm>
            <a:off x="125993" y="201443"/>
            <a:ext cx="10466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企业</a:t>
            </a:r>
            <a:r>
              <a:rPr kumimoji="0" lang="en-US" altLang="zh-CN"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LOGO</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sp>
        <p:nvSpPr>
          <p:cNvPr id="6" name="Freeform 29">
            <a:extLst>
              <a:ext uri="{FF2B5EF4-FFF2-40B4-BE49-F238E27FC236}">
                <a16:creationId xmlns:a16="http://schemas.microsoft.com/office/drawing/2014/main" id="{AA93F536-93BD-8F88-0C11-1FA55F2DD3A7}"/>
              </a:ext>
            </a:extLst>
          </p:cNvPr>
          <p:cNvSpPr/>
          <p:nvPr userDrawn="1"/>
        </p:nvSpPr>
        <p:spPr>
          <a:xfrm>
            <a:off x="1163005" y="201443"/>
            <a:ext cx="1100133" cy="280501"/>
          </a:xfrm>
          <a:custGeom>
            <a:avLst/>
            <a:gdLst>
              <a:gd name="connsiteX0" fmla="*/ 32398 w 2360052"/>
              <a:gd name="connsiteY0" fmla="*/ 0 h 601742"/>
              <a:gd name="connsiteX1" fmla="*/ 2327654 w 2360052"/>
              <a:gd name="connsiteY1" fmla="*/ 0 h 601742"/>
              <a:gd name="connsiteX2" fmla="*/ 2360052 w 2360052"/>
              <a:gd name="connsiteY2" fmla="*/ 32398 h 601742"/>
              <a:gd name="connsiteX3" fmla="*/ 2360052 w 2360052"/>
              <a:gd name="connsiteY3" fmla="*/ 569344 h 601742"/>
              <a:gd name="connsiteX4" fmla="*/ 2327654 w 2360052"/>
              <a:gd name="connsiteY4" fmla="*/ 601742 h 601742"/>
              <a:gd name="connsiteX5" fmla="*/ 32398 w 2360052"/>
              <a:gd name="connsiteY5" fmla="*/ 601742 h 601742"/>
              <a:gd name="connsiteX6" fmla="*/ 0 w 2360052"/>
              <a:gd name="connsiteY6" fmla="*/ 569344 h 601742"/>
              <a:gd name="connsiteX7" fmla="*/ 0 w 2360052"/>
              <a:gd name="connsiteY7" fmla="*/ 32398 h 601742"/>
              <a:gd name="connsiteX8" fmla="*/ 32398 w 2360052"/>
              <a:gd name="connsiteY8" fmla="*/ 0 h 6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052" h="601742">
                <a:moveTo>
                  <a:pt x="32398" y="0"/>
                </a:moveTo>
                <a:lnTo>
                  <a:pt x="2327654" y="0"/>
                </a:lnTo>
                <a:cubicBezTo>
                  <a:pt x="2345547" y="0"/>
                  <a:pt x="2360052" y="14505"/>
                  <a:pt x="2360052" y="32398"/>
                </a:cubicBezTo>
                <a:lnTo>
                  <a:pt x="2360052" y="569344"/>
                </a:lnTo>
                <a:cubicBezTo>
                  <a:pt x="2360052" y="587237"/>
                  <a:pt x="2345547" y="601742"/>
                  <a:pt x="2327654" y="601742"/>
                </a:cubicBezTo>
                <a:lnTo>
                  <a:pt x="32398" y="601742"/>
                </a:lnTo>
                <a:cubicBezTo>
                  <a:pt x="14505" y="601742"/>
                  <a:pt x="0" y="587237"/>
                  <a:pt x="0" y="569344"/>
                </a:cubicBezTo>
                <a:lnTo>
                  <a:pt x="0" y="32398"/>
                </a:lnTo>
                <a:cubicBezTo>
                  <a:pt x="0" y="14505"/>
                  <a:pt x="14505" y="0"/>
                  <a:pt x="32398" y="0"/>
                </a:cubicBezTo>
                <a:close/>
              </a:path>
            </a:pathLst>
          </a:custGeom>
          <a:gradFill>
            <a:gsLst>
              <a:gs pos="0">
                <a:schemeClr val="accent5"/>
              </a:gs>
              <a:gs pos="90000">
                <a:schemeClr val="accent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文本框 6">
            <a:extLst>
              <a:ext uri="{FF2B5EF4-FFF2-40B4-BE49-F238E27FC236}">
                <a16:creationId xmlns:a16="http://schemas.microsoft.com/office/drawing/2014/main" id="{B9D86BED-0BA7-3916-A438-042C32143124}"/>
              </a:ext>
            </a:extLst>
          </p:cNvPr>
          <p:cNvSpPr txBox="1"/>
          <p:nvPr userDrawn="1"/>
        </p:nvSpPr>
        <p:spPr>
          <a:xfrm>
            <a:off x="1153640" y="194503"/>
            <a:ext cx="11753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MARKETING</a:t>
            </a:r>
            <a:endParaRPr kumimoji="0" lang="zh-CN" altLang="en-US"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3541607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399534"/>
      </p:ext>
    </p:extLst>
  </p:cSld>
  <p:clrMapOvr>
    <a:overrideClrMapping bg1="lt1" tx1="dk1" bg2="lt2" tx2="dk2" accent1="accent1" accent2="accent2" accent3="accent3" accent4="accent4" accent5="accent5" accent6="accent6" hlink="hlink" folHlink="folHlink"/>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Q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D7BB0D-C1EE-401C-9123-BD725F5FF5FA}"/>
              </a:ext>
            </a:extLst>
          </p:cNvPr>
          <p:cNvSpPr/>
          <p:nvPr userDrawn="1"/>
        </p:nvSpPr>
        <p:spPr>
          <a:xfrm>
            <a:off x="0" y="1"/>
            <a:ext cx="12192000" cy="624114"/>
          </a:xfrm>
          <a:prstGeom prst="rect">
            <a:avLst/>
          </a:prstGeom>
          <a:solidFill>
            <a:schemeClr val="bg1"/>
          </a:solidFill>
          <a:ln>
            <a:noFill/>
          </a:ln>
          <a:effectLst>
            <a:outerShdw blurRad="279400" dist="50800" dir="5400000" algn="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AB429D33-DAA1-4D46-8F20-0E58FB218D4D}"/>
              </a:ext>
            </a:extLst>
          </p:cNvPr>
          <p:cNvSpPr txBox="1"/>
          <p:nvPr userDrawn="1"/>
        </p:nvSpPr>
        <p:spPr>
          <a:xfrm>
            <a:off x="9695935" y="155417"/>
            <a:ext cx="21868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Montserrat Medium" pitchFamily="2" charset="77"/>
                <a:ea typeface="+mn-ea"/>
                <a:cs typeface="+mn-cs"/>
              </a:rPr>
              <a:t>Date Range </a:t>
            </a:r>
            <a:r>
              <a:rPr kumimoji="0" lang="en-US" sz="1100" b="0" i="0" u="none" strike="noStrike" kern="1200" cap="none" spc="0" normalizeH="0" baseline="0" noProof="0" dirty="0">
                <a:ln>
                  <a:noFill/>
                </a:ln>
                <a:solidFill>
                  <a:prstClr val="black">
                    <a:lumMod val="65000"/>
                    <a:lumOff val="35000"/>
                  </a:prstClr>
                </a:solidFill>
                <a:effectLst/>
                <a:uLnTx/>
                <a:uFillTx/>
                <a:latin typeface="Montserrat" pitchFamily="2" charset="77"/>
                <a:ea typeface="+mn-ea"/>
                <a:cs typeface="+mn-cs"/>
              </a:rPr>
              <a:t>: </a:t>
            </a:r>
            <a:r>
              <a:rPr kumimoji="0" lang="en-US" sz="1200" b="1" i="0" u="none" strike="noStrike" kern="1200" cap="none" spc="0" normalizeH="0" baseline="0" noProof="0" dirty="0">
                <a:ln>
                  <a:noFill/>
                </a:ln>
                <a:solidFill>
                  <a:srgbClr val="5B9BD5"/>
                </a:solidFill>
                <a:effectLst/>
                <a:uLnTx/>
                <a:uFillTx/>
                <a:latin typeface="Montserrat" pitchFamily="2" charset="77"/>
                <a:ea typeface="+mn-ea"/>
                <a:cs typeface="+mn-cs"/>
              </a:rPr>
              <a:t>Q4</a:t>
            </a:r>
            <a:r>
              <a:rPr kumimoji="0" lang="en-US" sz="1200" b="0" i="0" u="none" strike="noStrike" kern="1200" cap="none" spc="0" normalizeH="0" baseline="0" noProof="0" dirty="0">
                <a:ln>
                  <a:noFill/>
                </a:ln>
                <a:solidFill>
                  <a:srgbClr val="5B9BD5"/>
                </a:solidFill>
                <a:effectLst/>
                <a:uLnTx/>
                <a:uFillTx/>
                <a:latin typeface="Montserrat" pitchFamily="2" charset="77"/>
                <a:ea typeface="+mn-ea"/>
                <a:cs typeface="+mn-cs"/>
              </a:rPr>
              <a:t> Oct ~ Des </a:t>
            </a:r>
          </a:p>
        </p:txBody>
      </p:sp>
      <p:sp>
        <p:nvSpPr>
          <p:cNvPr id="20" name="文本框 19"/>
          <p:cNvSpPr txBox="1"/>
          <p:nvPr userDrawn="1"/>
        </p:nvSpPr>
        <p:spPr>
          <a:xfrm>
            <a:off x="125993" y="201443"/>
            <a:ext cx="10466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企业</a:t>
            </a:r>
            <a:r>
              <a:rPr kumimoji="0" lang="en-US" altLang="zh-CN"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LOGO</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sp>
        <p:nvSpPr>
          <p:cNvPr id="4" name="Freeform 29">
            <a:extLst>
              <a:ext uri="{FF2B5EF4-FFF2-40B4-BE49-F238E27FC236}">
                <a16:creationId xmlns:a16="http://schemas.microsoft.com/office/drawing/2014/main" id="{8F6F28D7-3FB2-8BD3-4247-D5D304D33DDC}"/>
              </a:ext>
            </a:extLst>
          </p:cNvPr>
          <p:cNvSpPr/>
          <p:nvPr userDrawn="1"/>
        </p:nvSpPr>
        <p:spPr>
          <a:xfrm>
            <a:off x="1163005" y="201443"/>
            <a:ext cx="1100133" cy="280501"/>
          </a:xfrm>
          <a:custGeom>
            <a:avLst/>
            <a:gdLst>
              <a:gd name="connsiteX0" fmla="*/ 32398 w 2360052"/>
              <a:gd name="connsiteY0" fmla="*/ 0 h 601742"/>
              <a:gd name="connsiteX1" fmla="*/ 2327654 w 2360052"/>
              <a:gd name="connsiteY1" fmla="*/ 0 h 601742"/>
              <a:gd name="connsiteX2" fmla="*/ 2360052 w 2360052"/>
              <a:gd name="connsiteY2" fmla="*/ 32398 h 601742"/>
              <a:gd name="connsiteX3" fmla="*/ 2360052 w 2360052"/>
              <a:gd name="connsiteY3" fmla="*/ 569344 h 601742"/>
              <a:gd name="connsiteX4" fmla="*/ 2327654 w 2360052"/>
              <a:gd name="connsiteY4" fmla="*/ 601742 h 601742"/>
              <a:gd name="connsiteX5" fmla="*/ 32398 w 2360052"/>
              <a:gd name="connsiteY5" fmla="*/ 601742 h 601742"/>
              <a:gd name="connsiteX6" fmla="*/ 0 w 2360052"/>
              <a:gd name="connsiteY6" fmla="*/ 569344 h 601742"/>
              <a:gd name="connsiteX7" fmla="*/ 0 w 2360052"/>
              <a:gd name="connsiteY7" fmla="*/ 32398 h 601742"/>
              <a:gd name="connsiteX8" fmla="*/ 32398 w 2360052"/>
              <a:gd name="connsiteY8" fmla="*/ 0 h 6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052" h="601742">
                <a:moveTo>
                  <a:pt x="32398" y="0"/>
                </a:moveTo>
                <a:lnTo>
                  <a:pt x="2327654" y="0"/>
                </a:lnTo>
                <a:cubicBezTo>
                  <a:pt x="2345547" y="0"/>
                  <a:pt x="2360052" y="14505"/>
                  <a:pt x="2360052" y="32398"/>
                </a:cubicBezTo>
                <a:lnTo>
                  <a:pt x="2360052" y="569344"/>
                </a:lnTo>
                <a:cubicBezTo>
                  <a:pt x="2360052" y="587237"/>
                  <a:pt x="2345547" y="601742"/>
                  <a:pt x="2327654" y="601742"/>
                </a:cubicBezTo>
                <a:lnTo>
                  <a:pt x="32398" y="601742"/>
                </a:lnTo>
                <a:cubicBezTo>
                  <a:pt x="14505" y="601742"/>
                  <a:pt x="0" y="587237"/>
                  <a:pt x="0" y="569344"/>
                </a:cubicBezTo>
                <a:lnTo>
                  <a:pt x="0" y="32398"/>
                </a:lnTo>
                <a:cubicBezTo>
                  <a:pt x="0" y="14505"/>
                  <a:pt x="14505" y="0"/>
                  <a:pt x="32398" y="0"/>
                </a:cubicBezTo>
                <a:close/>
              </a:path>
            </a:pathLst>
          </a:custGeom>
          <a:gradFill>
            <a:gsLst>
              <a:gs pos="0">
                <a:schemeClr val="accent5"/>
              </a:gs>
              <a:gs pos="90000">
                <a:schemeClr val="accent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文本框 4">
            <a:extLst>
              <a:ext uri="{FF2B5EF4-FFF2-40B4-BE49-F238E27FC236}">
                <a16:creationId xmlns:a16="http://schemas.microsoft.com/office/drawing/2014/main" id="{1CFBFE8A-662C-16DC-B352-D6D5DB163A8F}"/>
              </a:ext>
            </a:extLst>
          </p:cNvPr>
          <p:cNvSpPr txBox="1"/>
          <p:nvPr userDrawn="1"/>
        </p:nvSpPr>
        <p:spPr>
          <a:xfrm>
            <a:off x="1153640" y="194503"/>
            <a:ext cx="11753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MARKETING</a:t>
            </a:r>
            <a:endParaRPr kumimoji="0" lang="zh-CN" altLang="en-US"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27685088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4255F05-34E8-4B0D-BFD5-2010D2F92235}"/>
              </a:ext>
            </a:extLst>
          </p:cNvPr>
          <p:cNvSpPr>
            <a:spLocks noGrp="1"/>
          </p:cNvSpPr>
          <p:nvPr>
            <p:ph type="pic" sz="quarter" idx="10" hasCustomPrompt="1"/>
          </p:nvPr>
        </p:nvSpPr>
        <p:spPr>
          <a:xfrm>
            <a:off x="843280" y="3778841"/>
            <a:ext cx="564112" cy="564112"/>
          </a:xfrm>
          <a:custGeom>
            <a:avLst/>
            <a:gdLst>
              <a:gd name="connsiteX0" fmla="*/ 282056 w 564112"/>
              <a:gd name="connsiteY0" fmla="*/ 0 h 564112"/>
              <a:gd name="connsiteX1" fmla="*/ 564112 w 564112"/>
              <a:gd name="connsiteY1" fmla="*/ 282056 h 564112"/>
              <a:gd name="connsiteX2" fmla="*/ 282056 w 564112"/>
              <a:gd name="connsiteY2" fmla="*/ 564112 h 564112"/>
              <a:gd name="connsiteX3" fmla="*/ 0 w 564112"/>
              <a:gd name="connsiteY3" fmla="*/ 282056 h 564112"/>
              <a:gd name="connsiteX4" fmla="*/ 282056 w 564112"/>
              <a:gd name="connsiteY4" fmla="*/ 0 h 5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12" h="564112">
                <a:moveTo>
                  <a:pt x="282056" y="0"/>
                </a:moveTo>
                <a:cubicBezTo>
                  <a:pt x="437831" y="0"/>
                  <a:pt x="564112" y="126281"/>
                  <a:pt x="564112" y="282056"/>
                </a:cubicBezTo>
                <a:cubicBezTo>
                  <a:pt x="564112" y="437831"/>
                  <a:pt x="437831" y="564112"/>
                  <a:pt x="282056" y="564112"/>
                </a:cubicBezTo>
                <a:cubicBezTo>
                  <a:pt x="126281" y="564112"/>
                  <a:pt x="0" y="437831"/>
                  <a:pt x="0" y="282056"/>
                </a:cubicBezTo>
                <a:cubicBezTo>
                  <a:pt x="0" y="126281"/>
                  <a:pt x="126281" y="0"/>
                  <a:pt x="282056" y="0"/>
                </a:cubicBezTo>
                <a:close/>
              </a:path>
            </a:pathLst>
          </a:custGeom>
        </p:spPr>
        <p:txBody>
          <a:bodyPr wrap="square">
            <a:noAutofit/>
          </a:bodyPr>
          <a:lstStyle/>
          <a:p>
            <a:r>
              <a:rPr lang="en-US" dirty="0"/>
              <a:t> </a:t>
            </a:r>
          </a:p>
        </p:txBody>
      </p:sp>
      <p:sp>
        <p:nvSpPr>
          <p:cNvPr id="14" name="Picture Placeholder 13">
            <a:extLst>
              <a:ext uri="{FF2B5EF4-FFF2-40B4-BE49-F238E27FC236}">
                <a16:creationId xmlns:a16="http://schemas.microsoft.com/office/drawing/2014/main" id="{BA15D7AF-342D-448C-81C3-237B38B6F643}"/>
              </a:ext>
            </a:extLst>
          </p:cNvPr>
          <p:cNvSpPr>
            <a:spLocks noGrp="1"/>
          </p:cNvSpPr>
          <p:nvPr>
            <p:ph type="pic" sz="quarter" idx="11" hasCustomPrompt="1"/>
          </p:nvPr>
        </p:nvSpPr>
        <p:spPr>
          <a:xfrm>
            <a:off x="519925" y="4654827"/>
            <a:ext cx="564112" cy="564112"/>
          </a:xfrm>
          <a:custGeom>
            <a:avLst/>
            <a:gdLst>
              <a:gd name="connsiteX0" fmla="*/ 282056 w 564112"/>
              <a:gd name="connsiteY0" fmla="*/ 0 h 564112"/>
              <a:gd name="connsiteX1" fmla="*/ 564112 w 564112"/>
              <a:gd name="connsiteY1" fmla="*/ 282056 h 564112"/>
              <a:gd name="connsiteX2" fmla="*/ 282056 w 564112"/>
              <a:gd name="connsiteY2" fmla="*/ 564112 h 564112"/>
              <a:gd name="connsiteX3" fmla="*/ 0 w 564112"/>
              <a:gd name="connsiteY3" fmla="*/ 282056 h 564112"/>
              <a:gd name="connsiteX4" fmla="*/ 282056 w 564112"/>
              <a:gd name="connsiteY4" fmla="*/ 0 h 5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12" h="564112">
                <a:moveTo>
                  <a:pt x="282056" y="0"/>
                </a:moveTo>
                <a:cubicBezTo>
                  <a:pt x="437831" y="0"/>
                  <a:pt x="564112" y="126281"/>
                  <a:pt x="564112" y="282056"/>
                </a:cubicBezTo>
                <a:cubicBezTo>
                  <a:pt x="564112" y="437831"/>
                  <a:pt x="437831" y="564112"/>
                  <a:pt x="282056" y="564112"/>
                </a:cubicBezTo>
                <a:cubicBezTo>
                  <a:pt x="126281" y="564112"/>
                  <a:pt x="0" y="437831"/>
                  <a:pt x="0" y="282056"/>
                </a:cubicBezTo>
                <a:cubicBezTo>
                  <a:pt x="0" y="126281"/>
                  <a:pt x="126281" y="0"/>
                  <a:pt x="282056" y="0"/>
                </a:cubicBezTo>
                <a:close/>
              </a:path>
            </a:pathLst>
          </a:custGeom>
        </p:spPr>
        <p:txBody>
          <a:bodyPr wrap="square">
            <a:noAutofit/>
          </a:bodyPr>
          <a:lstStyle/>
          <a:p>
            <a:r>
              <a:rPr lang="en-US" dirty="0"/>
              <a:t> </a:t>
            </a:r>
          </a:p>
        </p:txBody>
      </p:sp>
      <p:sp>
        <p:nvSpPr>
          <p:cNvPr id="15" name="Picture Placeholder 14">
            <a:extLst>
              <a:ext uri="{FF2B5EF4-FFF2-40B4-BE49-F238E27FC236}">
                <a16:creationId xmlns:a16="http://schemas.microsoft.com/office/drawing/2014/main" id="{F6247DC3-F697-4E32-B506-41524FE54037}"/>
              </a:ext>
            </a:extLst>
          </p:cNvPr>
          <p:cNvSpPr>
            <a:spLocks noGrp="1"/>
          </p:cNvSpPr>
          <p:nvPr>
            <p:ph type="pic" sz="quarter" idx="12" hasCustomPrompt="1"/>
          </p:nvPr>
        </p:nvSpPr>
        <p:spPr>
          <a:xfrm>
            <a:off x="843279" y="5624186"/>
            <a:ext cx="564112" cy="564112"/>
          </a:xfrm>
          <a:custGeom>
            <a:avLst/>
            <a:gdLst>
              <a:gd name="connsiteX0" fmla="*/ 282056 w 564112"/>
              <a:gd name="connsiteY0" fmla="*/ 0 h 564112"/>
              <a:gd name="connsiteX1" fmla="*/ 564112 w 564112"/>
              <a:gd name="connsiteY1" fmla="*/ 282056 h 564112"/>
              <a:gd name="connsiteX2" fmla="*/ 282056 w 564112"/>
              <a:gd name="connsiteY2" fmla="*/ 564112 h 564112"/>
              <a:gd name="connsiteX3" fmla="*/ 0 w 564112"/>
              <a:gd name="connsiteY3" fmla="*/ 282056 h 564112"/>
              <a:gd name="connsiteX4" fmla="*/ 282056 w 564112"/>
              <a:gd name="connsiteY4" fmla="*/ 0 h 5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12" h="564112">
                <a:moveTo>
                  <a:pt x="282056" y="0"/>
                </a:moveTo>
                <a:cubicBezTo>
                  <a:pt x="437831" y="0"/>
                  <a:pt x="564112" y="126281"/>
                  <a:pt x="564112" y="282056"/>
                </a:cubicBezTo>
                <a:cubicBezTo>
                  <a:pt x="564112" y="437831"/>
                  <a:pt x="437831" y="564112"/>
                  <a:pt x="282056" y="564112"/>
                </a:cubicBezTo>
                <a:cubicBezTo>
                  <a:pt x="126281" y="564112"/>
                  <a:pt x="0" y="437831"/>
                  <a:pt x="0" y="282056"/>
                </a:cubicBezTo>
                <a:cubicBezTo>
                  <a:pt x="0" y="126281"/>
                  <a:pt x="126281" y="0"/>
                  <a:pt x="282056" y="0"/>
                </a:cubicBezTo>
                <a:close/>
              </a:path>
            </a:pathLst>
          </a:custGeom>
        </p:spPr>
        <p:txBody>
          <a:bodyPr wrap="square">
            <a:noAutofit/>
          </a:bodyPr>
          <a:lstStyle/>
          <a:p>
            <a:r>
              <a:rPr lang="en-US" dirty="0"/>
              <a:t> </a:t>
            </a:r>
          </a:p>
        </p:txBody>
      </p:sp>
      <p:sp>
        <p:nvSpPr>
          <p:cNvPr id="6" name="Rectangle 5">
            <a:extLst>
              <a:ext uri="{FF2B5EF4-FFF2-40B4-BE49-F238E27FC236}">
                <a16:creationId xmlns:a16="http://schemas.microsoft.com/office/drawing/2014/main" id="{6B67373D-B351-4064-97F3-1B240D9DFBB4}"/>
              </a:ext>
            </a:extLst>
          </p:cNvPr>
          <p:cNvSpPr/>
          <p:nvPr userDrawn="1"/>
        </p:nvSpPr>
        <p:spPr>
          <a:xfrm>
            <a:off x="0" y="1"/>
            <a:ext cx="12192000" cy="624114"/>
          </a:xfrm>
          <a:prstGeom prst="rect">
            <a:avLst/>
          </a:prstGeom>
          <a:solidFill>
            <a:schemeClr val="bg1"/>
          </a:solidFill>
          <a:ln>
            <a:noFill/>
          </a:ln>
          <a:effectLst>
            <a:outerShdw blurRad="279400" dist="50800" dir="5400000" algn="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C7FD32FB-8882-4432-A7EB-73254C0C1AA4}"/>
              </a:ext>
            </a:extLst>
          </p:cNvPr>
          <p:cNvSpPr txBox="1"/>
          <p:nvPr userDrawn="1"/>
        </p:nvSpPr>
        <p:spPr>
          <a:xfrm>
            <a:off x="9695935" y="155417"/>
            <a:ext cx="21547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Montserrat Medium" pitchFamily="2" charset="77"/>
                <a:ea typeface="+mn-ea"/>
                <a:cs typeface="+mn-cs"/>
              </a:rPr>
              <a:t>Date Range </a:t>
            </a:r>
            <a:r>
              <a:rPr kumimoji="0" lang="en-US" sz="1100" b="0" i="0" u="none" strike="noStrike" kern="1200" cap="none" spc="0" normalizeH="0" baseline="0" noProof="0" dirty="0">
                <a:ln>
                  <a:noFill/>
                </a:ln>
                <a:solidFill>
                  <a:prstClr val="black">
                    <a:lumMod val="65000"/>
                    <a:lumOff val="35000"/>
                  </a:prstClr>
                </a:solidFill>
                <a:effectLst/>
                <a:uLnTx/>
                <a:uFillTx/>
                <a:latin typeface="Montserrat" pitchFamily="2" charset="77"/>
                <a:ea typeface="+mn-ea"/>
                <a:cs typeface="+mn-cs"/>
              </a:rPr>
              <a:t>: </a:t>
            </a:r>
            <a:r>
              <a:rPr kumimoji="0" lang="en-US" sz="1200" b="1" i="0" u="none" strike="noStrike" kern="1200" cap="none" spc="0" normalizeH="0" baseline="0" noProof="0" dirty="0">
                <a:ln>
                  <a:noFill/>
                </a:ln>
                <a:solidFill>
                  <a:srgbClr val="5B9BD5"/>
                </a:solidFill>
                <a:effectLst/>
                <a:uLnTx/>
                <a:uFillTx/>
                <a:latin typeface="Montserrat" pitchFamily="2" charset="77"/>
                <a:ea typeface="+mn-ea"/>
                <a:cs typeface="+mn-cs"/>
              </a:rPr>
              <a:t>Q1</a:t>
            </a:r>
            <a:r>
              <a:rPr kumimoji="0" lang="en-US" sz="1200" b="0" i="0" u="none" strike="noStrike" kern="1200" cap="none" spc="0" normalizeH="0" baseline="0" noProof="0" dirty="0">
                <a:ln>
                  <a:noFill/>
                </a:ln>
                <a:solidFill>
                  <a:srgbClr val="5B9BD5"/>
                </a:solidFill>
                <a:effectLst/>
                <a:uLnTx/>
                <a:uFillTx/>
                <a:latin typeface="Montserrat" pitchFamily="2" charset="77"/>
                <a:ea typeface="+mn-ea"/>
                <a:cs typeface="+mn-cs"/>
              </a:rPr>
              <a:t> Jan ~ Mar </a:t>
            </a:r>
          </a:p>
        </p:txBody>
      </p:sp>
      <p:sp>
        <p:nvSpPr>
          <p:cNvPr id="23" name="文本框 22"/>
          <p:cNvSpPr txBox="1"/>
          <p:nvPr userDrawn="1"/>
        </p:nvSpPr>
        <p:spPr>
          <a:xfrm>
            <a:off x="125993" y="201443"/>
            <a:ext cx="10466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企业</a:t>
            </a:r>
            <a:r>
              <a:rPr kumimoji="0" lang="en-US" altLang="zh-CN"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LOGO</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sp>
        <p:nvSpPr>
          <p:cNvPr id="2" name="Freeform 29">
            <a:extLst>
              <a:ext uri="{FF2B5EF4-FFF2-40B4-BE49-F238E27FC236}">
                <a16:creationId xmlns:a16="http://schemas.microsoft.com/office/drawing/2014/main" id="{99B871F4-9CAF-DC4D-B945-8C666CA2798A}"/>
              </a:ext>
            </a:extLst>
          </p:cNvPr>
          <p:cNvSpPr/>
          <p:nvPr userDrawn="1"/>
        </p:nvSpPr>
        <p:spPr>
          <a:xfrm>
            <a:off x="1163005" y="201443"/>
            <a:ext cx="1100133" cy="280501"/>
          </a:xfrm>
          <a:custGeom>
            <a:avLst/>
            <a:gdLst>
              <a:gd name="connsiteX0" fmla="*/ 32398 w 2360052"/>
              <a:gd name="connsiteY0" fmla="*/ 0 h 601742"/>
              <a:gd name="connsiteX1" fmla="*/ 2327654 w 2360052"/>
              <a:gd name="connsiteY1" fmla="*/ 0 h 601742"/>
              <a:gd name="connsiteX2" fmla="*/ 2360052 w 2360052"/>
              <a:gd name="connsiteY2" fmla="*/ 32398 h 601742"/>
              <a:gd name="connsiteX3" fmla="*/ 2360052 w 2360052"/>
              <a:gd name="connsiteY3" fmla="*/ 569344 h 601742"/>
              <a:gd name="connsiteX4" fmla="*/ 2327654 w 2360052"/>
              <a:gd name="connsiteY4" fmla="*/ 601742 h 601742"/>
              <a:gd name="connsiteX5" fmla="*/ 32398 w 2360052"/>
              <a:gd name="connsiteY5" fmla="*/ 601742 h 601742"/>
              <a:gd name="connsiteX6" fmla="*/ 0 w 2360052"/>
              <a:gd name="connsiteY6" fmla="*/ 569344 h 601742"/>
              <a:gd name="connsiteX7" fmla="*/ 0 w 2360052"/>
              <a:gd name="connsiteY7" fmla="*/ 32398 h 601742"/>
              <a:gd name="connsiteX8" fmla="*/ 32398 w 2360052"/>
              <a:gd name="connsiteY8" fmla="*/ 0 h 6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052" h="601742">
                <a:moveTo>
                  <a:pt x="32398" y="0"/>
                </a:moveTo>
                <a:lnTo>
                  <a:pt x="2327654" y="0"/>
                </a:lnTo>
                <a:cubicBezTo>
                  <a:pt x="2345547" y="0"/>
                  <a:pt x="2360052" y="14505"/>
                  <a:pt x="2360052" y="32398"/>
                </a:cubicBezTo>
                <a:lnTo>
                  <a:pt x="2360052" y="569344"/>
                </a:lnTo>
                <a:cubicBezTo>
                  <a:pt x="2360052" y="587237"/>
                  <a:pt x="2345547" y="601742"/>
                  <a:pt x="2327654" y="601742"/>
                </a:cubicBezTo>
                <a:lnTo>
                  <a:pt x="32398" y="601742"/>
                </a:lnTo>
                <a:cubicBezTo>
                  <a:pt x="14505" y="601742"/>
                  <a:pt x="0" y="587237"/>
                  <a:pt x="0" y="569344"/>
                </a:cubicBezTo>
                <a:lnTo>
                  <a:pt x="0" y="32398"/>
                </a:lnTo>
                <a:cubicBezTo>
                  <a:pt x="0" y="14505"/>
                  <a:pt x="14505" y="0"/>
                  <a:pt x="32398" y="0"/>
                </a:cubicBezTo>
                <a:close/>
              </a:path>
            </a:pathLst>
          </a:custGeom>
          <a:gradFill>
            <a:gsLst>
              <a:gs pos="0">
                <a:schemeClr val="accent5"/>
              </a:gs>
              <a:gs pos="90000">
                <a:schemeClr val="accent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文本框 2">
            <a:extLst>
              <a:ext uri="{FF2B5EF4-FFF2-40B4-BE49-F238E27FC236}">
                <a16:creationId xmlns:a16="http://schemas.microsoft.com/office/drawing/2014/main" id="{3A0AEFF8-5C62-A746-E0A1-8106F8ACA42F}"/>
              </a:ext>
            </a:extLst>
          </p:cNvPr>
          <p:cNvSpPr txBox="1"/>
          <p:nvPr userDrawn="1"/>
        </p:nvSpPr>
        <p:spPr>
          <a:xfrm>
            <a:off x="1153640" y="194503"/>
            <a:ext cx="11753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MARKETING</a:t>
            </a:r>
            <a:endParaRPr kumimoji="0" lang="zh-CN" altLang="en-US"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30212602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F643E5A5-725A-47B0-AF01-B41DEEAAD2BB}"/>
              </a:ext>
            </a:extLst>
          </p:cNvPr>
          <p:cNvSpPr>
            <a:spLocks noGrp="1"/>
          </p:cNvSpPr>
          <p:nvPr>
            <p:ph type="pic" sz="quarter" idx="14" hasCustomPrompt="1"/>
          </p:nvPr>
        </p:nvSpPr>
        <p:spPr>
          <a:xfrm>
            <a:off x="4623115" y="4333853"/>
            <a:ext cx="580103" cy="580103"/>
          </a:xfrm>
          <a:custGeom>
            <a:avLst/>
            <a:gdLst>
              <a:gd name="connsiteX0" fmla="*/ 62396 w 580103"/>
              <a:gd name="connsiteY0" fmla="*/ 0 h 580103"/>
              <a:gd name="connsiteX1" fmla="*/ 517707 w 580103"/>
              <a:gd name="connsiteY1" fmla="*/ 0 h 580103"/>
              <a:gd name="connsiteX2" fmla="*/ 580103 w 580103"/>
              <a:gd name="connsiteY2" fmla="*/ 62396 h 580103"/>
              <a:gd name="connsiteX3" fmla="*/ 580103 w 580103"/>
              <a:gd name="connsiteY3" fmla="*/ 517707 h 580103"/>
              <a:gd name="connsiteX4" fmla="*/ 517707 w 580103"/>
              <a:gd name="connsiteY4" fmla="*/ 580103 h 580103"/>
              <a:gd name="connsiteX5" fmla="*/ 62396 w 580103"/>
              <a:gd name="connsiteY5" fmla="*/ 580103 h 580103"/>
              <a:gd name="connsiteX6" fmla="*/ 0 w 580103"/>
              <a:gd name="connsiteY6" fmla="*/ 517707 h 580103"/>
              <a:gd name="connsiteX7" fmla="*/ 0 w 580103"/>
              <a:gd name="connsiteY7" fmla="*/ 62396 h 580103"/>
              <a:gd name="connsiteX8" fmla="*/ 62396 w 580103"/>
              <a:gd name="connsiteY8" fmla="*/ 0 h 58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103" h="580103">
                <a:moveTo>
                  <a:pt x="62396" y="0"/>
                </a:moveTo>
                <a:lnTo>
                  <a:pt x="517707" y="0"/>
                </a:lnTo>
                <a:cubicBezTo>
                  <a:pt x="552167" y="0"/>
                  <a:pt x="580103" y="27936"/>
                  <a:pt x="580103" y="62396"/>
                </a:cubicBezTo>
                <a:lnTo>
                  <a:pt x="580103" y="517707"/>
                </a:lnTo>
                <a:cubicBezTo>
                  <a:pt x="580103" y="552167"/>
                  <a:pt x="552167" y="580103"/>
                  <a:pt x="517707" y="580103"/>
                </a:cubicBezTo>
                <a:lnTo>
                  <a:pt x="62396" y="580103"/>
                </a:lnTo>
                <a:cubicBezTo>
                  <a:pt x="27936" y="580103"/>
                  <a:pt x="0" y="552167"/>
                  <a:pt x="0" y="517707"/>
                </a:cubicBezTo>
                <a:lnTo>
                  <a:pt x="0" y="62396"/>
                </a:lnTo>
                <a:cubicBezTo>
                  <a:pt x="0" y="27936"/>
                  <a:pt x="27936" y="0"/>
                  <a:pt x="62396" y="0"/>
                </a:cubicBezTo>
                <a:close/>
              </a:path>
            </a:pathLst>
          </a:custGeom>
        </p:spPr>
        <p:txBody>
          <a:bodyPr wrap="square">
            <a:noAutofit/>
          </a:bodyPr>
          <a:lstStyle>
            <a:lvl1pPr marL="0" indent="0">
              <a:buNone/>
              <a:defRPr sz="900"/>
            </a:lvl1pPr>
          </a:lstStyle>
          <a:p>
            <a:r>
              <a:rPr lang="en-US" dirty="0"/>
              <a:t> </a:t>
            </a:r>
          </a:p>
        </p:txBody>
      </p:sp>
      <p:sp>
        <p:nvSpPr>
          <p:cNvPr id="17" name="Picture Placeholder 16">
            <a:extLst>
              <a:ext uri="{FF2B5EF4-FFF2-40B4-BE49-F238E27FC236}">
                <a16:creationId xmlns:a16="http://schemas.microsoft.com/office/drawing/2014/main" id="{D50D97CA-E31B-4959-A8B0-D83D1C3F2106}"/>
              </a:ext>
            </a:extLst>
          </p:cNvPr>
          <p:cNvSpPr>
            <a:spLocks noGrp="1"/>
          </p:cNvSpPr>
          <p:nvPr>
            <p:ph type="pic" sz="quarter" idx="15" hasCustomPrompt="1"/>
          </p:nvPr>
        </p:nvSpPr>
        <p:spPr>
          <a:xfrm>
            <a:off x="8299768" y="4333853"/>
            <a:ext cx="580103" cy="580103"/>
          </a:xfrm>
          <a:custGeom>
            <a:avLst/>
            <a:gdLst>
              <a:gd name="connsiteX0" fmla="*/ 62396 w 580103"/>
              <a:gd name="connsiteY0" fmla="*/ 0 h 580103"/>
              <a:gd name="connsiteX1" fmla="*/ 517707 w 580103"/>
              <a:gd name="connsiteY1" fmla="*/ 0 h 580103"/>
              <a:gd name="connsiteX2" fmla="*/ 580103 w 580103"/>
              <a:gd name="connsiteY2" fmla="*/ 62396 h 580103"/>
              <a:gd name="connsiteX3" fmla="*/ 580103 w 580103"/>
              <a:gd name="connsiteY3" fmla="*/ 517707 h 580103"/>
              <a:gd name="connsiteX4" fmla="*/ 517707 w 580103"/>
              <a:gd name="connsiteY4" fmla="*/ 580103 h 580103"/>
              <a:gd name="connsiteX5" fmla="*/ 62396 w 580103"/>
              <a:gd name="connsiteY5" fmla="*/ 580103 h 580103"/>
              <a:gd name="connsiteX6" fmla="*/ 0 w 580103"/>
              <a:gd name="connsiteY6" fmla="*/ 517707 h 580103"/>
              <a:gd name="connsiteX7" fmla="*/ 0 w 580103"/>
              <a:gd name="connsiteY7" fmla="*/ 62396 h 580103"/>
              <a:gd name="connsiteX8" fmla="*/ 62396 w 580103"/>
              <a:gd name="connsiteY8" fmla="*/ 0 h 58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103" h="580103">
                <a:moveTo>
                  <a:pt x="62396" y="0"/>
                </a:moveTo>
                <a:lnTo>
                  <a:pt x="517707" y="0"/>
                </a:lnTo>
                <a:cubicBezTo>
                  <a:pt x="552167" y="0"/>
                  <a:pt x="580103" y="27936"/>
                  <a:pt x="580103" y="62396"/>
                </a:cubicBezTo>
                <a:lnTo>
                  <a:pt x="580103" y="517707"/>
                </a:lnTo>
                <a:cubicBezTo>
                  <a:pt x="580103" y="552167"/>
                  <a:pt x="552167" y="580103"/>
                  <a:pt x="517707" y="580103"/>
                </a:cubicBezTo>
                <a:lnTo>
                  <a:pt x="62396" y="580103"/>
                </a:lnTo>
                <a:cubicBezTo>
                  <a:pt x="27936" y="580103"/>
                  <a:pt x="0" y="552167"/>
                  <a:pt x="0" y="517707"/>
                </a:cubicBezTo>
                <a:lnTo>
                  <a:pt x="0" y="62396"/>
                </a:lnTo>
                <a:cubicBezTo>
                  <a:pt x="0" y="27936"/>
                  <a:pt x="27936" y="0"/>
                  <a:pt x="62396" y="0"/>
                </a:cubicBezTo>
                <a:close/>
              </a:path>
            </a:pathLst>
          </a:custGeom>
        </p:spPr>
        <p:txBody>
          <a:bodyPr wrap="square">
            <a:noAutofit/>
          </a:bodyPr>
          <a:lstStyle>
            <a:lvl1pPr marL="0" indent="0">
              <a:buNone/>
              <a:defRPr sz="900"/>
            </a:lvl1pPr>
          </a:lstStyle>
          <a:p>
            <a:r>
              <a:rPr lang="en-US" dirty="0"/>
              <a:t> </a:t>
            </a:r>
          </a:p>
        </p:txBody>
      </p:sp>
      <p:sp>
        <p:nvSpPr>
          <p:cNvPr id="15" name="Picture Placeholder 14">
            <a:extLst>
              <a:ext uri="{FF2B5EF4-FFF2-40B4-BE49-F238E27FC236}">
                <a16:creationId xmlns:a16="http://schemas.microsoft.com/office/drawing/2014/main" id="{5B69C1A0-0ECB-4157-9FD3-350F124FF552}"/>
              </a:ext>
            </a:extLst>
          </p:cNvPr>
          <p:cNvSpPr>
            <a:spLocks noGrp="1"/>
          </p:cNvSpPr>
          <p:nvPr>
            <p:ph type="pic" sz="quarter" idx="13" hasCustomPrompt="1"/>
          </p:nvPr>
        </p:nvSpPr>
        <p:spPr>
          <a:xfrm>
            <a:off x="946462" y="4333853"/>
            <a:ext cx="580103" cy="580103"/>
          </a:xfrm>
          <a:custGeom>
            <a:avLst/>
            <a:gdLst>
              <a:gd name="connsiteX0" fmla="*/ 62396 w 580103"/>
              <a:gd name="connsiteY0" fmla="*/ 0 h 580103"/>
              <a:gd name="connsiteX1" fmla="*/ 517707 w 580103"/>
              <a:gd name="connsiteY1" fmla="*/ 0 h 580103"/>
              <a:gd name="connsiteX2" fmla="*/ 580103 w 580103"/>
              <a:gd name="connsiteY2" fmla="*/ 62396 h 580103"/>
              <a:gd name="connsiteX3" fmla="*/ 580103 w 580103"/>
              <a:gd name="connsiteY3" fmla="*/ 517707 h 580103"/>
              <a:gd name="connsiteX4" fmla="*/ 517707 w 580103"/>
              <a:gd name="connsiteY4" fmla="*/ 580103 h 580103"/>
              <a:gd name="connsiteX5" fmla="*/ 62396 w 580103"/>
              <a:gd name="connsiteY5" fmla="*/ 580103 h 580103"/>
              <a:gd name="connsiteX6" fmla="*/ 0 w 580103"/>
              <a:gd name="connsiteY6" fmla="*/ 517707 h 580103"/>
              <a:gd name="connsiteX7" fmla="*/ 0 w 580103"/>
              <a:gd name="connsiteY7" fmla="*/ 62396 h 580103"/>
              <a:gd name="connsiteX8" fmla="*/ 62396 w 580103"/>
              <a:gd name="connsiteY8" fmla="*/ 0 h 58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103" h="580103">
                <a:moveTo>
                  <a:pt x="62396" y="0"/>
                </a:moveTo>
                <a:lnTo>
                  <a:pt x="517707" y="0"/>
                </a:lnTo>
                <a:cubicBezTo>
                  <a:pt x="552167" y="0"/>
                  <a:pt x="580103" y="27936"/>
                  <a:pt x="580103" y="62396"/>
                </a:cubicBezTo>
                <a:lnTo>
                  <a:pt x="580103" y="517707"/>
                </a:lnTo>
                <a:cubicBezTo>
                  <a:pt x="580103" y="552167"/>
                  <a:pt x="552167" y="580103"/>
                  <a:pt x="517707" y="580103"/>
                </a:cubicBezTo>
                <a:lnTo>
                  <a:pt x="62396" y="580103"/>
                </a:lnTo>
                <a:cubicBezTo>
                  <a:pt x="27936" y="580103"/>
                  <a:pt x="0" y="552167"/>
                  <a:pt x="0" y="517707"/>
                </a:cubicBezTo>
                <a:lnTo>
                  <a:pt x="0" y="62396"/>
                </a:lnTo>
                <a:cubicBezTo>
                  <a:pt x="0" y="27936"/>
                  <a:pt x="27936" y="0"/>
                  <a:pt x="62396" y="0"/>
                </a:cubicBezTo>
                <a:close/>
              </a:path>
            </a:pathLst>
          </a:custGeom>
        </p:spPr>
        <p:txBody>
          <a:bodyPr wrap="square">
            <a:noAutofit/>
          </a:bodyPr>
          <a:lstStyle>
            <a:lvl1pPr marL="0" indent="0">
              <a:buNone/>
              <a:defRPr sz="900"/>
            </a:lvl1pPr>
          </a:lstStyle>
          <a:p>
            <a:r>
              <a:rPr lang="en-US" dirty="0"/>
              <a:t> </a:t>
            </a:r>
          </a:p>
        </p:txBody>
      </p:sp>
      <p:sp>
        <p:nvSpPr>
          <p:cNvPr id="3" name="Date Placeholder 2">
            <a:extLst>
              <a:ext uri="{FF2B5EF4-FFF2-40B4-BE49-F238E27FC236}">
                <a16:creationId xmlns:a16="http://schemas.microsoft.com/office/drawing/2014/main" id="{F52C12C7-7E70-4A7D-9989-C12D33097C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1FCA15-75E8-4403-8195-95F9F041A1E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5/6/2025</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4B4BAB9E-DF95-47F7-AED3-9824A25A47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5C886404-6299-4B44-9088-14144FDB8F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81018-CA26-4C24-99E8-55D8921F9ABC}"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2DC2B508-2EAF-43B6-8C99-5C9046EE47E9}"/>
              </a:ext>
            </a:extLst>
          </p:cNvPr>
          <p:cNvSpPr/>
          <p:nvPr userDrawn="1"/>
        </p:nvSpPr>
        <p:spPr>
          <a:xfrm>
            <a:off x="0" y="1"/>
            <a:ext cx="12192000" cy="624114"/>
          </a:xfrm>
          <a:prstGeom prst="rect">
            <a:avLst/>
          </a:prstGeom>
          <a:solidFill>
            <a:schemeClr val="bg1"/>
          </a:solidFill>
          <a:ln>
            <a:noFill/>
          </a:ln>
          <a:effectLst>
            <a:outerShdw blurRad="279400" dist="50800" dir="5400000" algn="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ADC943EA-2785-41B6-AC11-AC890CA3A9ED}"/>
              </a:ext>
            </a:extLst>
          </p:cNvPr>
          <p:cNvSpPr txBox="1"/>
          <p:nvPr userDrawn="1"/>
        </p:nvSpPr>
        <p:spPr>
          <a:xfrm>
            <a:off x="9695935" y="155417"/>
            <a:ext cx="221086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Montserrat Medium" pitchFamily="2" charset="77"/>
                <a:ea typeface="+mn-ea"/>
                <a:cs typeface="+mn-cs"/>
              </a:rPr>
              <a:t>Date Range </a:t>
            </a:r>
            <a:r>
              <a:rPr kumimoji="0" lang="en-US" sz="1100" b="0" i="0" u="none" strike="noStrike" kern="1200" cap="none" spc="0" normalizeH="0" baseline="0" noProof="0" dirty="0">
                <a:ln>
                  <a:noFill/>
                </a:ln>
                <a:solidFill>
                  <a:prstClr val="black">
                    <a:lumMod val="65000"/>
                    <a:lumOff val="35000"/>
                  </a:prstClr>
                </a:solidFill>
                <a:effectLst/>
                <a:uLnTx/>
                <a:uFillTx/>
                <a:latin typeface="Montserrat" pitchFamily="2" charset="77"/>
                <a:ea typeface="+mn-ea"/>
                <a:cs typeface="+mn-cs"/>
              </a:rPr>
              <a:t>: </a:t>
            </a:r>
            <a:r>
              <a:rPr kumimoji="0" lang="en-US" sz="1200" b="1" i="0" u="none" strike="noStrike" kern="1200" cap="none" spc="0" normalizeH="0" baseline="0" noProof="0" dirty="0">
                <a:ln>
                  <a:noFill/>
                </a:ln>
                <a:solidFill>
                  <a:srgbClr val="5B9BD5"/>
                </a:solidFill>
                <a:effectLst/>
                <a:uLnTx/>
                <a:uFillTx/>
                <a:latin typeface="Montserrat" pitchFamily="2" charset="77"/>
                <a:ea typeface="+mn-ea"/>
                <a:cs typeface="+mn-cs"/>
              </a:rPr>
              <a:t>Q3</a:t>
            </a:r>
            <a:r>
              <a:rPr kumimoji="0" lang="en-US" sz="1200" b="0" i="0" u="none" strike="noStrike" kern="1200" cap="none" spc="0" normalizeH="0" baseline="0" noProof="0" dirty="0">
                <a:ln>
                  <a:noFill/>
                </a:ln>
                <a:solidFill>
                  <a:srgbClr val="5B9BD5"/>
                </a:solidFill>
                <a:effectLst/>
                <a:uLnTx/>
                <a:uFillTx/>
                <a:latin typeface="Montserrat" pitchFamily="2" charset="77"/>
                <a:ea typeface="+mn-ea"/>
                <a:cs typeface="+mn-cs"/>
              </a:rPr>
              <a:t> July ~ Sep </a:t>
            </a:r>
          </a:p>
        </p:txBody>
      </p:sp>
      <p:sp>
        <p:nvSpPr>
          <p:cNvPr id="26" name="文本框 25"/>
          <p:cNvSpPr txBox="1"/>
          <p:nvPr userDrawn="1"/>
        </p:nvSpPr>
        <p:spPr>
          <a:xfrm>
            <a:off x="125993" y="201443"/>
            <a:ext cx="10466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企业</a:t>
            </a:r>
            <a:r>
              <a:rPr kumimoji="0" lang="en-US" altLang="zh-CN"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LOGO</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sp>
        <p:nvSpPr>
          <p:cNvPr id="2" name="Freeform 29">
            <a:extLst>
              <a:ext uri="{FF2B5EF4-FFF2-40B4-BE49-F238E27FC236}">
                <a16:creationId xmlns:a16="http://schemas.microsoft.com/office/drawing/2014/main" id="{02F0AABD-0C35-9062-5ABA-5D5C80A9A800}"/>
              </a:ext>
            </a:extLst>
          </p:cNvPr>
          <p:cNvSpPr/>
          <p:nvPr userDrawn="1"/>
        </p:nvSpPr>
        <p:spPr>
          <a:xfrm>
            <a:off x="1163005" y="201443"/>
            <a:ext cx="1100133" cy="280501"/>
          </a:xfrm>
          <a:custGeom>
            <a:avLst/>
            <a:gdLst>
              <a:gd name="connsiteX0" fmla="*/ 32398 w 2360052"/>
              <a:gd name="connsiteY0" fmla="*/ 0 h 601742"/>
              <a:gd name="connsiteX1" fmla="*/ 2327654 w 2360052"/>
              <a:gd name="connsiteY1" fmla="*/ 0 h 601742"/>
              <a:gd name="connsiteX2" fmla="*/ 2360052 w 2360052"/>
              <a:gd name="connsiteY2" fmla="*/ 32398 h 601742"/>
              <a:gd name="connsiteX3" fmla="*/ 2360052 w 2360052"/>
              <a:gd name="connsiteY3" fmla="*/ 569344 h 601742"/>
              <a:gd name="connsiteX4" fmla="*/ 2327654 w 2360052"/>
              <a:gd name="connsiteY4" fmla="*/ 601742 h 601742"/>
              <a:gd name="connsiteX5" fmla="*/ 32398 w 2360052"/>
              <a:gd name="connsiteY5" fmla="*/ 601742 h 601742"/>
              <a:gd name="connsiteX6" fmla="*/ 0 w 2360052"/>
              <a:gd name="connsiteY6" fmla="*/ 569344 h 601742"/>
              <a:gd name="connsiteX7" fmla="*/ 0 w 2360052"/>
              <a:gd name="connsiteY7" fmla="*/ 32398 h 601742"/>
              <a:gd name="connsiteX8" fmla="*/ 32398 w 2360052"/>
              <a:gd name="connsiteY8" fmla="*/ 0 h 6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052" h="601742">
                <a:moveTo>
                  <a:pt x="32398" y="0"/>
                </a:moveTo>
                <a:lnTo>
                  <a:pt x="2327654" y="0"/>
                </a:lnTo>
                <a:cubicBezTo>
                  <a:pt x="2345547" y="0"/>
                  <a:pt x="2360052" y="14505"/>
                  <a:pt x="2360052" y="32398"/>
                </a:cubicBezTo>
                <a:lnTo>
                  <a:pt x="2360052" y="569344"/>
                </a:lnTo>
                <a:cubicBezTo>
                  <a:pt x="2360052" y="587237"/>
                  <a:pt x="2345547" y="601742"/>
                  <a:pt x="2327654" y="601742"/>
                </a:cubicBezTo>
                <a:lnTo>
                  <a:pt x="32398" y="601742"/>
                </a:lnTo>
                <a:cubicBezTo>
                  <a:pt x="14505" y="601742"/>
                  <a:pt x="0" y="587237"/>
                  <a:pt x="0" y="569344"/>
                </a:cubicBezTo>
                <a:lnTo>
                  <a:pt x="0" y="32398"/>
                </a:lnTo>
                <a:cubicBezTo>
                  <a:pt x="0" y="14505"/>
                  <a:pt x="14505" y="0"/>
                  <a:pt x="32398" y="0"/>
                </a:cubicBezTo>
                <a:close/>
              </a:path>
            </a:pathLst>
          </a:custGeom>
          <a:gradFill>
            <a:gsLst>
              <a:gs pos="0">
                <a:schemeClr val="accent5"/>
              </a:gs>
              <a:gs pos="90000">
                <a:schemeClr val="accent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文本框 5">
            <a:extLst>
              <a:ext uri="{FF2B5EF4-FFF2-40B4-BE49-F238E27FC236}">
                <a16:creationId xmlns:a16="http://schemas.microsoft.com/office/drawing/2014/main" id="{FFC5F250-DCA4-4E38-451E-DA367B05510D}"/>
              </a:ext>
            </a:extLst>
          </p:cNvPr>
          <p:cNvSpPr txBox="1"/>
          <p:nvPr userDrawn="1"/>
        </p:nvSpPr>
        <p:spPr>
          <a:xfrm>
            <a:off x="1153640" y="194503"/>
            <a:ext cx="11753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MARKETING</a:t>
            </a:r>
            <a:endParaRPr kumimoji="0" lang="zh-CN" altLang="en-US"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7397715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Q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68A51F6-8454-43D6-A56A-A082808A5DCF}"/>
              </a:ext>
            </a:extLst>
          </p:cNvPr>
          <p:cNvSpPr>
            <a:spLocks noGrp="1"/>
          </p:cNvSpPr>
          <p:nvPr>
            <p:ph type="pic" sz="quarter" idx="10" hasCustomPrompt="1"/>
          </p:nvPr>
        </p:nvSpPr>
        <p:spPr>
          <a:xfrm>
            <a:off x="715622" y="1471123"/>
            <a:ext cx="1122612" cy="1122612"/>
          </a:xfrm>
          <a:custGeom>
            <a:avLst/>
            <a:gdLst>
              <a:gd name="connsiteX0" fmla="*/ 561306 w 1122612"/>
              <a:gd name="connsiteY0" fmla="*/ 0 h 1122612"/>
              <a:gd name="connsiteX1" fmla="*/ 1122612 w 1122612"/>
              <a:gd name="connsiteY1" fmla="*/ 561306 h 1122612"/>
              <a:gd name="connsiteX2" fmla="*/ 561306 w 1122612"/>
              <a:gd name="connsiteY2" fmla="*/ 1122612 h 1122612"/>
              <a:gd name="connsiteX3" fmla="*/ 0 w 1122612"/>
              <a:gd name="connsiteY3" fmla="*/ 561306 h 1122612"/>
              <a:gd name="connsiteX4" fmla="*/ 561306 w 1122612"/>
              <a:gd name="connsiteY4" fmla="*/ 0 h 112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612" h="1122612">
                <a:moveTo>
                  <a:pt x="561306" y="0"/>
                </a:moveTo>
                <a:cubicBezTo>
                  <a:pt x="871307" y="0"/>
                  <a:pt x="1122612" y="251305"/>
                  <a:pt x="1122612" y="561306"/>
                </a:cubicBezTo>
                <a:cubicBezTo>
                  <a:pt x="1122612" y="871307"/>
                  <a:pt x="871307" y="1122612"/>
                  <a:pt x="561306" y="1122612"/>
                </a:cubicBezTo>
                <a:cubicBezTo>
                  <a:pt x="251305" y="1122612"/>
                  <a:pt x="0" y="871307"/>
                  <a:pt x="0" y="561306"/>
                </a:cubicBezTo>
                <a:cubicBezTo>
                  <a:pt x="0" y="251305"/>
                  <a:pt x="251305" y="0"/>
                  <a:pt x="561306" y="0"/>
                </a:cubicBezTo>
                <a:close/>
              </a:path>
            </a:pathLst>
          </a:custGeom>
          <a:ln w="31750">
            <a:solidFill>
              <a:schemeClr val="bg1">
                <a:alpha val="40000"/>
              </a:schemeClr>
            </a:solidFill>
          </a:ln>
        </p:spPr>
        <p:txBody>
          <a:bodyPr wrap="square">
            <a:noAutofit/>
          </a:bodyPr>
          <a:lstStyle/>
          <a:p>
            <a:r>
              <a:rPr lang="en-US" dirty="0"/>
              <a:t> </a:t>
            </a:r>
          </a:p>
        </p:txBody>
      </p:sp>
      <p:sp>
        <p:nvSpPr>
          <p:cNvPr id="2" name="Rectangle 1">
            <a:extLst>
              <a:ext uri="{FF2B5EF4-FFF2-40B4-BE49-F238E27FC236}">
                <a16:creationId xmlns:a16="http://schemas.microsoft.com/office/drawing/2014/main" id="{DAD7BB0D-C1EE-401C-9123-BD725F5FF5FA}"/>
              </a:ext>
            </a:extLst>
          </p:cNvPr>
          <p:cNvSpPr/>
          <p:nvPr userDrawn="1"/>
        </p:nvSpPr>
        <p:spPr>
          <a:xfrm>
            <a:off x="0" y="1"/>
            <a:ext cx="12192000" cy="624114"/>
          </a:xfrm>
          <a:prstGeom prst="rect">
            <a:avLst/>
          </a:prstGeom>
          <a:solidFill>
            <a:schemeClr val="bg1"/>
          </a:solidFill>
          <a:ln>
            <a:noFill/>
          </a:ln>
          <a:effectLst>
            <a:outerShdw blurRad="279400" dist="50800" dir="5400000" algn="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AB429D33-DAA1-4D46-8F20-0E58FB218D4D}"/>
              </a:ext>
            </a:extLst>
          </p:cNvPr>
          <p:cNvSpPr txBox="1"/>
          <p:nvPr userDrawn="1"/>
        </p:nvSpPr>
        <p:spPr>
          <a:xfrm>
            <a:off x="9695935" y="155417"/>
            <a:ext cx="21547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Montserrat Medium" pitchFamily="2" charset="77"/>
                <a:ea typeface="+mn-ea"/>
                <a:cs typeface="+mn-cs"/>
              </a:rPr>
              <a:t>Date Range </a:t>
            </a:r>
            <a:r>
              <a:rPr kumimoji="0" lang="en-US" sz="1100" b="0" i="0" u="none" strike="noStrike" kern="1200" cap="none" spc="0" normalizeH="0" baseline="0" noProof="0" dirty="0">
                <a:ln>
                  <a:noFill/>
                </a:ln>
                <a:solidFill>
                  <a:prstClr val="black">
                    <a:lumMod val="65000"/>
                    <a:lumOff val="35000"/>
                  </a:prstClr>
                </a:solidFill>
                <a:effectLst/>
                <a:uLnTx/>
                <a:uFillTx/>
                <a:latin typeface="Montserrat" pitchFamily="2" charset="77"/>
                <a:ea typeface="+mn-ea"/>
                <a:cs typeface="+mn-cs"/>
              </a:rPr>
              <a:t>: </a:t>
            </a:r>
            <a:r>
              <a:rPr kumimoji="0" lang="en-US" sz="1200" b="1" i="0" u="none" strike="noStrike" kern="1200" cap="none" spc="0" normalizeH="0" baseline="0" noProof="0" dirty="0">
                <a:ln>
                  <a:noFill/>
                </a:ln>
                <a:solidFill>
                  <a:srgbClr val="5B9BD5"/>
                </a:solidFill>
                <a:effectLst/>
                <a:uLnTx/>
                <a:uFillTx/>
                <a:latin typeface="Montserrat" pitchFamily="2" charset="77"/>
                <a:ea typeface="+mn-ea"/>
                <a:cs typeface="+mn-cs"/>
              </a:rPr>
              <a:t>Q1</a:t>
            </a:r>
            <a:r>
              <a:rPr kumimoji="0" lang="en-US" sz="1200" b="0" i="0" u="none" strike="noStrike" kern="1200" cap="none" spc="0" normalizeH="0" baseline="0" noProof="0" dirty="0">
                <a:ln>
                  <a:noFill/>
                </a:ln>
                <a:solidFill>
                  <a:srgbClr val="5B9BD5"/>
                </a:solidFill>
                <a:effectLst/>
                <a:uLnTx/>
                <a:uFillTx/>
                <a:latin typeface="Montserrat" pitchFamily="2" charset="77"/>
                <a:ea typeface="+mn-ea"/>
                <a:cs typeface="+mn-cs"/>
              </a:rPr>
              <a:t> Jan ~ Mar </a:t>
            </a:r>
          </a:p>
        </p:txBody>
      </p:sp>
      <p:sp>
        <p:nvSpPr>
          <p:cNvPr id="21" name="文本框 20"/>
          <p:cNvSpPr txBox="1"/>
          <p:nvPr userDrawn="1"/>
        </p:nvSpPr>
        <p:spPr>
          <a:xfrm>
            <a:off x="125993" y="201443"/>
            <a:ext cx="10466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企业</a:t>
            </a:r>
            <a:r>
              <a:rPr kumimoji="0" lang="en-US" altLang="zh-CN"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LOGO</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sp>
        <p:nvSpPr>
          <p:cNvPr id="4" name="Freeform 29">
            <a:extLst>
              <a:ext uri="{FF2B5EF4-FFF2-40B4-BE49-F238E27FC236}">
                <a16:creationId xmlns:a16="http://schemas.microsoft.com/office/drawing/2014/main" id="{4426AAB6-2396-7763-C680-829E6C2FFAC2}"/>
              </a:ext>
            </a:extLst>
          </p:cNvPr>
          <p:cNvSpPr/>
          <p:nvPr userDrawn="1"/>
        </p:nvSpPr>
        <p:spPr>
          <a:xfrm>
            <a:off x="1163005" y="201443"/>
            <a:ext cx="1100133" cy="280501"/>
          </a:xfrm>
          <a:custGeom>
            <a:avLst/>
            <a:gdLst>
              <a:gd name="connsiteX0" fmla="*/ 32398 w 2360052"/>
              <a:gd name="connsiteY0" fmla="*/ 0 h 601742"/>
              <a:gd name="connsiteX1" fmla="*/ 2327654 w 2360052"/>
              <a:gd name="connsiteY1" fmla="*/ 0 h 601742"/>
              <a:gd name="connsiteX2" fmla="*/ 2360052 w 2360052"/>
              <a:gd name="connsiteY2" fmla="*/ 32398 h 601742"/>
              <a:gd name="connsiteX3" fmla="*/ 2360052 w 2360052"/>
              <a:gd name="connsiteY3" fmla="*/ 569344 h 601742"/>
              <a:gd name="connsiteX4" fmla="*/ 2327654 w 2360052"/>
              <a:gd name="connsiteY4" fmla="*/ 601742 h 601742"/>
              <a:gd name="connsiteX5" fmla="*/ 32398 w 2360052"/>
              <a:gd name="connsiteY5" fmla="*/ 601742 h 601742"/>
              <a:gd name="connsiteX6" fmla="*/ 0 w 2360052"/>
              <a:gd name="connsiteY6" fmla="*/ 569344 h 601742"/>
              <a:gd name="connsiteX7" fmla="*/ 0 w 2360052"/>
              <a:gd name="connsiteY7" fmla="*/ 32398 h 601742"/>
              <a:gd name="connsiteX8" fmla="*/ 32398 w 2360052"/>
              <a:gd name="connsiteY8" fmla="*/ 0 h 6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052" h="601742">
                <a:moveTo>
                  <a:pt x="32398" y="0"/>
                </a:moveTo>
                <a:lnTo>
                  <a:pt x="2327654" y="0"/>
                </a:lnTo>
                <a:cubicBezTo>
                  <a:pt x="2345547" y="0"/>
                  <a:pt x="2360052" y="14505"/>
                  <a:pt x="2360052" y="32398"/>
                </a:cubicBezTo>
                <a:lnTo>
                  <a:pt x="2360052" y="569344"/>
                </a:lnTo>
                <a:cubicBezTo>
                  <a:pt x="2360052" y="587237"/>
                  <a:pt x="2345547" y="601742"/>
                  <a:pt x="2327654" y="601742"/>
                </a:cubicBezTo>
                <a:lnTo>
                  <a:pt x="32398" y="601742"/>
                </a:lnTo>
                <a:cubicBezTo>
                  <a:pt x="14505" y="601742"/>
                  <a:pt x="0" y="587237"/>
                  <a:pt x="0" y="569344"/>
                </a:cubicBezTo>
                <a:lnTo>
                  <a:pt x="0" y="32398"/>
                </a:lnTo>
                <a:cubicBezTo>
                  <a:pt x="0" y="14505"/>
                  <a:pt x="14505" y="0"/>
                  <a:pt x="32398" y="0"/>
                </a:cubicBezTo>
                <a:close/>
              </a:path>
            </a:pathLst>
          </a:custGeom>
          <a:gradFill>
            <a:gsLst>
              <a:gs pos="0">
                <a:schemeClr val="accent5"/>
              </a:gs>
              <a:gs pos="90000">
                <a:schemeClr val="accent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文本框 4">
            <a:extLst>
              <a:ext uri="{FF2B5EF4-FFF2-40B4-BE49-F238E27FC236}">
                <a16:creationId xmlns:a16="http://schemas.microsoft.com/office/drawing/2014/main" id="{1DAB5CD0-1888-F4AF-63C6-550E91997F7E}"/>
              </a:ext>
            </a:extLst>
          </p:cNvPr>
          <p:cNvSpPr txBox="1"/>
          <p:nvPr userDrawn="1"/>
        </p:nvSpPr>
        <p:spPr>
          <a:xfrm>
            <a:off x="1153640" y="194503"/>
            <a:ext cx="11753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MARKETING</a:t>
            </a:r>
            <a:endParaRPr kumimoji="0" lang="zh-CN" altLang="en-US"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191734545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91393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41_Title Slide">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508002" y="177801"/>
            <a:ext cx="11157817" cy="660511"/>
          </a:xfrm>
          <a:prstGeom prst="rect">
            <a:avLst/>
          </a:prstGeom>
        </p:spPr>
        <p:txBody>
          <a:bodyPr lIns="0" tIns="0" rIns="0" bIns="0" anchor="ctr"/>
          <a:lstStyle>
            <a:lvl1pPr algn="ctr">
              <a:defRPr sz="3733">
                <a:solidFill>
                  <a:schemeClr val="tx1">
                    <a:lumMod val="90000"/>
                    <a:lumOff val="10000"/>
                  </a:schemeClr>
                </a:solidFill>
              </a:defRPr>
            </a:lvl1pPr>
          </a:lstStyle>
          <a:p>
            <a:r>
              <a:rPr lang="en-US" dirty="0"/>
              <a:t>CLICK TO EDIT MASTER TITLE STYLE</a:t>
            </a:r>
          </a:p>
        </p:txBody>
      </p:sp>
    </p:spTree>
    <p:extLst>
      <p:ext uri="{BB962C8B-B14F-4D97-AF65-F5344CB8AC3E}">
        <p14:creationId xmlns:p14="http://schemas.microsoft.com/office/powerpoint/2010/main" val="35096070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FB131B0F-35C0-47A1-A3CF-03FFBEA68144}"/>
              </a:ext>
            </a:extLst>
          </p:cNvPr>
          <p:cNvSpPr>
            <a:spLocks noGrp="1"/>
          </p:cNvSpPr>
          <p:nvPr>
            <p:ph type="pic" sz="quarter" idx="13"/>
          </p:nvPr>
        </p:nvSpPr>
        <p:spPr>
          <a:xfrm>
            <a:off x="945006" y="973395"/>
            <a:ext cx="5075425" cy="2376784"/>
          </a:xfrm>
          <a:prstGeom prst="rect">
            <a:avLst/>
          </a:prstGeom>
          <a:solidFill>
            <a:schemeClr val="bg1">
              <a:lumMod val="95000"/>
            </a:schemeClr>
          </a:solidFill>
          <a:effectLst/>
        </p:spPr>
        <p:txBody>
          <a:bodyPr/>
          <a:lstStyle>
            <a:lvl1pPr marL="0" indent="0" algn="ctr">
              <a:buNone/>
              <a:defRPr sz="1600">
                <a:solidFill>
                  <a:schemeClr val="tx1">
                    <a:lumMod val="50000"/>
                    <a:lumOff val="50000"/>
                  </a:schemeClr>
                </a:solidFill>
              </a:defRPr>
            </a:lvl1pPr>
          </a:lstStyle>
          <a:p>
            <a:endParaRPr lang="id-ID"/>
          </a:p>
        </p:txBody>
      </p:sp>
      <p:sp>
        <p:nvSpPr>
          <p:cNvPr id="7" name="Picture Placeholder 3">
            <a:extLst>
              <a:ext uri="{FF2B5EF4-FFF2-40B4-BE49-F238E27FC236}">
                <a16:creationId xmlns:a16="http://schemas.microsoft.com/office/drawing/2014/main" id="{0BA37EE2-4DD3-4A69-8B69-85007B0F0EC7}"/>
              </a:ext>
            </a:extLst>
          </p:cNvPr>
          <p:cNvSpPr>
            <a:spLocks noGrp="1"/>
          </p:cNvSpPr>
          <p:nvPr>
            <p:ph type="pic" sz="quarter" idx="14"/>
          </p:nvPr>
        </p:nvSpPr>
        <p:spPr>
          <a:xfrm>
            <a:off x="945006" y="3507823"/>
            <a:ext cx="5075425" cy="2376784"/>
          </a:xfrm>
          <a:prstGeom prst="rect">
            <a:avLst/>
          </a:prstGeom>
          <a:solidFill>
            <a:schemeClr val="bg1">
              <a:lumMod val="95000"/>
            </a:schemeClr>
          </a:solidFill>
          <a:effectLst/>
        </p:spPr>
        <p:txBody>
          <a:bodyPr/>
          <a:lstStyle>
            <a:lvl1pPr marL="0" indent="0" algn="ctr">
              <a:buNone/>
              <a:defRPr sz="1600">
                <a:solidFill>
                  <a:schemeClr val="tx1">
                    <a:lumMod val="50000"/>
                    <a:lumOff val="50000"/>
                  </a:schemeClr>
                </a:solidFill>
              </a:defRPr>
            </a:lvl1pPr>
          </a:lstStyle>
          <a:p>
            <a:endParaRPr lang="id-ID"/>
          </a:p>
        </p:txBody>
      </p:sp>
      <p:sp>
        <p:nvSpPr>
          <p:cNvPr id="8" name="Picture Placeholder 3">
            <a:extLst>
              <a:ext uri="{FF2B5EF4-FFF2-40B4-BE49-F238E27FC236}">
                <a16:creationId xmlns:a16="http://schemas.microsoft.com/office/drawing/2014/main" id="{927BD14F-5BB3-4ECD-9F44-1F862C0008A2}"/>
              </a:ext>
            </a:extLst>
          </p:cNvPr>
          <p:cNvSpPr>
            <a:spLocks noGrp="1"/>
          </p:cNvSpPr>
          <p:nvPr>
            <p:ph type="pic" sz="quarter" idx="15"/>
          </p:nvPr>
        </p:nvSpPr>
        <p:spPr>
          <a:xfrm>
            <a:off x="6171569" y="973395"/>
            <a:ext cx="5075425" cy="2376784"/>
          </a:xfrm>
          <a:prstGeom prst="rect">
            <a:avLst/>
          </a:prstGeom>
          <a:solidFill>
            <a:schemeClr val="bg1">
              <a:lumMod val="95000"/>
            </a:schemeClr>
          </a:solidFill>
          <a:effectLst/>
        </p:spPr>
        <p:txBody>
          <a:bodyPr/>
          <a:lstStyle>
            <a:lvl1pPr marL="0" indent="0" algn="ctr">
              <a:buNone/>
              <a:defRPr sz="1600">
                <a:solidFill>
                  <a:schemeClr val="tx1">
                    <a:lumMod val="50000"/>
                    <a:lumOff val="50000"/>
                  </a:schemeClr>
                </a:solidFill>
              </a:defRPr>
            </a:lvl1pPr>
          </a:lstStyle>
          <a:p>
            <a:endParaRPr lang="id-ID"/>
          </a:p>
        </p:txBody>
      </p:sp>
      <p:sp>
        <p:nvSpPr>
          <p:cNvPr id="9" name="Picture Placeholder 3">
            <a:extLst>
              <a:ext uri="{FF2B5EF4-FFF2-40B4-BE49-F238E27FC236}">
                <a16:creationId xmlns:a16="http://schemas.microsoft.com/office/drawing/2014/main" id="{12F3425F-5ADF-433E-AA43-BE461E3217BF}"/>
              </a:ext>
            </a:extLst>
          </p:cNvPr>
          <p:cNvSpPr>
            <a:spLocks noGrp="1"/>
          </p:cNvSpPr>
          <p:nvPr>
            <p:ph type="pic" sz="quarter" idx="16"/>
          </p:nvPr>
        </p:nvSpPr>
        <p:spPr>
          <a:xfrm>
            <a:off x="6171569" y="3507823"/>
            <a:ext cx="5075425" cy="2376784"/>
          </a:xfrm>
          <a:prstGeom prst="rect">
            <a:avLst/>
          </a:prstGeom>
          <a:solidFill>
            <a:schemeClr val="bg1">
              <a:lumMod val="95000"/>
            </a:schemeClr>
          </a:solidFill>
          <a:effectLst/>
        </p:spPr>
        <p:txBody>
          <a:bodyPr/>
          <a:lstStyle>
            <a:lvl1pPr marL="0" indent="0" algn="ctr">
              <a:buNone/>
              <a:defRPr sz="16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26351654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42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B9EFF8C-7242-4E19-8E1D-96DF0CD75A3D}"/>
              </a:ext>
            </a:extLst>
          </p:cNvPr>
          <p:cNvSpPr>
            <a:spLocks noGrp="1"/>
          </p:cNvSpPr>
          <p:nvPr>
            <p:ph type="pic" sz="quarter" idx="10" hasCustomPrompt="1"/>
          </p:nvPr>
        </p:nvSpPr>
        <p:spPr>
          <a:xfrm>
            <a:off x="0" y="0"/>
            <a:ext cx="12192000" cy="2667000"/>
          </a:xfrm>
          <a:custGeom>
            <a:avLst/>
            <a:gdLst>
              <a:gd name="connsiteX0" fmla="*/ 0 w 12192000"/>
              <a:gd name="connsiteY0" fmla="*/ 0 h 2667000"/>
              <a:gd name="connsiteX1" fmla="*/ 12192000 w 12192000"/>
              <a:gd name="connsiteY1" fmla="*/ 0 h 2667000"/>
              <a:gd name="connsiteX2" fmla="*/ 12192000 w 12192000"/>
              <a:gd name="connsiteY2" fmla="*/ 2667000 h 2667000"/>
              <a:gd name="connsiteX3" fmla="*/ 0 w 12192000"/>
              <a:gd name="connsiteY3" fmla="*/ 2667000 h 2667000"/>
            </a:gdLst>
            <a:ahLst/>
            <a:cxnLst>
              <a:cxn ang="0">
                <a:pos x="connsiteX0" y="connsiteY0"/>
              </a:cxn>
              <a:cxn ang="0">
                <a:pos x="connsiteX1" y="connsiteY1"/>
              </a:cxn>
              <a:cxn ang="0">
                <a:pos x="connsiteX2" y="connsiteY2"/>
              </a:cxn>
              <a:cxn ang="0">
                <a:pos x="connsiteX3" y="connsiteY3"/>
              </a:cxn>
            </a:cxnLst>
            <a:rect l="l" t="t" r="r" b="b"/>
            <a:pathLst>
              <a:path w="12192000" h="2667000">
                <a:moveTo>
                  <a:pt x="0" y="0"/>
                </a:moveTo>
                <a:lnTo>
                  <a:pt x="12192000" y="0"/>
                </a:lnTo>
                <a:lnTo>
                  <a:pt x="12192000" y="2667000"/>
                </a:lnTo>
                <a:lnTo>
                  <a:pt x="0" y="2667000"/>
                </a:lnTo>
                <a:close/>
              </a:path>
            </a:pathLst>
          </a:custGeom>
          <a:solidFill>
            <a:schemeClr val="bg1">
              <a:lumMod val="95000"/>
            </a:schemeClr>
          </a:solidFill>
          <a:effectLst/>
        </p:spPr>
        <p:txBody>
          <a:bodyPr/>
          <a:lstStyle>
            <a:lvl1pPr>
              <a:defRPr lang="en-GB" sz="1600" dirty="0">
                <a:solidFill>
                  <a:schemeClr val="tx1">
                    <a:lumMod val="50000"/>
                    <a:lumOff val="50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2" name="Rectangle 1">
            <a:extLst>
              <a:ext uri="{FF2B5EF4-FFF2-40B4-BE49-F238E27FC236}">
                <a16:creationId xmlns:a16="http://schemas.microsoft.com/office/drawing/2014/main" id="{86BBFFD9-A909-4171-87C6-2EC89EC8069B}"/>
              </a:ext>
            </a:extLst>
          </p:cNvPr>
          <p:cNvSpPr/>
          <p:nvPr userDrawn="1"/>
        </p:nvSpPr>
        <p:spPr>
          <a:xfrm>
            <a:off x="0" y="2667000"/>
            <a:ext cx="12192000" cy="4191000"/>
          </a:xfrm>
          <a:prstGeom prst="rect">
            <a:avLst/>
          </a:prstGeom>
          <a:gradFill>
            <a:gsLst>
              <a:gs pos="0">
                <a:schemeClr val="accent1"/>
              </a:gs>
              <a:gs pos="100000">
                <a:schemeClr val="accent3"/>
              </a:gs>
              <a:gs pos="5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52505739"/>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17_Title Only">
    <p:spTree>
      <p:nvGrpSpPr>
        <p:cNvPr id="1" name=""/>
        <p:cNvGrpSpPr/>
        <p:nvPr/>
      </p:nvGrpSpPr>
      <p:grpSpPr>
        <a:xfrm>
          <a:off x="0" y="0"/>
          <a:ext cx="0" cy="0"/>
          <a:chOff x="0" y="0"/>
          <a:chExt cx="0" cy="0"/>
        </a:xfrm>
      </p:grpSpPr>
      <p:sp>
        <p:nvSpPr>
          <p:cNvPr id="4" name="Rectangle 3"/>
          <p:cNvSpPr/>
          <p:nvPr userDrawn="1"/>
        </p:nvSpPr>
        <p:spPr>
          <a:xfrm>
            <a:off x="0"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1366463" y="0"/>
            <a:ext cx="10825536"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Picture Placeholder 2"/>
          <p:cNvSpPr>
            <a:spLocks noGrp="1"/>
          </p:cNvSpPr>
          <p:nvPr>
            <p:ph type="pic" sz="quarter" idx="13"/>
          </p:nvPr>
        </p:nvSpPr>
        <p:spPr>
          <a:xfrm>
            <a:off x="286874" y="341423"/>
            <a:ext cx="852378" cy="85237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2972046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24_Title Only">
    <p:spTree>
      <p:nvGrpSpPr>
        <p:cNvPr id="1" name=""/>
        <p:cNvGrpSpPr/>
        <p:nvPr/>
      </p:nvGrpSpPr>
      <p:grpSpPr>
        <a:xfrm>
          <a:off x="0" y="0"/>
          <a:ext cx="0" cy="0"/>
          <a:chOff x="0" y="0"/>
          <a:chExt cx="0" cy="0"/>
        </a:xfrm>
      </p:grpSpPr>
      <p:sp>
        <p:nvSpPr>
          <p:cNvPr id="4" name="Rectangle 3"/>
          <p:cNvSpPr/>
          <p:nvPr userDrawn="1"/>
        </p:nvSpPr>
        <p:spPr>
          <a:xfrm>
            <a:off x="0"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1366463" y="0"/>
            <a:ext cx="10825536"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Picture Placeholder 2"/>
          <p:cNvSpPr>
            <a:spLocks noGrp="1"/>
          </p:cNvSpPr>
          <p:nvPr>
            <p:ph type="pic" sz="quarter" idx="13"/>
          </p:nvPr>
        </p:nvSpPr>
        <p:spPr>
          <a:xfrm>
            <a:off x="2278505" y="1532214"/>
            <a:ext cx="1233268" cy="1233268"/>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8468139" y="2916085"/>
            <a:ext cx="2691375" cy="1559302"/>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460814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7A5A286E-8732-4118-5223-D564113027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5/6/2025</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页脚占位符 3">
            <a:extLst>
              <a:ext uri="{FF2B5EF4-FFF2-40B4-BE49-F238E27FC236}">
                <a16:creationId xmlns:a16="http://schemas.microsoft.com/office/drawing/2014/main" id="{75504E9A-43B6-0072-136E-54C939903C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灯片编号占位符 4">
            <a:extLst>
              <a:ext uri="{FF2B5EF4-FFF2-40B4-BE49-F238E27FC236}">
                <a16:creationId xmlns:a16="http://schemas.microsoft.com/office/drawing/2014/main" id="{87516053-4FA2-359E-0D11-FD1C862F4B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7" name="图片 6">
            <a:extLst>
              <a:ext uri="{FF2B5EF4-FFF2-40B4-BE49-F238E27FC236}">
                <a16:creationId xmlns:a16="http://schemas.microsoft.com/office/drawing/2014/main" id="{E79A9FBF-5855-CABA-A7F7-C81EA14EE644}"/>
              </a:ext>
            </a:extLst>
          </p:cNvPr>
          <p:cNvPicPr>
            <a:picLocks noChangeAspect="1"/>
          </p:cNvPicPr>
          <p:nvPr userDrawn="1"/>
        </p:nvPicPr>
        <p:blipFill rotWithShape="1">
          <a:blip r:embed="rId2"/>
          <a:srcRect l="3689"/>
          <a:stretch/>
        </p:blipFill>
        <p:spPr>
          <a:xfrm>
            <a:off x="0" y="0"/>
            <a:ext cx="11774078" cy="6858000"/>
          </a:xfrm>
          <a:prstGeom prst="rect">
            <a:avLst/>
          </a:prstGeom>
        </p:spPr>
      </p:pic>
      <p:sp>
        <p:nvSpPr>
          <p:cNvPr id="9" name="标题 8">
            <a:extLst>
              <a:ext uri="{FF2B5EF4-FFF2-40B4-BE49-F238E27FC236}">
                <a16:creationId xmlns:a16="http://schemas.microsoft.com/office/drawing/2014/main" id="{C8351839-C2A3-B428-318B-00167E186799}"/>
              </a:ext>
            </a:extLst>
          </p:cNvPr>
          <p:cNvSpPr>
            <a:spLocks noGrp="1"/>
          </p:cNvSpPr>
          <p:nvPr>
            <p:ph type="title"/>
          </p:nvPr>
        </p:nvSpPr>
        <p:spPr>
          <a:xfrm>
            <a:off x="417922" y="327419"/>
            <a:ext cx="11097138" cy="511567"/>
          </a:xfrm>
        </p:spPr>
        <p:txBody>
          <a:bodyPr>
            <a:noAutofit/>
          </a:bodyPr>
          <a:lstStyle>
            <a:lvl1pPr>
              <a:defRPr sz="2000">
                <a:solidFill>
                  <a:schemeClr val="tx1">
                    <a:lumMod val="75000"/>
                    <a:lumOff val="25000"/>
                  </a:schemeClr>
                </a:solidFill>
                <a:latin typeface="+mj-ea"/>
                <a:ea typeface="+mj-ea"/>
              </a:defRPr>
            </a:lvl1pPr>
          </a:lstStyle>
          <a:p>
            <a:r>
              <a:rPr lang="zh-CN" altLang="en-US" dirty="0"/>
              <a:t>单击此处编辑母版标题样式</a:t>
            </a:r>
          </a:p>
        </p:txBody>
      </p:sp>
    </p:spTree>
    <p:extLst>
      <p:ext uri="{BB962C8B-B14F-4D97-AF65-F5344CB8AC3E}">
        <p14:creationId xmlns:p14="http://schemas.microsoft.com/office/powerpoint/2010/main" val="32091207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25_Title Only">
    <p:spTree>
      <p:nvGrpSpPr>
        <p:cNvPr id="1" name=""/>
        <p:cNvGrpSpPr/>
        <p:nvPr/>
      </p:nvGrpSpPr>
      <p:grpSpPr>
        <a:xfrm>
          <a:off x="0" y="0"/>
          <a:ext cx="0" cy="0"/>
          <a:chOff x="0" y="0"/>
          <a:chExt cx="0" cy="0"/>
        </a:xfrm>
      </p:grpSpPr>
      <p:sp>
        <p:nvSpPr>
          <p:cNvPr id="4" name="Rectangle 3"/>
          <p:cNvSpPr/>
          <p:nvPr userDrawn="1"/>
        </p:nvSpPr>
        <p:spPr>
          <a:xfrm>
            <a:off x="0"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1366463" y="0"/>
            <a:ext cx="10825536"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Picture Placeholder 2"/>
          <p:cNvSpPr>
            <a:spLocks noGrp="1"/>
          </p:cNvSpPr>
          <p:nvPr>
            <p:ph type="pic" sz="quarter" idx="14"/>
          </p:nvPr>
        </p:nvSpPr>
        <p:spPr>
          <a:xfrm>
            <a:off x="1706154" y="4583965"/>
            <a:ext cx="460633" cy="460633"/>
          </a:xfrm>
          <a:prstGeom prst="ellipse">
            <a:avLst/>
          </a:prstGeom>
        </p:spPr>
        <p:txBody>
          <a:bodyPr>
            <a:normAutofit/>
          </a:bodyPr>
          <a:lstStyle>
            <a:lvl1pPr marL="0" indent="0">
              <a:buNone/>
              <a:defRPr sz="800"/>
            </a:lvl1pPr>
          </a:lstStyle>
          <a:p>
            <a:endParaRPr lang="en-US" dirty="0"/>
          </a:p>
        </p:txBody>
      </p:sp>
      <p:sp>
        <p:nvSpPr>
          <p:cNvPr id="7" name="Picture Placeholder 2"/>
          <p:cNvSpPr>
            <a:spLocks noGrp="1"/>
          </p:cNvSpPr>
          <p:nvPr>
            <p:ph type="pic" sz="quarter" idx="15"/>
          </p:nvPr>
        </p:nvSpPr>
        <p:spPr>
          <a:xfrm>
            <a:off x="1706154" y="5222943"/>
            <a:ext cx="460633" cy="460633"/>
          </a:xfrm>
          <a:prstGeom prst="ellipse">
            <a:avLst/>
          </a:prstGeom>
        </p:spPr>
        <p:txBody>
          <a:bodyPr>
            <a:normAutofit/>
          </a:bodyPr>
          <a:lstStyle>
            <a:lvl1pPr marL="0" indent="0">
              <a:buNone/>
              <a:defRPr sz="800"/>
            </a:lvl1pPr>
          </a:lstStyle>
          <a:p>
            <a:endParaRPr lang="en-US" dirty="0"/>
          </a:p>
        </p:txBody>
      </p:sp>
      <p:sp>
        <p:nvSpPr>
          <p:cNvPr id="8" name="Picture Placeholder 2"/>
          <p:cNvSpPr>
            <a:spLocks noGrp="1"/>
          </p:cNvSpPr>
          <p:nvPr>
            <p:ph type="pic" sz="quarter" idx="16"/>
          </p:nvPr>
        </p:nvSpPr>
        <p:spPr>
          <a:xfrm>
            <a:off x="1706154" y="5850905"/>
            <a:ext cx="460633" cy="460633"/>
          </a:xfrm>
          <a:prstGeom prst="ellipse">
            <a:avLst/>
          </a:prstGeom>
        </p:spPr>
        <p:txBody>
          <a:bodyPr>
            <a:normAutofit/>
          </a:bodyPr>
          <a:lstStyle>
            <a:lvl1pPr marL="0" indent="0">
              <a:buNone/>
              <a:defRPr sz="800"/>
            </a:lvl1pPr>
          </a:lstStyle>
          <a:p>
            <a:endParaRPr lang="en-US" dirty="0"/>
          </a:p>
        </p:txBody>
      </p:sp>
    </p:spTree>
    <p:extLst>
      <p:ext uri="{BB962C8B-B14F-4D97-AF65-F5344CB8AC3E}">
        <p14:creationId xmlns:p14="http://schemas.microsoft.com/office/powerpoint/2010/main" val="42324005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26_Title Only">
    <p:spTree>
      <p:nvGrpSpPr>
        <p:cNvPr id="1" name=""/>
        <p:cNvGrpSpPr/>
        <p:nvPr/>
      </p:nvGrpSpPr>
      <p:grpSpPr>
        <a:xfrm>
          <a:off x="0" y="0"/>
          <a:ext cx="0" cy="0"/>
          <a:chOff x="0" y="0"/>
          <a:chExt cx="0" cy="0"/>
        </a:xfrm>
      </p:grpSpPr>
      <p:sp>
        <p:nvSpPr>
          <p:cNvPr id="4" name="Rectangle 3"/>
          <p:cNvSpPr/>
          <p:nvPr userDrawn="1"/>
        </p:nvSpPr>
        <p:spPr>
          <a:xfrm>
            <a:off x="0"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1366463" y="0"/>
            <a:ext cx="10825536"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Picture Placeholder 2"/>
          <p:cNvSpPr>
            <a:spLocks noGrp="1"/>
          </p:cNvSpPr>
          <p:nvPr>
            <p:ph type="pic" sz="quarter" idx="13"/>
          </p:nvPr>
        </p:nvSpPr>
        <p:spPr>
          <a:xfrm>
            <a:off x="286874" y="341423"/>
            <a:ext cx="852378" cy="852378"/>
          </a:xfrm>
          <a:prstGeom prst="ellipse">
            <a:avLst/>
          </a:prstGeom>
        </p:spPr>
        <p:txBody>
          <a:bodyPr>
            <a:normAutofit/>
          </a:bodyPr>
          <a:lstStyle>
            <a:lvl1pPr marL="0" indent="0">
              <a:buNone/>
              <a:defRPr sz="1100"/>
            </a:lvl1pPr>
          </a:lstStyle>
          <a:p>
            <a:endParaRPr lang="en-US" dirty="0"/>
          </a:p>
        </p:txBody>
      </p:sp>
      <p:sp>
        <p:nvSpPr>
          <p:cNvPr id="49" name="Picture Placeholder 2"/>
          <p:cNvSpPr>
            <a:spLocks noGrp="1"/>
          </p:cNvSpPr>
          <p:nvPr>
            <p:ph type="pic" sz="quarter" idx="14"/>
          </p:nvPr>
        </p:nvSpPr>
        <p:spPr>
          <a:xfrm>
            <a:off x="2117533" y="4867843"/>
            <a:ext cx="534528" cy="534528"/>
          </a:xfrm>
          <a:prstGeom prst="ellipse">
            <a:avLst/>
          </a:prstGeom>
        </p:spPr>
        <p:txBody>
          <a:bodyPr>
            <a:normAutofit/>
          </a:bodyPr>
          <a:lstStyle>
            <a:lvl1pPr marL="0" indent="0">
              <a:buNone/>
              <a:defRPr sz="1100"/>
            </a:lvl1pPr>
          </a:lstStyle>
          <a:p>
            <a:endParaRPr lang="en-US" dirty="0"/>
          </a:p>
        </p:txBody>
      </p:sp>
      <p:sp>
        <p:nvSpPr>
          <p:cNvPr id="50" name="Picture Placeholder 2"/>
          <p:cNvSpPr>
            <a:spLocks noGrp="1"/>
          </p:cNvSpPr>
          <p:nvPr>
            <p:ph type="pic" sz="quarter" idx="15"/>
          </p:nvPr>
        </p:nvSpPr>
        <p:spPr>
          <a:xfrm>
            <a:off x="4484215" y="4867843"/>
            <a:ext cx="534528" cy="534528"/>
          </a:xfrm>
          <a:prstGeom prst="ellipse">
            <a:avLst/>
          </a:prstGeom>
        </p:spPr>
        <p:txBody>
          <a:bodyPr>
            <a:normAutofit/>
          </a:bodyPr>
          <a:lstStyle>
            <a:lvl1pPr marL="0" indent="0">
              <a:buNone/>
              <a:defRPr sz="1100"/>
            </a:lvl1pPr>
          </a:lstStyle>
          <a:p>
            <a:endParaRPr lang="en-US" dirty="0"/>
          </a:p>
        </p:txBody>
      </p:sp>
      <p:sp>
        <p:nvSpPr>
          <p:cNvPr id="51" name="Picture Placeholder 2"/>
          <p:cNvSpPr>
            <a:spLocks noGrp="1"/>
          </p:cNvSpPr>
          <p:nvPr>
            <p:ph type="pic" sz="quarter" idx="16"/>
          </p:nvPr>
        </p:nvSpPr>
        <p:spPr>
          <a:xfrm>
            <a:off x="6858581" y="4867843"/>
            <a:ext cx="534528" cy="534528"/>
          </a:xfrm>
          <a:prstGeom prst="ellipse">
            <a:avLst/>
          </a:prstGeom>
        </p:spPr>
        <p:txBody>
          <a:bodyPr>
            <a:normAutofit/>
          </a:bodyPr>
          <a:lstStyle>
            <a:lvl1pPr marL="0" indent="0">
              <a:buNone/>
              <a:defRPr sz="1100"/>
            </a:lvl1pPr>
          </a:lstStyle>
          <a:p>
            <a:endParaRPr lang="en-US" dirty="0"/>
          </a:p>
        </p:txBody>
      </p:sp>
      <p:sp>
        <p:nvSpPr>
          <p:cNvPr id="52" name="Picture Placeholder 2"/>
          <p:cNvSpPr>
            <a:spLocks noGrp="1"/>
          </p:cNvSpPr>
          <p:nvPr>
            <p:ph type="pic" sz="quarter" idx="17"/>
          </p:nvPr>
        </p:nvSpPr>
        <p:spPr>
          <a:xfrm>
            <a:off x="9263684" y="4867843"/>
            <a:ext cx="534528" cy="53452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6746118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animEffect transition="in" filter="fade">
                                      <p:cBhvr>
                                        <p:cTn id="24" dur="500"/>
                                        <p:tgtEl>
                                          <p:spTgt spid="51"/>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52"/>
                                        </p:tgtEl>
                                        <p:attrNameLst>
                                          <p:attrName>style.visibility</p:attrName>
                                        </p:attrNameLst>
                                      </p:cBhvr>
                                      <p:to>
                                        <p:strVal val="visible"/>
                                      </p:to>
                                    </p:set>
                                    <p:anim calcmode="lin" valueType="num">
                                      <p:cBhvr>
                                        <p:cTn id="27" dur="500" fill="hold"/>
                                        <p:tgtEl>
                                          <p:spTgt spid="52"/>
                                        </p:tgtEl>
                                        <p:attrNameLst>
                                          <p:attrName>ppt_w</p:attrName>
                                        </p:attrNameLst>
                                      </p:cBhvr>
                                      <p:tavLst>
                                        <p:tav tm="0">
                                          <p:val>
                                            <p:fltVal val="0"/>
                                          </p:val>
                                        </p:tav>
                                        <p:tav tm="100000">
                                          <p:val>
                                            <p:strVal val="#ppt_w"/>
                                          </p:val>
                                        </p:tav>
                                      </p:tavLst>
                                    </p:anim>
                                    <p:anim calcmode="lin" valueType="num">
                                      <p:cBhvr>
                                        <p:cTn id="28" dur="500" fill="hold"/>
                                        <p:tgtEl>
                                          <p:spTgt spid="52"/>
                                        </p:tgtEl>
                                        <p:attrNameLst>
                                          <p:attrName>ppt_h</p:attrName>
                                        </p:attrNameLst>
                                      </p:cBhvr>
                                      <p:tavLst>
                                        <p:tav tm="0">
                                          <p:val>
                                            <p:fltVal val="0"/>
                                          </p:val>
                                        </p:tav>
                                        <p:tav tm="100000">
                                          <p:val>
                                            <p:strVal val="#ppt_h"/>
                                          </p:val>
                                        </p:tav>
                                      </p:tavLst>
                                    </p:anim>
                                    <p:animEffect transition="in" filter="fade">
                                      <p:cBhvr>
                                        <p:cTn id="2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9" grpId="0"/>
      <p:bldP spid="50" grpId="0"/>
      <p:bldP spid="51" grpId="0"/>
      <p:bldP spid="52" grpId="0"/>
    </p:bld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27_Title Only">
    <p:spTree>
      <p:nvGrpSpPr>
        <p:cNvPr id="1" name=""/>
        <p:cNvGrpSpPr/>
        <p:nvPr/>
      </p:nvGrpSpPr>
      <p:grpSpPr>
        <a:xfrm>
          <a:off x="0" y="0"/>
          <a:ext cx="0" cy="0"/>
          <a:chOff x="0" y="0"/>
          <a:chExt cx="0" cy="0"/>
        </a:xfrm>
      </p:grpSpPr>
      <p:sp>
        <p:nvSpPr>
          <p:cNvPr id="4" name="Rectangle 3"/>
          <p:cNvSpPr/>
          <p:nvPr userDrawn="1"/>
        </p:nvSpPr>
        <p:spPr>
          <a:xfrm>
            <a:off x="9913495"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flipV="1">
            <a:off x="0" y="0"/>
            <a:ext cx="10825536"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Picture Placeholder 2"/>
          <p:cNvSpPr>
            <a:spLocks noGrp="1"/>
          </p:cNvSpPr>
          <p:nvPr>
            <p:ph type="pic" sz="quarter" idx="13"/>
          </p:nvPr>
        </p:nvSpPr>
        <p:spPr>
          <a:xfrm>
            <a:off x="8908827" y="1532214"/>
            <a:ext cx="1233268" cy="1233268"/>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1301529" y="2916085"/>
            <a:ext cx="2573241" cy="1559302"/>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3870372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28_Title Only">
    <p:spTree>
      <p:nvGrpSpPr>
        <p:cNvPr id="1" name=""/>
        <p:cNvGrpSpPr/>
        <p:nvPr/>
      </p:nvGrpSpPr>
      <p:grpSpPr>
        <a:xfrm>
          <a:off x="0" y="0"/>
          <a:ext cx="0" cy="0"/>
          <a:chOff x="0" y="0"/>
          <a:chExt cx="0" cy="0"/>
        </a:xfrm>
      </p:grpSpPr>
      <p:sp>
        <p:nvSpPr>
          <p:cNvPr id="4" name="Rectangle 3"/>
          <p:cNvSpPr/>
          <p:nvPr userDrawn="1"/>
        </p:nvSpPr>
        <p:spPr>
          <a:xfrm>
            <a:off x="9913495"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flipV="1">
            <a:off x="0" y="0"/>
            <a:ext cx="10825536"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Picture Placeholder 2"/>
          <p:cNvSpPr>
            <a:spLocks noGrp="1"/>
          </p:cNvSpPr>
          <p:nvPr>
            <p:ph type="pic" sz="quarter" idx="13"/>
          </p:nvPr>
        </p:nvSpPr>
        <p:spPr>
          <a:xfrm>
            <a:off x="937410" y="284328"/>
            <a:ext cx="1233268" cy="123326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821362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75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5472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307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82165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67783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81857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5C627-9D3A-84DC-DA04-BED149CB7011}"/>
              </a:ext>
            </a:extLst>
          </p:cNvPr>
          <p:cNvSpPr>
            <a:spLocks noGrp="1"/>
          </p:cNvSpPr>
          <p:nvPr>
            <p:ph type="title"/>
          </p:nvPr>
        </p:nvSpPr>
        <p:spPr>
          <a:xfrm>
            <a:off x="914400" y="279961"/>
            <a:ext cx="10363200" cy="817561"/>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186008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06EDD6-F8E2-B164-A9B5-DC22D7C20734}"/>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62CB68C5-1C29-B002-5E3C-58C7F11F05C2}"/>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1E77D1D-9BFC-327A-4AE3-922CBA2A3C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7725F529-DFB2-55B5-DC6E-8F6FBC4CC3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819AA28F-67A0-3DAE-7C3B-1E2A3D052D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58880514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4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1021640" y="341423"/>
            <a:ext cx="852379" cy="852379"/>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59826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71803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7233444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473924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21031603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6406519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5780164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840119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814077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37391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76211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6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377086" y="341423"/>
            <a:ext cx="852378" cy="85237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797067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30725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2848692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556999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2874408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67365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01733638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300628369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7875584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26445320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861462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5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1101608" y="5754580"/>
            <a:ext cx="723292" cy="72329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0809794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376734288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775407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0996391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5286454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7316784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9097079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6058207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03925911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187415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32703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6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441629" y="5754580"/>
            <a:ext cx="723292" cy="72329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691292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25748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456436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03712609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72933107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1211768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04238048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322753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77631662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88121425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483708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7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441629" y="5754580"/>
            <a:ext cx="723292" cy="723292"/>
          </a:xfrm>
          <a:prstGeom prst="ellipse">
            <a:avLst/>
          </a:prstGeom>
        </p:spPr>
        <p:txBody>
          <a:bodyPr>
            <a:normAutofit/>
          </a:bodyPr>
          <a:lstStyle>
            <a:lvl1pPr marL="0" indent="0">
              <a:buNone/>
              <a:defRPr sz="1100"/>
            </a:lvl1pPr>
          </a:lstStyle>
          <a:p>
            <a:endParaRPr lang="en-US" dirty="0"/>
          </a:p>
        </p:txBody>
      </p:sp>
      <p:sp>
        <p:nvSpPr>
          <p:cNvPr id="6" name="Picture Placeholder 2"/>
          <p:cNvSpPr>
            <a:spLocks noGrp="1"/>
          </p:cNvSpPr>
          <p:nvPr>
            <p:ph type="pic" sz="quarter" idx="14"/>
          </p:nvPr>
        </p:nvSpPr>
        <p:spPr>
          <a:xfrm>
            <a:off x="8447726" y="2373720"/>
            <a:ext cx="2559388" cy="1559302"/>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1538365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374759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9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268759"/>
            <a:ext cx="2352260" cy="3535680"/>
          </a:xfrm>
          <a:solidFill>
            <a:schemeClr val="bg1">
              <a:lumMod val="90000"/>
              <a:lumOff val="10000"/>
            </a:schemeClr>
          </a:solidFill>
        </p:spPr>
        <p:txBody>
          <a:bodyPr anchor="ctr">
            <a:normAutofit/>
          </a:bodyPr>
          <a:lstStyle>
            <a:lvl1pPr marL="0" indent="0" algn="ctr">
              <a:buNone/>
              <a:defRPr sz="1400"/>
            </a:lvl1pPr>
          </a:lstStyle>
          <a:p>
            <a:endParaRPr lang="en-US"/>
          </a:p>
        </p:txBody>
      </p:sp>
      <p:sp>
        <p:nvSpPr>
          <p:cNvPr id="5" name="Picture Placeholder 3"/>
          <p:cNvSpPr>
            <a:spLocks noGrp="1"/>
          </p:cNvSpPr>
          <p:nvPr>
            <p:ph type="pic" sz="quarter" idx="11"/>
          </p:nvPr>
        </p:nvSpPr>
        <p:spPr>
          <a:xfrm>
            <a:off x="6257971" y="1268759"/>
            <a:ext cx="2352260" cy="3535680"/>
          </a:xfrm>
          <a:solidFill>
            <a:schemeClr val="bg1">
              <a:lumMod val="90000"/>
              <a:lumOff val="10000"/>
            </a:schemeClr>
          </a:solidFill>
        </p:spPr>
        <p:txBody>
          <a:bodyPr anchor="ctr">
            <a:normAutofit/>
          </a:bodyPr>
          <a:lstStyle>
            <a:lvl1pPr marL="0" indent="0" algn="ctr">
              <a:buNone/>
              <a:defRPr sz="1400"/>
            </a:lvl1pPr>
          </a:lstStyle>
          <a:p>
            <a:endParaRPr lang="en-US"/>
          </a:p>
        </p:txBody>
      </p:sp>
      <p:sp>
        <p:nvSpPr>
          <p:cNvPr id="8" name="Text Placeholder 9"/>
          <p:cNvSpPr>
            <a:spLocks noGrp="1"/>
          </p:cNvSpPr>
          <p:nvPr>
            <p:ph type="body" sz="quarter" idx="14"/>
          </p:nvPr>
        </p:nvSpPr>
        <p:spPr>
          <a:xfrm>
            <a:off x="3467708"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8797789"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914400" y="4980565"/>
            <a:ext cx="503311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6257971" y="4980565"/>
            <a:ext cx="501962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614955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章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71337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948084613"/>
      </p:ext>
    </p:extLst>
  </p:cSld>
  <p:clrMapOvr>
    <a:overrideClrMapping bg1="lt1" tx1="dk1" bg2="lt2" tx2="dk2" accent1="accent1" accent2="accent2" accent3="accent3" accent4="accent4" accent5="accent5" accent6="accent6" hlink="hlink" folHlink="folHlink"/>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1619668993"/>
      </p:ext>
    </p:extLst>
  </p:cSld>
  <p:clrMapOvr>
    <a:overrideClrMapping bg1="lt1" tx1="dk1" bg2="lt2" tx2="dk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1485484323"/>
      </p:ext>
    </p:extLst>
  </p:cSld>
  <p:clrMapOvr>
    <a:overrideClrMapping bg1="lt1" tx1="dk1" bg2="lt2" tx2="dk2" accent1="accent1" accent2="accent2" accent3="accent3" accent4="accent4" accent5="accent5" accent6="accent6" hlink="hlink" folHlink="folHlink"/>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1711045018"/>
      </p:ext>
    </p:extLst>
  </p:cSld>
  <p:clrMapOvr>
    <a:overrideClrMapping bg1="lt1" tx1="dk1" bg2="lt2" tx2="dk2" accent1="accent1" accent2="accent2" accent3="accent3" accent4="accent4" accent5="accent5" accent6="accent6" hlink="hlink" folHlink="folHlink"/>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55732120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959526"/>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730486"/>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3_Title Only">
    <p:spTree>
      <p:nvGrpSpPr>
        <p:cNvPr id="1" name=""/>
        <p:cNvGrpSpPr/>
        <p:nvPr/>
      </p:nvGrpSpPr>
      <p:grpSpPr>
        <a:xfrm>
          <a:off x="0" y="0"/>
          <a:ext cx="0" cy="0"/>
          <a:chOff x="0" y="0"/>
          <a:chExt cx="0" cy="0"/>
        </a:xfrm>
      </p:grpSpPr>
      <p:sp>
        <p:nvSpPr>
          <p:cNvPr id="6" name="Picture Placeholder 2"/>
          <p:cNvSpPr>
            <a:spLocks noGrp="1"/>
          </p:cNvSpPr>
          <p:nvPr>
            <p:ph type="pic" sz="quarter" idx="14"/>
          </p:nvPr>
        </p:nvSpPr>
        <p:spPr>
          <a:xfrm>
            <a:off x="1710331" y="1822427"/>
            <a:ext cx="2894076" cy="2485018"/>
          </a:xfrm>
          <a:prstGeom prst="roundRect">
            <a:avLst>
              <a:gd name="adj" fmla="val 9126"/>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028244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997588919"/>
      </p:ext>
    </p:extLst>
  </p:cSld>
  <p:clrMapOvr>
    <a:overrideClrMapping bg1="lt1" tx1="dk1" bg2="lt2" tx2="dk2" accent1="accent1" accent2="accent2" accent3="accent3" accent4="accent4" accent5="accent5" accent6="accent6" hlink="hlink" folHlink="folHlink"/>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2_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4282145584"/>
      </p:ext>
    </p:extLst>
  </p:cSld>
  <p:clrMapOvr>
    <a:overrideClrMapping bg1="lt1" tx1="dk1" bg2="lt2" tx2="dk2" accent1="accent1" accent2="accent2" accent3="accent3" accent4="accent4" accent5="accent5" accent6="accent6" hlink="hlink" folHlink="folHlink"/>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1683113153"/>
      </p:ext>
    </p:extLst>
  </p:cSld>
  <p:clrMapOvr>
    <a:overrideClrMapping bg1="lt1" tx1="dk1" bg2="lt2" tx2="dk2" accent1="accent1" accent2="accent2" accent3="accent3" accent4="accent4" accent5="accent5" accent6="accent6" hlink="hlink" folHlink="folHlink"/>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2_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2855819313"/>
      </p:ext>
    </p:extLst>
  </p:cSld>
  <p:clrMapOvr>
    <a:overrideClrMapping bg1="lt1" tx1="dk1" bg2="lt2" tx2="dk2" accent1="accent1" accent2="accent2" accent3="accent3" accent4="accent4" accent5="accent5" accent6="accent6" hlink="hlink" folHlink="folHlink"/>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62646386"/>
      </p:ext>
    </p:extLst>
  </p:cSld>
  <p:clrMapOvr>
    <a:overrideClrMapping bg1="lt1" tx1="dk1" bg2="lt2" tx2="dk2" accent1="accent1" accent2="accent2" accent3="accent3" accent4="accent4" accent5="accent5" accent6="accent6" hlink="hlink" folHlink="folHlink"/>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51980"/>
      </p:ext>
    </p:extLst>
  </p:cSld>
  <p:clrMapOvr>
    <a:overrideClrMapping bg1="lt1" tx1="dk1" bg2="lt2" tx2="dk2" accent1="accent1" accent2="accent2" accent3="accent3" accent4="accent4" accent5="accent5" accent6="accent6" hlink="hlink" folHlink="folHlink"/>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95812"/>
      </p:ext>
    </p:extLst>
  </p:cSld>
  <p:clrMapOvr>
    <a:overrideClrMapping bg1="lt1" tx1="dk1" bg2="lt2" tx2="dk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背景板">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79778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_章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901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背景板">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39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6_Title Only">
    <p:spTree>
      <p:nvGrpSpPr>
        <p:cNvPr id="1" name=""/>
        <p:cNvGrpSpPr/>
        <p:nvPr/>
      </p:nvGrpSpPr>
      <p:grpSpPr>
        <a:xfrm>
          <a:off x="0" y="0"/>
          <a:ext cx="0" cy="0"/>
          <a:chOff x="0" y="0"/>
          <a:chExt cx="0" cy="0"/>
        </a:xfrm>
      </p:grpSpPr>
      <p:sp>
        <p:nvSpPr>
          <p:cNvPr id="6" name="Picture Placeholder 2"/>
          <p:cNvSpPr>
            <a:spLocks noGrp="1"/>
          </p:cNvSpPr>
          <p:nvPr>
            <p:ph type="pic" sz="quarter" idx="14"/>
          </p:nvPr>
        </p:nvSpPr>
        <p:spPr>
          <a:xfrm>
            <a:off x="7069731" y="114301"/>
            <a:ext cx="2894076" cy="4193144"/>
          </a:xfrm>
          <a:prstGeom prst="roundRect">
            <a:avLst>
              <a:gd name="adj" fmla="val 9126"/>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5518345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_章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683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_背景板">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698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3_章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060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_背景板">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68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4_章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294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4_背景板">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625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5_章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284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5_背景板">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34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59298451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3_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2913815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9_Title Only">
    <p:spTree>
      <p:nvGrpSpPr>
        <p:cNvPr id="1" name=""/>
        <p:cNvGrpSpPr/>
        <p:nvPr/>
      </p:nvGrpSpPr>
      <p:grpSpPr>
        <a:xfrm>
          <a:off x="0" y="0"/>
          <a:ext cx="0" cy="0"/>
          <a:chOff x="0" y="0"/>
          <a:chExt cx="0" cy="0"/>
        </a:xfrm>
      </p:grpSpPr>
      <p:sp>
        <p:nvSpPr>
          <p:cNvPr id="5" name="Freeform 20"/>
          <p:cNvSpPr>
            <a:spLocks/>
          </p:cNvSpPr>
          <p:nvPr userDrawn="1"/>
        </p:nvSpPr>
        <p:spPr bwMode="auto">
          <a:xfrm>
            <a:off x="414671" y="0"/>
            <a:ext cx="11777328"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519060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94699344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3_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82194853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3079916260"/>
      </p:ext>
    </p:extLst>
  </p:cSld>
  <p:clrMapOvr>
    <a:overrideClrMapping bg1="lt1" tx1="dk1" bg2="lt2" tx2="dk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41012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68101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716303866"/>
      </p:ext>
    </p:extLst>
  </p:cSld>
  <p:clrMapOvr>
    <a:overrideClrMapping bg1="lt1" tx1="dk1" bg2="lt2" tx2="dk2" accent1="accent1" accent2="accent2" accent3="accent3" accent4="accent4" accent5="accent5" accent6="accent6" hlink="hlink" folHlink="folHlink"/>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4_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3776213607"/>
      </p:ext>
    </p:extLst>
  </p:cSld>
  <p:clrMapOvr>
    <a:overrideClrMapping bg1="lt1" tx1="dk1" bg2="lt2" tx2="dk2" accent1="accent1" accent2="accent2" accent3="accent3" accent4="accent4" accent5="accent5" accent6="accent6" hlink="hlink" folHlink="folHlink"/>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518399294"/>
      </p:ext>
    </p:extLst>
  </p:cSld>
  <p:clrMapOvr>
    <a:overrideClrMapping bg1="lt1" tx1="dk1" bg2="lt2" tx2="dk2" accent1="accent1" accent2="accent2" accent3="accent3" accent4="accent4" accent5="accent5" accent6="accent6" hlink="hlink" folHlink="folHlink"/>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4_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629777052"/>
      </p:ext>
    </p:extLst>
  </p:cSld>
  <p:clrMapOvr>
    <a:overrideClrMapping bg1="lt1" tx1="dk1" bg2="lt2" tx2="dk2" accent1="accent1" accent2="accent2" accent3="accent3" accent4="accent4" accent5="accent5" accent6="accent6" hlink="hlink" folHlink="folHlink"/>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230277505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8_Title Only">
    <p:spTree>
      <p:nvGrpSpPr>
        <p:cNvPr id="1" name=""/>
        <p:cNvGrpSpPr/>
        <p:nvPr/>
      </p:nvGrpSpPr>
      <p:grpSpPr>
        <a:xfrm>
          <a:off x="0" y="0"/>
          <a:ext cx="0" cy="0"/>
          <a:chOff x="0" y="0"/>
          <a:chExt cx="0" cy="0"/>
        </a:xfrm>
      </p:grpSpPr>
      <p:sp>
        <p:nvSpPr>
          <p:cNvPr id="5" name="Freeform 20"/>
          <p:cNvSpPr>
            <a:spLocks/>
          </p:cNvSpPr>
          <p:nvPr userDrawn="1"/>
        </p:nvSpPr>
        <p:spPr bwMode="auto">
          <a:xfrm flipV="1">
            <a:off x="-2" y="0"/>
            <a:ext cx="11844671"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014612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902607"/>
      </p:ext>
    </p:extLst>
  </p:cSld>
  <p:clrMapOvr>
    <a:overrideClrMapping bg1="lt1" tx1="dk1" bg2="lt2" tx2="dk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69618"/>
      </p:ext>
    </p:extLst>
  </p:cSld>
  <p:clrMapOvr>
    <a:overrideClrMapping bg1="lt1" tx1="dk1" bg2="lt2" tx2="dk2" accent1="accent1" accent2="accent2" accent3="accent3" accent4="accent4" accent5="accent5" accent6="accent6" hlink="hlink" folHlink="folHlink"/>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084327035"/>
      </p:ext>
    </p:extLst>
  </p:cSld>
  <p:clrMapOvr>
    <a:overrideClrMapping bg1="lt1" tx1="dk1" bg2="lt2" tx2="dk2" accent1="accent1" accent2="accent2" accent3="accent3" accent4="accent4" accent5="accent5" accent6="accent6" hlink="hlink" folHlink="folHlink"/>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5_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945445043"/>
      </p:ext>
    </p:extLst>
  </p:cSld>
  <p:clrMapOvr>
    <a:overrideClrMapping bg1="lt1" tx1="dk1" bg2="lt2" tx2="dk2" accent1="accent1" accent2="accent2" accent3="accent3" accent4="accent4" accent5="accent5" accent6="accent6" hlink="hlink" folHlink="folHlink"/>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4172291957"/>
      </p:ext>
    </p:extLst>
  </p:cSld>
  <p:clrMapOvr>
    <a:overrideClrMapping bg1="lt1" tx1="dk1" bg2="lt2" tx2="dk2" accent1="accent1" accent2="accent2" accent3="accent3" accent4="accent4" accent5="accent5" accent6="accent6" hlink="hlink" folHlink="folHlink"/>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5_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292783885"/>
      </p:ext>
    </p:extLst>
  </p:cSld>
  <p:clrMapOvr>
    <a:overrideClrMapping bg1="lt1" tx1="dk1" bg2="lt2" tx2="dk2" accent1="accent1" accent2="accent2" accent3="accent3" accent4="accent4" accent5="accent5" accent6="accent6" hlink="hlink" folHlink="folHlink"/>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3196853589"/>
      </p:ext>
    </p:extLst>
  </p:cSld>
  <p:clrMapOvr>
    <a:overrideClrMapping bg1="lt1" tx1="dk1" bg2="lt2" tx2="dk2" accent1="accent1" accent2="accent2" accent3="accent3" accent4="accent4" accent5="accent5" accent6="accent6" hlink="hlink" folHlink="folHlink"/>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717054"/>
      </p:ext>
    </p:extLst>
  </p:cSld>
  <p:clrMapOvr>
    <a:overrideClrMapping bg1="lt1" tx1="dk1" bg2="lt2" tx2="dk2" accent1="accent1" accent2="accent2" accent3="accent3" accent4="accent4" accent5="accent5" accent6="accent6" hlink="hlink" folHlink="folHlink"/>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403688"/>
      </p:ext>
    </p:extLst>
  </p:cSld>
  <p:clrMapOvr>
    <a:overrideClrMapping bg1="lt1" tx1="dk1" bg2="lt2" tx2="dk2" accent1="accent1" accent2="accent2" accent3="accent3" accent4="accent4" accent5="accent5" accent6="accent6" hlink="hlink" folHlink="folHlink"/>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381B0-DB39-757B-1A3A-91F82DEEC660}"/>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912D8B7B-CCF3-EDAD-D2CB-DDE6F447A4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DF02A19-0B7A-7494-3DF5-87FFD81619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3FB0552B-B23D-6F94-6AC8-62E098DD39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699FDEF9-645B-624F-B9C9-D884D1EB9A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97420726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9_Title Only">
    <p:spTree>
      <p:nvGrpSpPr>
        <p:cNvPr id="1" name=""/>
        <p:cNvGrpSpPr/>
        <p:nvPr/>
      </p:nvGrpSpPr>
      <p:grpSpPr>
        <a:xfrm>
          <a:off x="0" y="0"/>
          <a:ext cx="0" cy="0"/>
          <a:chOff x="0" y="0"/>
          <a:chExt cx="0" cy="0"/>
        </a:xfrm>
      </p:grpSpPr>
      <p:sp>
        <p:nvSpPr>
          <p:cNvPr id="2" name="Picture Placeholder 2"/>
          <p:cNvSpPr>
            <a:spLocks noGrp="1"/>
          </p:cNvSpPr>
          <p:nvPr>
            <p:ph type="pic" sz="quarter" idx="13"/>
          </p:nvPr>
        </p:nvSpPr>
        <p:spPr>
          <a:xfrm>
            <a:off x="803275" y="4814948"/>
            <a:ext cx="1220091" cy="1220091"/>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761772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06EDD6-F8E2-B164-A9B5-DC22D7C20734}"/>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62CB68C5-1C29-B002-5E3C-58C7F11F05C2}"/>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1E77D1D-9BFC-327A-4AE3-922CBA2A3C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7725F529-DFB2-55B5-DC6E-8F6FBC4CC3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819AA28F-67A0-3DAE-7C3B-1E2A3D052D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89882665"/>
      </p:ext>
    </p:extLst>
  </p:cSld>
  <p:clrMapOvr>
    <a:overrideClrMapping bg1="lt1" tx1="dk1" bg2="lt2" tx2="dk2" accent1="accent1" accent2="accent2" accent3="accent3" accent4="accent4" accent5="accent5" accent6="accent6" hlink="hlink" folHlink="folHlink"/>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9D234F-336D-9B01-FD8F-6570FDEDD5C6}"/>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97145BF-0ECB-ABF9-68EF-BB4C6B2DEC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4DBFDEF5-E7AB-4935-95C5-3C581CF659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AE52C556-54BA-40D9-BD30-468D419BD8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2EFE63F1-2624-2100-F50E-EFC55CABC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946936649"/>
      </p:ext>
    </p:extLst>
  </p:cSld>
  <p:clrMapOvr>
    <a:overrideClrMapping bg1="lt1" tx1="dk1" bg2="lt2" tx2="dk2" accent1="accent1" accent2="accent2" accent3="accent3" accent4="accent4" accent5="accent5" accent6="accent6" hlink="hlink" folHlink="folHlink"/>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413DDA-6E07-9B1D-E59C-16259249A229}"/>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0499546C-B0C7-D8A6-1AEA-647BEE374488}"/>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5D85B6EC-7EAD-8F7C-3020-97DD56701A84}"/>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0F16EF6B-2D28-6DCD-CA2D-7687554189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7A31C7CE-70C9-CD7F-854E-FC14E1FA47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2DB86A00-E9E6-E417-DBFF-2CFB408CFC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499640607"/>
      </p:ext>
    </p:extLst>
  </p:cSld>
  <p:clrMapOvr>
    <a:overrideClrMapping bg1="lt1" tx1="dk1" bg2="lt2" tx2="dk2" accent1="accent1" accent2="accent2" accent3="accent3" accent4="accent4" accent5="accent5" accent6="accent6" hlink="hlink" folHlink="folHlink"/>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D60ED9-CEF6-EDC6-BDFF-5EB174F488BB}"/>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F117456F-165A-7A33-6931-663C4DCDEA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7A8B5192-3CB9-1EE8-FBC4-18487683E6BA}"/>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31E39816-5AC5-05F8-0C2F-2382B5BB39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C650CB35-2353-E877-03A7-056762DBA9F4}"/>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8A4DC91F-421C-A590-530A-3B857B567B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8" name="页脚占位符 7">
            <a:extLst>
              <a:ext uri="{FF2B5EF4-FFF2-40B4-BE49-F238E27FC236}">
                <a16:creationId xmlns:a16="http://schemas.microsoft.com/office/drawing/2014/main" id="{CC7B2739-D81C-9C55-DA49-BE1CDE33B0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9" name="灯片编号占位符 8">
            <a:extLst>
              <a:ext uri="{FF2B5EF4-FFF2-40B4-BE49-F238E27FC236}">
                <a16:creationId xmlns:a16="http://schemas.microsoft.com/office/drawing/2014/main" id="{C3C1737B-AE0B-24C6-75D6-3F219CCC39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4204949218"/>
      </p:ext>
    </p:extLst>
  </p:cSld>
  <p:clrMapOvr>
    <a:overrideClrMapping bg1="lt1" tx1="dk1" bg2="lt2" tx2="dk2" accent1="accent1" accent2="accent2" accent3="accent3" accent4="accent4" accent5="accent5" accent6="accent6" hlink="hlink" folHlink="folHlink"/>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5A7874-44E7-BDA6-FECC-AD926F113632}"/>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6833BAA7-3FCE-3ABF-05C2-1044A6D9EE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4" name="页脚占位符 3">
            <a:extLst>
              <a:ext uri="{FF2B5EF4-FFF2-40B4-BE49-F238E27FC236}">
                <a16:creationId xmlns:a16="http://schemas.microsoft.com/office/drawing/2014/main" id="{A11DD9E1-4EDE-B43C-0306-3B2585995F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灯片编号占位符 4">
            <a:extLst>
              <a:ext uri="{FF2B5EF4-FFF2-40B4-BE49-F238E27FC236}">
                <a16:creationId xmlns:a16="http://schemas.microsoft.com/office/drawing/2014/main" id="{8D037AEF-2E10-368A-D939-FFCBD6E59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184188740"/>
      </p:ext>
    </p:extLst>
  </p:cSld>
  <p:clrMapOvr>
    <a:overrideClrMapping bg1="lt1" tx1="dk1" bg2="lt2" tx2="dk2" accent1="accent1" accent2="accent2" accent3="accent3" accent4="accent4" accent5="accent5" accent6="accent6" hlink="hlink" folHlink="folHlink"/>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85E2E19-349C-FB00-6CAB-5795238F9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3" name="页脚占位符 2">
            <a:extLst>
              <a:ext uri="{FF2B5EF4-FFF2-40B4-BE49-F238E27FC236}">
                <a16:creationId xmlns:a16="http://schemas.microsoft.com/office/drawing/2014/main" id="{2C4DAE97-B03A-4E8B-4C7E-E409B29CFC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4" name="灯片编号占位符 3">
            <a:extLst>
              <a:ext uri="{FF2B5EF4-FFF2-40B4-BE49-F238E27FC236}">
                <a16:creationId xmlns:a16="http://schemas.microsoft.com/office/drawing/2014/main" id="{A22C5279-157D-0F78-EED2-1DFBBE6E90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667911516"/>
      </p:ext>
    </p:extLst>
  </p:cSld>
  <p:clrMapOvr>
    <a:overrideClrMapping bg1="lt1" tx1="dk1" bg2="lt2" tx2="dk2" accent1="accent1" accent2="accent2" accent3="accent3" accent4="accent4" accent5="accent5" accent6="accent6" hlink="hlink" folHlink="folHlink"/>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1C92F5-6E5C-FB83-93E9-D546B6503F0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78131BF7-47BD-BAD5-9BA2-83994A7E7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42750EAD-4BAC-5C85-8028-60182F6A2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C5B1549A-5FC4-709B-A0A9-3BD96A2435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02C88EC9-880C-1299-6B69-A5C41EBC4B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165237FB-0522-6717-5C62-798F18796C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43051773"/>
      </p:ext>
    </p:extLst>
  </p:cSld>
  <p:clrMapOvr>
    <a:overrideClrMapping bg1="lt1" tx1="dk1" bg2="lt2" tx2="dk2" accent1="accent1" accent2="accent2" accent3="accent3" accent4="accent4" accent5="accent5" accent6="accent6" hlink="hlink" folHlink="folHlink"/>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883311-0C61-F474-17DA-DCD996023B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35F7287C-E405-A276-2AE8-CDB8E1E6E9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0D0B3676-C8EF-89D5-1F43-32A768A78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669902D-C530-F0A9-8C76-A25AF3BD3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FC41CEAC-4660-C7F1-E492-CA4D9B4B58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8EB93C4F-9A62-1BEC-2692-47FAC73FD5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76277179"/>
      </p:ext>
    </p:extLst>
  </p:cSld>
  <p:clrMapOvr>
    <a:overrideClrMapping bg1="lt1" tx1="dk1" bg2="lt2" tx2="dk2" accent1="accent1" accent2="accent2" accent3="accent3" accent4="accent4" accent5="accent5" accent6="accent6" hlink="hlink" folHlink="folHlink"/>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CE63F5-AB14-307E-A117-BB7B9BE0050C}"/>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428416D-578D-31E4-8A6B-522C636CCB5D}"/>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109D001-C98D-F27C-ECAB-4B36BABF16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8404E997-E50C-2F99-8BF2-06E6E6261E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64393BD8-2F3E-60ED-213D-490DD864C6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561055304"/>
      </p:ext>
    </p:extLst>
  </p:cSld>
  <p:clrMapOvr>
    <a:overrideClrMapping bg1="lt1" tx1="dk1" bg2="lt2" tx2="dk2" accent1="accent1" accent2="accent2" accent3="accent3" accent4="accent4" accent5="accent5" accent6="accent6" hlink="hlink" folHlink="folHlink"/>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C2DFE68-BF3A-5D96-4440-1D4B4FCD012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1EE67DE-D707-3499-0047-BE4D5E135DA4}"/>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9A15237D-F9A9-54A4-F9EA-FC45BED98E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8954EAF7-397A-083B-2E46-C00ED752A3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A7774D8F-8711-B28F-4511-D17E8000D3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74591773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9D234F-336D-9B01-FD8F-6570FDEDD5C6}"/>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97145BF-0ECB-ABF9-68EF-BB4C6B2DEC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4DBFDEF5-E7AB-4935-95C5-3C581CF659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AE52C556-54BA-40D9-BD30-468D419BD8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2EFE63F1-2624-2100-F50E-EFC55CABC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15067312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0_Title Only">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548967" y="1154519"/>
            <a:ext cx="3840527" cy="2326618"/>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7955879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513151950"/>
      </p:ext>
    </p:extLst>
  </p:cSld>
  <p:clrMapOvr>
    <a:overrideClrMapping bg1="lt1" tx1="dk1" bg2="lt2" tx2="dk2" accent1="accent1" accent2="accent2" accent3="accent3" accent4="accent4" accent5="accent5" accent6="accent6" hlink="hlink" folHlink="folHlink"/>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230042573"/>
      </p:ext>
    </p:extLst>
  </p:cSld>
  <p:clrMapOvr>
    <a:overrideClrMapping bg1="lt1" tx1="dk1" bg2="lt2" tx2="dk2" accent1="accent1" accent2="accent2" accent3="accent3" accent4="accent4" accent5="accent5" accent6="accent6" hlink="hlink" folHlink="folHlink"/>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73647166"/>
      </p:ext>
    </p:extLst>
  </p:cSld>
  <p:clrMapOvr>
    <a:overrideClrMapping bg1="lt1" tx1="dk1" bg2="lt2" tx2="dk2" accent1="accent1" accent2="accent2" accent3="accent3" accent4="accent4" accent5="accent5" accent6="accent6" hlink="hlink" folHlink="folHlink"/>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2030456900"/>
      </p:ext>
    </p:extLst>
  </p:cSld>
  <p:clrMapOvr>
    <a:overrideClrMapping bg1="lt1" tx1="dk1" bg2="lt2" tx2="dk2" accent1="accent1" accent2="accent2" accent3="accent3" accent4="accent4" accent5="accent5" accent6="accent6" hlink="hlink" folHlink="folHlink"/>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92289621"/>
      </p:ext>
    </p:extLst>
  </p:cSld>
  <p:clrMapOvr>
    <a:overrideClrMapping bg1="lt1" tx1="dk1" bg2="lt2" tx2="dk2" accent1="accent1" accent2="accent2" accent3="accent3" accent4="accent4" accent5="accent5" accent6="accent6" hlink="hlink" folHlink="folHlink"/>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690717"/>
      </p:ext>
    </p:extLst>
  </p:cSld>
  <p:clrMapOvr>
    <a:overrideClrMapping bg1="lt1" tx1="dk1" bg2="lt2" tx2="dk2" accent1="accent1" accent2="accent2" accent3="accent3" accent4="accent4" accent5="accent5" accent6="accent6" hlink="hlink" folHlink="folHlink"/>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13287"/>
      </p:ext>
    </p:extLst>
  </p:cSld>
  <p:clrMapOvr>
    <a:overrideClrMapping bg1="lt1" tx1="dk1" bg2="lt2" tx2="dk2" accent1="accent1" accent2="accent2" accent3="accent3" accent4="accent4" accent5="accent5" accent6="accent6" hlink="hlink" folHlink="folHlink"/>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381B0-DB39-757B-1A3A-91F82DEEC660}"/>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912D8B7B-CCF3-EDAD-D2CB-DDE6F447A4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DF02A19-0B7A-7494-3DF5-87FFD81619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3FB0552B-B23D-6F94-6AC8-62E098DD39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699FDEF9-645B-624F-B9C9-D884D1EB9A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601744482"/>
      </p:ext>
    </p:extLst>
  </p:cSld>
  <p:clrMapOvr>
    <a:overrideClrMapping bg1="lt1" tx1="dk1" bg2="lt2" tx2="dk2" accent1="accent1" accent2="accent2" accent3="accent3" accent4="accent4" accent5="accent5" accent6="accent6" hlink="hlink" folHlink="folHlink"/>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06EDD6-F8E2-B164-A9B5-DC22D7C20734}"/>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62CB68C5-1C29-B002-5E3C-58C7F11F05C2}"/>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1E77D1D-9BFC-327A-4AE3-922CBA2A3C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7725F529-DFB2-55B5-DC6E-8F6FBC4CC3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819AA28F-67A0-3DAE-7C3B-1E2A3D052D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543032040"/>
      </p:ext>
    </p:extLst>
  </p:cSld>
  <p:clrMapOvr>
    <a:overrideClrMapping bg1="lt1" tx1="dk1" bg2="lt2" tx2="dk2" accent1="accent1" accent2="accent2" accent3="accent3" accent4="accent4" accent5="accent5" accent6="accent6" hlink="hlink" folHlink="folHlink"/>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9D234F-336D-9B01-FD8F-6570FDEDD5C6}"/>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97145BF-0ECB-ABF9-68EF-BB4C6B2DEC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4DBFDEF5-E7AB-4935-95C5-3C581CF659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AE52C556-54BA-40D9-BD30-468D419BD8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2EFE63F1-2624-2100-F50E-EFC55CABC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070619922"/>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1_Title Only">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238125" y="4739930"/>
            <a:ext cx="3857625" cy="1882543"/>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6844477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413DDA-6E07-9B1D-E59C-16259249A229}"/>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0499546C-B0C7-D8A6-1AEA-647BEE374488}"/>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5D85B6EC-7EAD-8F7C-3020-97DD56701A84}"/>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0F16EF6B-2D28-6DCD-CA2D-7687554189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7A31C7CE-70C9-CD7F-854E-FC14E1FA47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2DB86A00-E9E6-E417-DBFF-2CFB408CFC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943933414"/>
      </p:ext>
    </p:extLst>
  </p:cSld>
  <p:clrMapOvr>
    <a:overrideClrMapping bg1="lt1" tx1="dk1" bg2="lt2" tx2="dk2" accent1="accent1" accent2="accent2" accent3="accent3" accent4="accent4" accent5="accent5" accent6="accent6" hlink="hlink" folHlink="folHlink"/>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D60ED9-CEF6-EDC6-BDFF-5EB174F488BB}"/>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F117456F-165A-7A33-6931-663C4DCDEA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7A8B5192-3CB9-1EE8-FBC4-18487683E6BA}"/>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31E39816-5AC5-05F8-0C2F-2382B5BB39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C650CB35-2353-E877-03A7-056762DBA9F4}"/>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8A4DC91F-421C-A590-530A-3B857B567B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8" name="页脚占位符 7">
            <a:extLst>
              <a:ext uri="{FF2B5EF4-FFF2-40B4-BE49-F238E27FC236}">
                <a16:creationId xmlns:a16="http://schemas.microsoft.com/office/drawing/2014/main" id="{CC7B2739-D81C-9C55-DA49-BE1CDE33B0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9" name="灯片编号占位符 8">
            <a:extLst>
              <a:ext uri="{FF2B5EF4-FFF2-40B4-BE49-F238E27FC236}">
                <a16:creationId xmlns:a16="http://schemas.microsoft.com/office/drawing/2014/main" id="{C3C1737B-AE0B-24C6-75D6-3F219CCC39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436480717"/>
      </p:ext>
    </p:extLst>
  </p:cSld>
  <p:clrMapOvr>
    <a:overrideClrMapping bg1="lt1" tx1="dk1" bg2="lt2" tx2="dk2" accent1="accent1" accent2="accent2" accent3="accent3" accent4="accent4" accent5="accent5" accent6="accent6" hlink="hlink" folHlink="folHlink"/>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5A7874-44E7-BDA6-FECC-AD926F113632}"/>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6833BAA7-3FCE-3ABF-05C2-1044A6D9EE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4" name="页脚占位符 3">
            <a:extLst>
              <a:ext uri="{FF2B5EF4-FFF2-40B4-BE49-F238E27FC236}">
                <a16:creationId xmlns:a16="http://schemas.microsoft.com/office/drawing/2014/main" id="{A11DD9E1-4EDE-B43C-0306-3B2585995F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灯片编号占位符 4">
            <a:extLst>
              <a:ext uri="{FF2B5EF4-FFF2-40B4-BE49-F238E27FC236}">
                <a16:creationId xmlns:a16="http://schemas.microsoft.com/office/drawing/2014/main" id="{8D037AEF-2E10-368A-D939-FFCBD6E59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846480666"/>
      </p:ext>
    </p:extLst>
  </p:cSld>
  <p:clrMapOvr>
    <a:overrideClrMapping bg1="lt1" tx1="dk1" bg2="lt2" tx2="dk2" accent1="accent1" accent2="accent2" accent3="accent3" accent4="accent4" accent5="accent5" accent6="accent6" hlink="hlink" folHlink="folHlink"/>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85E2E19-349C-FB00-6CAB-5795238F9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3" name="页脚占位符 2">
            <a:extLst>
              <a:ext uri="{FF2B5EF4-FFF2-40B4-BE49-F238E27FC236}">
                <a16:creationId xmlns:a16="http://schemas.microsoft.com/office/drawing/2014/main" id="{2C4DAE97-B03A-4E8B-4C7E-E409B29CFC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4" name="灯片编号占位符 3">
            <a:extLst>
              <a:ext uri="{FF2B5EF4-FFF2-40B4-BE49-F238E27FC236}">
                <a16:creationId xmlns:a16="http://schemas.microsoft.com/office/drawing/2014/main" id="{A22C5279-157D-0F78-EED2-1DFBBE6E90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562947624"/>
      </p:ext>
    </p:extLst>
  </p:cSld>
  <p:clrMapOvr>
    <a:overrideClrMapping bg1="lt1" tx1="dk1" bg2="lt2" tx2="dk2" accent1="accent1" accent2="accent2" accent3="accent3" accent4="accent4" accent5="accent5" accent6="accent6" hlink="hlink" folHlink="folHlink"/>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1C92F5-6E5C-FB83-93E9-D546B6503F0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78131BF7-47BD-BAD5-9BA2-83994A7E7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42750EAD-4BAC-5C85-8028-60182F6A2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C5B1549A-5FC4-709B-A0A9-3BD96A2435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02C88EC9-880C-1299-6B69-A5C41EBC4B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165237FB-0522-6717-5C62-798F18796C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563647451"/>
      </p:ext>
    </p:extLst>
  </p:cSld>
  <p:clrMapOvr>
    <a:overrideClrMapping bg1="lt1" tx1="dk1" bg2="lt2" tx2="dk2" accent1="accent1" accent2="accent2" accent3="accent3" accent4="accent4" accent5="accent5" accent6="accent6" hlink="hlink" folHlink="folHlink"/>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883311-0C61-F474-17DA-DCD996023B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35F7287C-E405-A276-2AE8-CDB8E1E6E9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0D0B3676-C8EF-89D5-1F43-32A768A78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669902D-C530-F0A9-8C76-A25AF3BD3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FC41CEAC-4660-C7F1-E492-CA4D9B4B58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8EB93C4F-9A62-1BEC-2692-47FAC73FD5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4225501842"/>
      </p:ext>
    </p:extLst>
  </p:cSld>
  <p:clrMapOvr>
    <a:overrideClrMapping bg1="lt1" tx1="dk1" bg2="lt2" tx2="dk2" accent1="accent1" accent2="accent2" accent3="accent3" accent4="accent4" accent5="accent5" accent6="accent6" hlink="hlink" folHlink="folHlink"/>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CE63F5-AB14-307E-A117-BB7B9BE0050C}"/>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428416D-578D-31E4-8A6B-522C636CCB5D}"/>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109D001-C98D-F27C-ECAB-4B36BABF16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8404E997-E50C-2F99-8BF2-06E6E6261E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64393BD8-2F3E-60ED-213D-490DD864C6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4161181747"/>
      </p:ext>
    </p:extLst>
  </p:cSld>
  <p:clrMapOvr>
    <a:overrideClrMapping bg1="lt1" tx1="dk1" bg2="lt2" tx2="dk2" accent1="accent1" accent2="accent2" accent3="accent3" accent4="accent4" accent5="accent5" accent6="accent6" hlink="hlink" folHlink="folHlink"/>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C2DFE68-BF3A-5D96-4440-1D4B4FCD012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1EE67DE-D707-3499-0047-BE4D5E135DA4}"/>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9A15237D-F9A9-54A4-F9EA-FC45BED98E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8954EAF7-397A-083B-2E46-C00ED752A3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A7774D8F-8711-B28F-4511-D17E8000D3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4062788504"/>
      </p:ext>
    </p:extLst>
  </p:cSld>
  <p:clrMapOvr>
    <a:overrideClrMapping bg1="lt1" tx1="dk1" bg2="lt2" tx2="dk2" accent1="accent1" accent2="accent2" accent3="accent3" accent4="accent4" accent5="accent5" accent6="accent6" hlink="hlink" folHlink="folHlink"/>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222647576"/>
      </p:ext>
    </p:extLst>
  </p:cSld>
  <p:clrMapOvr>
    <a:overrideClrMapping bg1="lt1" tx1="dk1" bg2="lt2" tx2="dk2" accent1="accent1" accent2="accent2" accent3="accent3" accent4="accent4" accent5="accent5" accent6="accent6" hlink="hlink" folHlink="folHlink"/>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135854414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2_Title Only">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238125" y="1746947"/>
            <a:ext cx="4151369" cy="2326618"/>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5275928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948214778"/>
      </p:ext>
    </p:extLst>
  </p:cSld>
  <p:clrMapOvr>
    <a:overrideClrMapping bg1="lt1" tx1="dk1" bg2="lt2" tx2="dk2" accent1="accent1" accent2="accent2" accent3="accent3" accent4="accent4" accent5="accent5" accent6="accent6" hlink="hlink" folHlink="folHlink"/>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160802526"/>
      </p:ext>
    </p:extLst>
  </p:cSld>
  <p:clrMapOvr>
    <a:overrideClrMapping bg1="lt1" tx1="dk1" bg2="lt2" tx2="dk2" accent1="accent1" accent2="accent2" accent3="accent3" accent4="accent4" accent5="accent5" accent6="accent6" hlink="hlink" folHlink="folHlink"/>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159315188"/>
      </p:ext>
    </p:extLst>
  </p:cSld>
  <p:clrMapOvr>
    <a:overrideClrMapping bg1="lt1" tx1="dk1" bg2="lt2" tx2="dk2" accent1="accent1" accent2="accent2" accent3="accent3" accent4="accent4" accent5="accent5" accent6="accent6" hlink="hlink" folHlink="folHlink"/>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8282"/>
      </p:ext>
    </p:extLst>
  </p:cSld>
  <p:clrMapOvr>
    <a:overrideClrMapping bg1="lt1" tx1="dk1" bg2="lt2" tx2="dk2" accent1="accent1" accent2="accent2" accent3="accent3" accent4="accent4" accent5="accent5" accent6="accent6" hlink="hlink" folHlink="folHlink"/>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649071"/>
      </p:ext>
    </p:extLst>
  </p:cSld>
  <p:clrMapOvr>
    <a:overrideClrMapping bg1="lt1" tx1="dk1" bg2="lt2" tx2="dk2" accent1="accent1" accent2="accent2" accent3="accent3" accent4="accent4" accent5="accent5" accent6="accent6" hlink="hlink" folHlink="folHlink"/>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381B0-DB39-757B-1A3A-91F82DEEC660}"/>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912D8B7B-CCF3-EDAD-D2CB-DDE6F447A4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DF02A19-0B7A-7494-3DF5-87FFD81619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3FB0552B-B23D-6F94-6AC8-62E098DD39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699FDEF9-645B-624F-B9C9-D884D1EB9A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649108237"/>
      </p:ext>
    </p:extLst>
  </p:cSld>
  <p:clrMapOvr>
    <a:overrideClrMapping bg1="lt1" tx1="dk1" bg2="lt2" tx2="dk2" accent1="accent1" accent2="accent2" accent3="accent3" accent4="accent4" accent5="accent5" accent6="accent6" hlink="hlink" folHlink="folHlink"/>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06EDD6-F8E2-B164-A9B5-DC22D7C20734}"/>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62CB68C5-1C29-B002-5E3C-58C7F11F05C2}"/>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1E77D1D-9BFC-327A-4AE3-922CBA2A3C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7725F529-DFB2-55B5-DC6E-8F6FBC4CC3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819AA28F-67A0-3DAE-7C3B-1E2A3D052D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143755184"/>
      </p:ext>
    </p:extLst>
  </p:cSld>
  <p:clrMapOvr>
    <a:overrideClrMapping bg1="lt1" tx1="dk1" bg2="lt2" tx2="dk2" accent1="accent1" accent2="accent2" accent3="accent3" accent4="accent4" accent5="accent5" accent6="accent6" hlink="hlink" folHlink="folHlink"/>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9D234F-336D-9B01-FD8F-6570FDEDD5C6}"/>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97145BF-0ECB-ABF9-68EF-BB4C6B2DEC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4DBFDEF5-E7AB-4935-95C5-3C581CF659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AE52C556-54BA-40D9-BD30-468D419BD8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2EFE63F1-2624-2100-F50E-EFC55CABC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870067341"/>
      </p:ext>
    </p:extLst>
  </p:cSld>
  <p:clrMapOvr>
    <a:overrideClrMapping bg1="lt1" tx1="dk1" bg2="lt2" tx2="dk2" accent1="accent1" accent2="accent2" accent3="accent3" accent4="accent4" accent5="accent5" accent6="accent6" hlink="hlink" folHlink="folHlink"/>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413DDA-6E07-9B1D-E59C-16259249A229}"/>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0499546C-B0C7-D8A6-1AEA-647BEE374488}"/>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5D85B6EC-7EAD-8F7C-3020-97DD56701A84}"/>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0F16EF6B-2D28-6DCD-CA2D-7687554189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7A31C7CE-70C9-CD7F-854E-FC14E1FA47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2DB86A00-E9E6-E417-DBFF-2CFB408CFC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746305043"/>
      </p:ext>
    </p:extLst>
  </p:cSld>
  <p:clrMapOvr>
    <a:overrideClrMapping bg1="lt1" tx1="dk1" bg2="lt2" tx2="dk2" accent1="accent1" accent2="accent2" accent3="accent3" accent4="accent4" accent5="accent5" accent6="accent6" hlink="hlink" folHlink="folHlink"/>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D60ED9-CEF6-EDC6-BDFF-5EB174F488BB}"/>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F117456F-165A-7A33-6931-663C4DCDEA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7A8B5192-3CB9-1EE8-FBC4-18487683E6BA}"/>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31E39816-5AC5-05F8-0C2F-2382B5BB39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C650CB35-2353-E877-03A7-056762DBA9F4}"/>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8A4DC91F-421C-A590-530A-3B857B567B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8" name="页脚占位符 7">
            <a:extLst>
              <a:ext uri="{FF2B5EF4-FFF2-40B4-BE49-F238E27FC236}">
                <a16:creationId xmlns:a16="http://schemas.microsoft.com/office/drawing/2014/main" id="{CC7B2739-D81C-9C55-DA49-BE1CDE33B0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9" name="灯片编号占位符 8">
            <a:extLst>
              <a:ext uri="{FF2B5EF4-FFF2-40B4-BE49-F238E27FC236}">
                <a16:creationId xmlns:a16="http://schemas.microsoft.com/office/drawing/2014/main" id="{C3C1737B-AE0B-24C6-75D6-3F219CCC39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40104739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3_Title Only">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238125" y="2599372"/>
            <a:ext cx="7176175" cy="2143904"/>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0995409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5A7874-44E7-BDA6-FECC-AD926F113632}"/>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6833BAA7-3FCE-3ABF-05C2-1044A6D9EE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4" name="页脚占位符 3">
            <a:extLst>
              <a:ext uri="{FF2B5EF4-FFF2-40B4-BE49-F238E27FC236}">
                <a16:creationId xmlns:a16="http://schemas.microsoft.com/office/drawing/2014/main" id="{A11DD9E1-4EDE-B43C-0306-3B2585995F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灯片编号占位符 4">
            <a:extLst>
              <a:ext uri="{FF2B5EF4-FFF2-40B4-BE49-F238E27FC236}">
                <a16:creationId xmlns:a16="http://schemas.microsoft.com/office/drawing/2014/main" id="{8D037AEF-2E10-368A-D939-FFCBD6E59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603731770"/>
      </p:ext>
    </p:extLst>
  </p:cSld>
  <p:clrMapOvr>
    <a:overrideClrMapping bg1="lt1" tx1="dk1" bg2="lt2" tx2="dk2" accent1="accent1" accent2="accent2" accent3="accent3" accent4="accent4" accent5="accent5" accent6="accent6" hlink="hlink" folHlink="folHlink"/>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85E2E19-349C-FB00-6CAB-5795238F9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3" name="页脚占位符 2">
            <a:extLst>
              <a:ext uri="{FF2B5EF4-FFF2-40B4-BE49-F238E27FC236}">
                <a16:creationId xmlns:a16="http://schemas.microsoft.com/office/drawing/2014/main" id="{2C4DAE97-B03A-4E8B-4C7E-E409B29CFC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4" name="灯片编号占位符 3">
            <a:extLst>
              <a:ext uri="{FF2B5EF4-FFF2-40B4-BE49-F238E27FC236}">
                <a16:creationId xmlns:a16="http://schemas.microsoft.com/office/drawing/2014/main" id="{A22C5279-157D-0F78-EED2-1DFBBE6E90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734394040"/>
      </p:ext>
    </p:extLst>
  </p:cSld>
  <p:clrMapOvr>
    <a:overrideClrMapping bg1="lt1" tx1="dk1" bg2="lt2" tx2="dk2" accent1="accent1" accent2="accent2" accent3="accent3" accent4="accent4" accent5="accent5" accent6="accent6" hlink="hlink" folHlink="folHlink"/>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1C92F5-6E5C-FB83-93E9-D546B6503F0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78131BF7-47BD-BAD5-9BA2-83994A7E7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42750EAD-4BAC-5C85-8028-60182F6A2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C5B1549A-5FC4-709B-A0A9-3BD96A2435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02C88EC9-880C-1299-6B69-A5C41EBC4B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165237FB-0522-6717-5C62-798F18796C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4171972936"/>
      </p:ext>
    </p:extLst>
  </p:cSld>
  <p:clrMapOvr>
    <a:overrideClrMapping bg1="lt1" tx1="dk1" bg2="lt2" tx2="dk2" accent1="accent1" accent2="accent2" accent3="accent3" accent4="accent4" accent5="accent5" accent6="accent6" hlink="hlink" folHlink="folHlink"/>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883311-0C61-F474-17DA-DCD996023B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35F7287C-E405-A276-2AE8-CDB8E1E6E9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0D0B3676-C8EF-89D5-1F43-32A768A78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669902D-C530-F0A9-8C76-A25AF3BD3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FC41CEAC-4660-C7F1-E492-CA4D9B4B58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8EB93C4F-9A62-1BEC-2692-47FAC73FD5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122193352"/>
      </p:ext>
    </p:extLst>
  </p:cSld>
  <p:clrMapOvr>
    <a:overrideClrMapping bg1="lt1" tx1="dk1" bg2="lt2" tx2="dk2" accent1="accent1" accent2="accent2" accent3="accent3" accent4="accent4" accent5="accent5" accent6="accent6" hlink="hlink" folHlink="folHlink"/>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CE63F5-AB14-307E-A117-BB7B9BE0050C}"/>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428416D-578D-31E4-8A6B-522C636CCB5D}"/>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109D001-C98D-F27C-ECAB-4B36BABF16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8404E997-E50C-2F99-8BF2-06E6E6261E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64393BD8-2F3E-60ED-213D-490DD864C6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22152772"/>
      </p:ext>
    </p:extLst>
  </p:cSld>
  <p:clrMapOvr>
    <a:overrideClrMapping bg1="lt1" tx1="dk1" bg2="lt2" tx2="dk2" accent1="accent1" accent2="accent2" accent3="accent3" accent4="accent4" accent5="accent5" accent6="accent6" hlink="hlink" folHlink="folHlink"/>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C2DFE68-BF3A-5D96-4440-1D4B4FCD012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1EE67DE-D707-3499-0047-BE4D5E135DA4}"/>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9A15237D-F9A9-54A4-F9EA-FC45BED98E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8954EAF7-397A-083B-2E46-C00ED752A3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A7774D8F-8711-B28F-4511-D17E8000D3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031793237"/>
      </p:ext>
    </p:extLst>
  </p:cSld>
  <p:clrMapOvr>
    <a:overrideClrMapping bg1="lt1" tx1="dk1" bg2="lt2" tx2="dk2" accent1="accent1" accent2="accent2" accent3="accent3" accent4="accent4" accent5="accent5" accent6="accent6" hlink="hlink" folHlink="folHlink"/>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597596182"/>
      </p:ext>
    </p:extLst>
  </p:cSld>
  <p:clrMapOvr>
    <a:overrideClrMapping bg1="lt1" tx1="dk1" bg2="lt2" tx2="dk2" accent1="accent1" accent2="accent2" accent3="accent3" accent4="accent4" accent5="accent5" accent6="accent6" hlink="hlink" folHlink="folHlink"/>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4283886814"/>
      </p:ext>
    </p:extLst>
  </p:cSld>
  <p:clrMapOvr>
    <a:overrideClrMapping bg1="lt1" tx1="dk1" bg2="lt2" tx2="dk2" accent1="accent1" accent2="accent2" accent3="accent3" accent4="accent4" accent5="accent5" accent6="accent6" hlink="hlink" folHlink="folHlink"/>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578859046"/>
      </p:ext>
    </p:extLst>
  </p:cSld>
  <p:clrMapOvr>
    <a:overrideClrMapping bg1="lt1" tx1="dk1" bg2="lt2" tx2="dk2" accent1="accent1" accent2="accent2" accent3="accent3" accent4="accent4" accent5="accent5" accent6="accent6" hlink="hlink" folHlink="folHlink"/>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279812470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4_Title Only">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7802505" y="1154519"/>
            <a:ext cx="3840527" cy="2326618"/>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6016187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1402786096"/>
      </p:ext>
    </p:extLst>
  </p:cSld>
  <p:clrMapOvr>
    <a:overrideClrMapping bg1="lt1" tx1="dk1" bg2="lt2" tx2="dk2" accent1="accent1" accent2="accent2" accent3="accent3" accent4="accent4" accent5="accent5" accent6="accent6" hlink="hlink" folHlink="folHlink"/>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152171"/>
      </p:ext>
    </p:extLst>
  </p:cSld>
  <p:clrMapOvr>
    <a:overrideClrMapping bg1="lt1" tx1="dk1" bg2="lt2" tx2="dk2" accent1="accent1" accent2="accent2" accent3="accent3" accent4="accent4" accent5="accent5" accent6="accent6" hlink="hlink" folHlink="folHlink"/>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515402"/>
      </p:ext>
    </p:extLst>
  </p:cSld>
  <p:clrMapOvr>
    <a:overrideClrMapping bg1="lt1" tx1="dk1" bg2="lt2" tx2="dk2" accent1="accent1" accent2="accent2" accent3="accent3" accent4="accent4" accent5="accent5" accent6="accent6" hlink="hlink" folHlink="folHlink"/>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381B0-DB39-757B-1A3A-91F82DEEC660}"/>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912D8B7B-CCF3-EDAD-D2CB-DDE6F447A4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DF02A19-0B7A-7494-3DF5-87FFD81619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3FB0552B-B23D-6F94-6AC8-62E098DD39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699FDEF9-645B-624F-B9C9-D884D1EB9A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323241588"/>
      </p:ext>
    </p:extLst>
  </p:cSld>
  <p:clrMapOvr>
    <a:overrideClrMapping bg1="lt1" tx1="dk1" bg2="lt2" tx2="dk2" accent1="accent1" accent2="accent2" accent3="accent3" accent4="accent4" accent5="accent5" accent6="accent6" hlink="hlink" folHlink="folHlink"/>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06EDD6-F8E2-B164-A9B5-DC22D7C20734}"/>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62CB68C5-1C29-B002-5E3C-58C7F11F05C2}"/>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1E77D1D-9BFC-327A-4AE3-922CBA2A3C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7725F529-DFB2-55B5-DC6E-8F6FBC4CC3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819AA28F-67A0-3DAE-7C3B-1E2A3D052D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826667745"/>
      </p:ext>
    </p:extLst>
  </p:cSld>
  <p:clrMapOvr>
    <a:overrideClrMapping bg1="lt1" tx1="dk1" bg2="lt2" tx2="dk2" accent1="accent1" accent2="accent2" accent3="accent3" accent4="accent4" accent5="accent5" accent6="accent6" hlink="hlink" folHlink="folHlink"/>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9D234F-336D-9B01-FD8F-6570FDEDD5C6}"/>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97145BF-0ECB-ABF9-68EF-BB4C6B2DEC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4DBFDEF5-E7AB-4935-95C5-3C581CF659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AE52C556-54BA-40D9-BD30-468D419BD8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2EFE63F1-2624-2100-F50E-EFC55CABC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484780663"/>
      </p:ext>
    </p:extLst>
  </p:cSld>
  <p:clrMapOvr>
    <a:overrideClrMapping bg1="lt1" tx1="dk1" bg2="lt2" tx2="dk2" accent1="accent1" accent2="accent2" accent3="accent3" accent4="accent4" accent5="accent5" accent6="accent6" hlink="hlink" folHlink="folHlink"/>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413DDA-6E07-9B1D-E59C-16259249A229}"/>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0499546C-B0C7-D8A6-1AEA-647BEE374488}"/>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5D85B6EC-7EAD-8F7C-3020-97DD56701A84}"/>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0F16EF6B-2D28-6DCD-CA2D-7687554189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7A31C7CE-70C9-CD7F-854E-FC14E1FA47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2DB86A00-E9E6-E417-DBFF-2CFB408CFC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283077528"/>
      </p:ext>
    </p:extLst>
  </p:cSld>
  <p:clrMapOvr>
    <a:overrideClrMapping bg1="lt1" tx1="dk1" bg2="lt2" tx2="dk2" accent1="accent1" accent2="accent2" accent3="accent3" accent4="accent4" accent5="accent5" accent6="accent6" hlink="hlink" folHlink="folHlink"/>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D60ED9-CEF6-EDC6-BDFF-5EB174F488BB}"/>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F117456F-165A-7A33-6931-663C4DCDEA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7A8B5192-3CB9-1EE8-FBC4-18487683E6BA}"/>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31E39816-5AC5-05F8-0C2F-2382B5BB39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C650CB35-2353-E877-03A7-056762DBA9F4}"/>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8A4DC91F-421C-A590-530A-3B857B567B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8" name="页脚占位符 7">
            <a:extLst>
              <a:ext uri="{FF2B5EF4-FFF2-40B4-BE49-F238E27FC236}">
                <a16:creationId xmlns:a16="http://schemas.microsoft.com/office/drawing/2014/main" id="{CC7B2739-D81C-9C55-DA49-BE1CDE33B0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9" name="灯片编号占位符 8">
            <a:extLst>
              <a:ext uri="{FF2B5EF4-FFF2-40B4-BE49-F238E27FC236}">
                <a16:creationId xmlns:a16="http://schemas.microsoft.com/office/drawing/2014/main" id="{C3C1737B-AE0B-24C6-75D6-3F219CCC39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912422497"/>
      </p:ext>
    </p:extLst>
  </p:cSld>
  <p:clrMapOvr>
    <a:overrideClrMapping bg1="lt1" tx1="dk1" bg2="lt2" tx2="dk2" accent1="accent1" accent2="accent2" accent3="accent3" accent4="accent4" accent5="accent5" accent6="accent6" hlink="hlink" folHlink="folHlink"/>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5A7874-44E7-BDA6-FECC-AD926F113632}"/>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6833BAA7-3FCE-3ABF-05C2-1044A6D9EE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4" name="页脚占位符 3">
            <a:extLst>
              <a:ext uri="{FF2B5EF4-FFF2-40B4-BE49-F238E27FC236}">
                <a16:creationId xmlns:a16="http://schemas.microsoft.com/office/drawing/2014/main" id="{A11DD9E1-4EDE-B43C-0306-3B2585995F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灯片编号占位符 4">
            <a:extLst>
              <a:ext uri="{FF2B5EF4-FFF2-40B4-BE49-F238E27FC236}">
                <a16:creationId xmlns:a16="http://schemas.microsoft.com/office/drawing/2014/main" id="{8D037AEF-2E10-368A-D939-FFCBD6E59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690480099"/>
      </p:ext>
    </p:extLst>
  </p:cSld>
  <p:clrMapOvr>
    <a:overrideClrMapping bg1="lt1" tx1="dk1" bg2="lt2" tx2="dk2" accent1="accent1" accent2="accent2" accent3="accent3" accent4="accent4" accent5="accent5" accent6="accent6" hlink="hlink" folHlink="folHlink"/>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85E2E19-349C-FB00-6CAB-5795238F9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3" name="页脚占位符 2">
            <a:extLst>
              <a:ext uri="{FF2B5EF4-FFF2-40B4-BE49-F238E27FC236}">
                <a16:creationId xmlns:a16="http://schemas.microsoft.com/office/drawing/2014/main" id="{2C4DAE97-B03A-4E8B-4C7E-E409B29CFC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4" name="灯片编号占位符 3">
            <a:extLst>
              <a:ext uri="{FF2B5EF4-FFF2-40B4-BE49-F238E27FC236}">
                <a16:creationId xmlns:a16="http://schemas.microsoft.com/office/drawing/2014/main" id="{A22C5279-157D-0F78-EED2-1DFBBE6E90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410454074"/>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61775" y="192505"/>
            <a:ext cx="2006015" cy="2261937"/>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5805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1C92F5-6E5C-FB83-93E9-D546B6503F0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78131BF7-47BD-BAD5-9BA2-83994A7E7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42750EAD-4BAC-5C85-8028-60182F6A2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C5B1549A-5FC4-709B-A0A9-3BD96A2435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02C88EC9-880C-1299-6B69-A5C41EBC4B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165237FB-0522-6717-5C62-798F18796C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685731814"/>
      </p:ext>
    </p:extLst>
  </p:cSld>
  <p:clrMapOvr>
    <a:overrideClrMapping bg1="lt1" tx1="dk1" bg2="lt2" tx2="dk2" accent1="accent1" accent2="accent2" accent3="accent3" accent4="accent4" accent5="accent5" accent6="accent6" hlink="hlink" folHlink="folHlink"/>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883311-0C61-F474-17DA-DCD996023B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35F7287C-E405-A276-2AE8-CDB8E1E6E9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0D0B3676-C8EF-89D5-1F43-32A768A78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669902D-C530-F0A9-8C76-A25AF3BD3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FC41CEAC-4660-C7F1-E492-CA4D9B4B58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8EB93C4F-9A62-1BEC-2692-47FAC73FD5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762148297"/>
      </p:ext>
    </p:extLst>
  </p:cSld>
  <p:clrMapOvr>
    <a:overrideClrMapping bg1="lt1" tx1="dk1" bg2="lt2" tx2="dk2" accent1="accent1" accent2="accent2" accent3="accent3" accent4="accent4" accent5="accent5" accent6="accent6" hlink="hlink" folHlink="folHlink"/>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CE63F5-AB14-307E-A117-BB7B9BE0050C}"/>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428416D-578D-31E4-8A6B-522C636CCB5D}"/>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109D001-C98D-F27C-ECAB-4B36BABF16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8404E997-E50C-2F99-8BF2-06E6E6261E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64393BD8-2F3E-60ED-213D-490DD864C6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546232926"/>
      </p:ext>
    </p:extLst>
  </p:cSld>
  <p:clrMapOvr>
    <a:overrideClrMapping bg1="lt1" tx1="dk1" bg2="lt2" tx2="dk2" accent1="accent1" accent2="accent2" accent3="accent3" accent4="accent4" accent5="accent5" accent6="accent6" hlink="hlink" folHlink="folHlink"/>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C2DFE68-BF3A-5D96-4440-1D4B4FCD012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1EE67DE-D707-3499-0047-BE4D5E135DA4}"/>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9A15237D-F9A9-54A4-F9EA-FC45BED98E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8954EAF7-397A-083B-2E46-C00ED752A3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A7774D8F-8711-B28F-4511-D17E8000D3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248890962"/>
      </p:ext>
    </p:extLst>
  </p:cSld>
  <p:clrMapOvr>
    <a:overrideClrMapping bg1="lt1" tx1="dk1" bg2="lt2" tx2="dk2" accent1="accent1" accent2="accent2" accent3="accent3" accent4="accent4" accent5="accent5" accent6="accent6" hlink="hlink" folHlink="folHlink"/>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705308992"/>
      </p:ext>
    </p:extLst>
  </p:cSld>
  <p:clrMapOvr>
    <a:overrideClrMapping bg1="lt1" tx1="dk1" bg2="lt2" tx2="dk2" accent1="accent1" accent2="accent2" accent3="accent3" accent4="accent4" accent5="accent5" accent6="accent6" hlink="hlink" folHlink="folHlink"/>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2465501758"/>
      </p:ext>
    </p:extLst>
  </p:cSld>
  <p:clrMapOvr>
    <a:overrideClrMapping bg1="lt1" tx1="dk1" bg2="lt2" tx2="dk2" accent1="accent1" accent2="accent2" accent3="accent3" accent4="accent4" accent5="accent5" accent6="accent6" hlink="hlink" folHlink="folHlink"/>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268707321"/>
      </p:ext>
    </p:extLst>
  </p:cSld>
  <p:clrMapOvr>
    <a:overrideClrMapping bg1="lt1" tx1="dk1" bg2="lt2" tx2="dk2" accent1="accent1" accent2="accent2" accent3="accent3" accent4="accent4" accent5="accent5" accent6="accent6" hlink="hlink" folHlink="folHlink"/>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1145267502"/>
      </p:ext>
    </p:extLst>
  </p:cSld>
  <p:clrMapOvr>
    <a:overrideClrMapping bg1="lt1" tx1="dk1" bg2="lt2" tx2="dk2" accent1="accent1" accent2="accent2" accent3="accent3" accent4="accent4" accent5="accent5" accent6="accent6" hlink="hlink" folHlink="folHlink"/>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2091509256"/>
      </p:ext>
    </p:extLst>
  </p:cSld>
  <p:clrMapOvr>
    <a:overrideClrMapping bg1="lt1" tx1="dk1" bg2="lt2" tx2="dk2" accent1="accent1" accent2="accent2" accent3="accent3" accent4="accent4" accent5="accent5" accent6="accent6" hlink="hlink" folHlink="folHlink"/>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75577"/>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0065563" y="192505"/>
            <a:ext cx="2006015" cy="2261937"/>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421205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647400"/>
      </p:ext>
    </p:extLst>
  </p:cSld>
  <p:clrMapOvr>
    <a:overrideClrMapping bg1="lt1" tx1="dk1" bg2="lt2" tx2="dk2" accent1="accent1" accent2="accent2" accent3="accent3" accent4="accent4" accent5="accent5" accent6="accent6" hlink="hlink" folHlink="folHlink"/>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381B0-DB39-757B-1A3A-91F82DEEC660}"/>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912D8B7B-CCF3-EDAD-D2CB-DDE6F447A4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DF02A19-0B7A-7494-3DF5-87FFD81619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3FB0552B-B23D-6F94-6AC8-62E098DD39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699FDEF9-645B-624F-B9C9-D884D1EB9A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717291407"/>
      </p:ext>
    </p:extLst>
  </p:cSld>
  <p:clrMapOvr>
    <a:overrideClrMapping bg1="lt1" tx1="dk1" bg2="lt2" tx2="dk2" accent1="accent1" accent2="accent2" accent3="accent3" accent4="accent4" accent5="accent5" accent6="accent6" hlink="hlink" folHlink="folHlink"/>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06EDD6-F8E2-B164-A9B5-DC22D7C20734}"/>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62CB68C5-1C29-B002-5E3C-58C7F11F05C2}"/>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1E77D1D-9BFC-327A-4AE3-922CBA2A3C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7725F529-DFB2-55B5-DC6E-8F6FBC4CC3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819AA28F-67A0-3DAE-7C3B-1E2A3D052D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291621024"/>
      </p:ext>
    </p:extLst>
  </p:cSld>
  <p:clrMapOvr>
    <a:overrideClrMapping bg1="lt1" tx1="dk1" bg2="lt2" tx2="dk2" accent1="accent1" accent2="accent2" accent3="accent3" accent4="accent4" accent5="accent5" accent6="accent6" hlink="hlink" folHlink="folHlink"/>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9D234F-336D-9B01-FD8F-6570FDEDD5C6}"/>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97145BF-0ECB-ABF9-68EF-BB4C6B2DEC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4DBFDEF5-E7AB-4935-95C5-3C581CF659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AE52C556-54BA-40D9-BD30-468D419BD8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2EFE63F1-2624-2100-F50E-EFC55CABC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540096685"/>
      </p:ext>
    </p:extLst>
  </p:cSld>
  <p:clrMapOvr>
    <a:overrideClrMapping bg1="lt1" tx1="dk1" bg2="lt2" tx2="dk2" accent1="accent1" accent2="accent2" accent3="accent3" accent4="accent4" accent5="accent5" accent6="accent6" hlink="hlink" folHlink="folHlink"/>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413DDA-6E07-9B1D-E59C-16259249A229}"/>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0499546C-B0C7-D8A6-1AEA-647BEE374488}"/>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5D85B6EC-7EAD-8F7C-3020-97DD56701A84}"/>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0F16EF6B-2D28-6DCD-CA2D-7687554189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7A31C7CE-70C9-CD7F-854E-FC14E1FA47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2DB86A00-E9E6-E417-DBFF-2CFB408CFC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399292091"/>
      </p:ext>
    </p:extLst>
  </p:cSld>
  <p:clrMapOvr>
    <a:overrideClrMapping bg1="lt1" tx1="dk1" bg2="lt2" tx2="dk2" accent1="accent1" accent2="accent2" accent3="accent3" accent4="accent4" accent5="accent5" accent6="accent6" hlink="hlink" folHlink="folHlink"/>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D60ED9-CEF6-EDC6-BDFF-5EB174F488BB}"/>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F117456F-165A-7A33-6931-663C4DCDEA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7A8B5192-3CB9-1EE8-FBC4-18487683E6BA}"/>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31E39816-5AC5-05F8-0C2F-2382B5BB39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C650CB35-2353-E877-03A7-056762DBA9F4}"/>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8A4DC91F-421C-A590-530A-3B857B567B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8" name="页脚占位符 7">
            <a:extLst>
              <a:ext uri="{FF2B5EF4-FFF2-40B4-BE49-F238E27FC236}">
                <a16:creationId xmlns:a16="http://schemas.microsoft.com/office/drawing/2014/main" id="{CC7B2739-D81C-9C55-DA49-BE1CDE33B0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9" name="灯片编号占位符 8">
            <a:extLst>
              <a:ext uri="{FF2B5EF4-FFF2-40B4-BE49-F238E27FC236}">
                <a16:creationId xmlns:a16="http://schemas.microsoft.com/office/drawing/2014/main" id="{C3C1737B-AE0B-24C6-75D6-3F219CCC39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73215376"/>
      </p:ext>
    </p:extLst>
  </p:cSld>
  <p:clrMapOvr>
    <a:overrideClrMapping bg1="lt1" tx1="dk1" bg2="lt2" tx2="dk2" accent1="accent1" accent2="accent2" accent3="accent3" accent4="accent4" accent5="accent5" accent6="accent6" hlink="hlink" folHlink="folHlink"/>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5A7874-44E7-BDA6-FECC-AD926F113632}"/>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6833BAA7-3FCE-3ABF-05C2-1044A6D9EE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4" name="页脚占位符 3">
            <a:extLst>
              <a:ext uri="{FF2B5EF4-FFF2-40B4-BE49-F238E27FC236}">
                <a16:creationId xmlns:a16="http://schemas.microsoft.com/office/drawing/2014/main" id="{A11DD9E1-4EDE-B43C-0306-3B2585995F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灯片编号占位符 4">
            <a:extLst>
              <a:ext uri="{FF2B5EF4-FFF2-40B4-BE49-F238E27FC236}">
                <a16:creationId xmlns:a16="http://schemas.microsoft.com/office/drawing/2014/main" id="{8D037AEF-2E10-368A-D939-FFCBD6E59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39076442"/>
      </p:ext>
    </p:extLst>
  </p:cSld>
  <p:clrMapOvr>
    <a:overrideClrMapping bg1="lt1" tx1="dk1" bg2="lt2" tx2="dk2" accent1="accent1" accent2="accent2" accent3="accent3" accent4="accent4" accent5="accent5" accent6="accent6" hlink="hlink" folHlink="folHlink"/>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85E2E19-349C-FB00-6CAB-5795238F9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3" name="页脚占位符 2">
            <a:extLst>
              <a:ext uri="{FF2B5EF4-FFF2-40B4-BE49-F238E27FC236}">
                <a16:creationId xmlns:a16="http://schemas.microsoft.com/office/drawing/2014/main" id="{2C4DAE97-B03A-4E8B-4C7E-E409B29CFC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4" name="灯片编号占位符 3">
            <a:extLst>
              <a:ext uri="{FF2B5EF4-FFF2-40B4-BE49-F238E27FC236}">
                <a16:creationId xmlns:a16="http://schemas.microsoft.com/office/drawing/2014/main" id="{A22C5279-157D-0F78-EED2-1DFBBE6E90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353779709"/>
      </p:ext>
    </p:extLst>
  </p:cSld>
  <p:clrMapOvr>
    <a:overrideClrMapping bg1="lt1" tx1="dk1" bg2="lt2" tx2="dk2" accent1="accent1" accent2="accent2" accent3="accent3" accent4="accent4" accent5="accent5" accent6="accent6" hlink="hlink" folHlink="folHlink"/>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1C92F5-6E5C-FB83-93E9-D546B6503F0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78131BF7-47BD-BAD5-9BA2-83994A7E7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42750EAD-4BAC-5C85-8028-60182F6A2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C5B1549A-5FC4-709B-A0A9-3BD96A2435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02C88EC9-880C-1299-6B69-A5C41EBC4B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165237FB-0522-6717-5C62-798F18796C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508917007"/>
      </p:ext>
    </p:extLst>
  </p:cSld>
  <p:clrMapOvr>
    <a:overrideClrMapping bg1="lt1" tx1="dk1" bg2="lt2" tx2="dk2" accent1="accent1" accent2="accent2" accent3="accent3" accent4="accent4" accent5="accent5" accent6="accent6" hlink="hlink" folHlink="folHlink"/>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883311-0C61-F474-17DA-DCD996023B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35F7287C-E405-A276-2AE8-CDB8E1E6E9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0D0B3676-C8EF-89D5-1F43-32A768A78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669902D-C530-F0A9-8C76-A25AF3BD3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FC41CEAC-4660-C7F1-E492-CA4D9B4B58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8EB93C4F-9A62-1BEC-2692-47FAC73FD5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452417034"/>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61775" y="192505"/>
            <a:ext cx="2006015" cy="2261937"/>
          </a:xfrm>
          <a:prstGeom prst="roundRect">
            <a:avLst>
              <a:gd name="adj" fmla="val 10637"/>
            </a:avLst>
          </a:prstGeom>
        </p:spPr>
        <p:txBody>
          <a:bodyPr>
            <a:normAutofit/>
          </a:bodyPr>
          <a:lstStyle>
            <a:lvl1pPr>
              <a:defRPr sz="1200"/>
            </a:lvl1pPr>
          </a:lstStyle>
          <a:p>
            <a:endParaRPr lang="en-US"/>
          </a:p>
        </p:txBody>
      </p:sp>
      <p:sp>
        <p:nvSpPr>
          <p:cNvPr id="3" name="Picture Placeholder 3"/>
          <p:cNvSpPr>
            <a:spLocks noGrp="1"/>
          </p:cNvSpPr>
          <p:nvPr>
            <p:ph type="pic" sz="quarter" idx="11"/>
          </p:nvPr>
        </p:nvSpPr>
        <p:spPr>
          <a:xfrm>
            <a:off x="3222898" y="192505"/>
            <a:ext cx="2006015" cy="2261937"/>
          </a:xfrm>
          <a:prstGeom prst="roundRect">
            <a:avLst>
              <a:gd name="adj" fmla="val 10637"/>
            </a:avLst>
          </a:prstGeom>
        </p:spPr>
        <p:txBody>
          <a:bodyPr>
            <a:normAutofit/>
          </a:bodyPr>
          <a:lstStyle>
            <a:lvl1pPr>
              <a:defRPr sz="1200"/>
            </a:lvl1pPr>
          </a:lstStyle>
          <a:p>
            <a:endParaRPr lang="en-US"/>
          </a:p>
        </p:txBody>
      </p:sp>
      <p:sp>
        <p:nvSpPr>
          <p:cNvPr id="5" name="Picture Placeholder 3"/>
          <p:cNvSpPr>
            <a:spLocks noGrp="1"/>
          </p:cNvSpPr>
          <p:nvPr>
            <p:ph type="pic" sz="quarter" idx="12"/>
          </p:nvPr>
        </p:nvSpPr>
        <p:spPr>
          <a:xfrm>
            <a:off x="5484021" y="192505"/>
            <a:ext cx="2006015" cy="2261937"/>
          </a:xfrm>
          <a:prstGeom prst="roundRect">
            <a:avLst>
              <a:gd name="adj" fmla="val 10637"/>
            </a:avLst>
          </a:prstGeom>
        </p:spPr>
        <p:txBody>
          <a:bodyPr>
            <a:normAutofit/>
          </a:bodyPr>
          <a:lstStyle>
            <a:lvl1pPr>
              <a:defRPr sz="1200"/>
            </a:lvl1pPr>
          </a:lstStyle>
          <a:p>
            <a:endParaRPr lang="en-US"/>
          </a:p>
        </p:txBody>
      </p:sp>
      <p:sp>
        <p:nvSpPr>
          <p:cNvPr id="6" name="Picture Placeholder 3"/>
          <p:cNvSpPr>
            <a:spLocks noGrp="1"/>
          </p:cNvSpPr>
          <p:nvPr>
            <p:ph type="pic" sz="quarter" idx="13"/>
          </p:nvPr>
        </p:nvSpPr>
        <p:spPr>
          <a:xfrm>
            <a:off x="7745144" y="192505"/>
            <a:ext cx="2006015" cy="2261937"/>
          </a:xfrm>
          <a:prstGeom prst="roundRect">
            <a:avLst>
              <a:gd name="adj" fmla="val 10637"/>
            </a:avLst>
          </a:prstGeom>
        </p:spPr>
        <p:txBody>
          <a:bodyPr>
            <a:normAutofit/>
          </a:bodyPr>
          <a:lstStyle>
            <a:lvl1pPr>
              <a:defRPr sz="1200"/>
            </a:lvl1pPr>
          </a:lstStyle>
          <a:p>
            <a:endParaRPr lang="en-US"/>
          </a:p>
        </p:txBody>
      </p:sp>
      <p:sp>
        <p:nvSpPr>
          <p:cNvPr id="7" name="Picture Placeholder 3"/>
          <p:cNvSpPr>
            <a:spLocks noGrp="1"/>
          </p:cNvSpPr>
          <p:nvPr>
            <p:ph type="pic" sz="quarter" idx="14"/>
          </p:nvPr>
        </p:nvSpPr>
        <p:spPr>
          <a:xfrm>
            <a:off x="10006267" y="192505"/>
            <a:ext cx="2006015" cy="2261937"/>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268599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P spid="7" grpId="0"/>
    </p:bld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CE63F5-AB14-307E-A117-BB7B9BE0050C}"/>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428416D-578D-31E4-8A6B-522C636CCB5D}"/>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109D001-C98D-F27C-ECAB-4B36BABF16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8404E997-E50C-2F99-8BF2-06E6E6261E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64393BD8-2F3E-60ED-213D-490DD864C6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4278517129"/>
      </p:ext>
    </p:extLst>
  </p:cSld>
  <p:clrMapOvr>
    <a:overrideClrMapping bg1="lt1" tx1="dk1" bg2="lt2" tx2="dk2" accent1="accent1" accent2="accent2" accent3="accent3" accent4="accent4" accent5="accent5" accent6="accent6" hlink="hlink" folHlink="folHlink"/>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C2DFE68-BF3A-5D96-4440-1D4B4FCD012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1EE67DE-D707-3499-0047-BE4D5E135DA4}"/>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9A15237D-F9A9-54A4-F9EA-FC45BED98E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8954EAF7-397A-083B-2E46-C00ED752A3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A7774D8F-8711-B28F-4511-D17E8000D3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588472422"/>
      </p:ext>
    </p:extLst>
  </p:cSld>
  <p:clrMapOvr>
    <a:overrideClrMapping bg1="lt1" tx1="dk1" bg2="lt2" tx2="dk2" accent1="accent1" accent2="accent2" accent3="accent3" accent4="accent4" accent5="accent5" accent6="accent6" hlink="hlink" folHlink="folHlink"/>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514148131"/>
      </p:ext>
    </p:extLst>
  </p:cSld>
  <p:clrMapOvr>
    <a:overrideClrMapping bg1="lt1" tx1="dk1" bg2="lt2" tx2="dk2" accent1="accent1" accent2="accent2" accent3="accent3" accent4="accent4" accent5="accent5" accent6="accent6" hlink="hlink" folHlink="folHlink"/>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3000871426"/>
      </p:ext>
    </p:extLst>
  </p:cSld>
  <p:clrMapOvr>
    <a:overrideClrMapping bg1="lt1" tx1="dk1" bg2="lt2" tx2="dk2" accent1="accent1" accent2="accent2" accent3="accent3" accent4="accent4" accent5="accent5" accent6="accent6" hlink="hlink" folHlink="folHlink"/>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709666513"/>
      </p:ext>
    </p:extLst>
  </p:cSld>
  <p:clrMapOvr>
    <a:overrideClrMapping bg1="lt1" tx1="dk1" bg2="lt2" tx2="dk2" accent1="accent1" accent2="accent2" accent3="accent3" accent4="accent4" accent5="accent5" accent6="accent6" hlink="hlink" folHlink="folHlink"/>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140188320"/>
      </p:ext>
    </p:extLst>
  </p:cSld>
  <p:clrMapOvr>
    <a:overrideClrMapping bg1="lt1" tx1="dk1" bg2="lt2" tx2="dk2" accent1="accent1" accent2="accent2" accent3="accent3" accent4="accent4" accent5="accent5" accent6="accent6" hlink="hlink" folHlink="folHlink"/>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4214136615"/>
      </p:ext>
    </p:extLst>
  </p:cSld>
  <p:clrMapOvr>
    <a:overrideClrMapping bg1="lt1" tx1="dk1" bg2="lt2" tx2="dk2" accent1="accent1" accent2="accent2" accent3="accent3" accent4="accent4" accent5="accent5" accent6="accent6" hlink="hlink" folHlink="folHlink"/>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566357"/>
      </p:ext>
    </p:extLst>
  </p:cSld>
  <p:clrMapOvr>
    <a:overrideClrMapping bg1="lt1" tx1="dk1" bg2="lt2" tx2="dk2" accent1="accent1" accent2="accent2" accent3="accent3" accent4="accent4" accent5="accent5" accent6="accent6" hlink="hlink" folHlink="folHlink"/>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258395"/>
      </p:ext>
    </p:extLst>
  </p:cSld>
  <p:clrMapOvr>
    <a:overrideClrMapping bg1="lt1" tx1="dk1" bg2="lt2" tx2="dk2" accent1="accent1" accent2="accent2" accent3="accent3" accent4="accent4" accent5="accent5" accent6="accent6" hlink="hlink" folHlink="folHlink"/>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381B0-DB39-757B-1A3A-91F82DEEC660}"/>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912D8B7B-CCF3-EDAD-D2CB-DDE6F447A4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DF02A19-0B7A-7494-3DF5-87FFD81619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3FB0552B-B23D-6F94-6AC8-62E098DD39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699FDEF9-645B-624F-B9C9-D884D1EB9A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835625211"/>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61775" y="4037675"/>
            <a:ext cx="1731871" cy="1952818"/>
          </a:xfrm>
          <a:prstGeom prst="roundRect">
            <a:avLst>
              <a:gd name="adj" fmla="val 10637"/>
            </a:avLst>
          </a:prstGeom>
        </p:spPr>
        <p:txBody>
          <a:bodyPr>
            <a:normAutofit/>
          </a:bodyPr>
          <a:lstStyle>
            <a:lvl1pPr>
              <a:defRPr sz="1200"/>
            </a:lvl1pPr>
          </a:lstStyle>
          <a:p>
            <a:endParaRPr lang="en-US"/>
          </a:p>
        </p:txBody>
      </p:sp>
      <p:sp>
        <p:nvSpPr>
          <p:cNvPr id="3" name="Picture Placeholder 3"/>
          <p:cNvSpPr>
            <a:spLocks noGrp="1"/>
          </p:cNvSpPr>
          <p:nvPr>
            <p:ph type="pic" sz="quarter" idx="11"/>
          </p:nvPr>
        </p:nvSpPr>
        <p:spPr>
          <a:xfrm>
            <a:off x="2823599" y="4037675"/>
            <a:ext cx="1731871" cy="1952818"/>
          </a:xfrm>
          <a:prstGeom prst="roundRect">
            <a:avLst>
              <a:gd name="adj" fmla="val 10637"/>
            </a:avLst>
          </a:prstGeom>
        </p:spPr>
        <p:txBody>
          <a:bodyPr>
            <a:normAutofit/>
          </a:bodyPr>
          <a:lstStyle>
            <a:lvl1pPr>
              <a:defRPr sz="1200"/>
            </a:lvl1pPr>
          </a:lstStyle>
          <a:p>
            <a:endParaRPr lang="en-US"/>
          </a:p>
        </p:txBody>
      </p:sp>
      <p:sp>
        <p:nvSpPr>
          <p:cNvPr id="5" name="Picture Placeholder 3"/>
          <p:cNvSpPr>
            <a:spLocks noGrp="1"/>
          </p:cNvSpPr>
          <p:nvPr>
            <p:ph type="pic" sz="quarter" idx="12"/>
          </p:nvPr>
        </p:nvSpPr>
        <p:spPr>
          <a:xfrm>
            <a:off x="4685423" y="4037675"/>
            <a:ext cx="1731871" cy="1952818"/>
          </a:xfrm>
          <a:prstGeom prst="roundRect">
            <a:avLst>
              <a:gd name="adj" fmla="val 10637"/>
            </a:avLst>
          </a:prstGeom>
        </p:spPr>
        <p:txBody>
          <a:bodyPr>
            <a:normAutofit/>
          </a:bodyPr>
          <a:lstStyle>
            <a:lvl1pPr>
              <a:defRPr sz="1200"/>
            </a:lvl1pPr>
          </a:lstStyle>
          <a:p>
            <a:endParaRPr lang="en-US"/>
          </a:p>
        </p:txBody>
      </p:sp>
      <p:sp>
        <p:nvSpPr>
          <p:cNvPr id="6" name="Picture Placeholder 3"/>
          <p:cNvSpPr>
            <a:spLocks noGrp="1"/>
          </p:cNvSpPr>
          <p:nvPr>
            <p:ph type="pic" sz="quarter" idx="13"/>
          </p:nvPr>
        </p:nvSpPr>
        <p:spPr>
          <a:xfrm>
            <a:off x="6547247" y="4037675"/>
            <a:ext cx="1731871" cy="1952818"/>
          </a:xfrm>
          <a:prstGeom prst="roundRect">
            <a:avLst>
              <a:gd name="adj" fmla="val 10637"/>
            </a:avLst>
          </a:prstGeom>
        </p:spPr>
        <p:txBody>
          <a:bodyPr>
            <a:normAutofit/>
          </a:bodyPr>
          <a:lstStyle>
            <a:lvl1pPr>
              <a:defRPr sz="1200"/>
            </a:lvl1pPr>
          </a:lstStyle>
          <a:p>
            <a:endParaRPr lang="en-US"/>
          </a:p>
        </p:txBody>
      </p:sp>
      <p:sp>
        <p:nvSpPr>
          <p:cNvPr id="7" name="Picture Placeholder 3"/>
          <p:cNvSpPr>
            <a:spLocks noGrp="1"/>
          </p:cNvSpPr>
          <p:nvPr>
            <p:ph type="pic" sz="quarter" idx="14"/>
          </p:nvPr>
        </p:nvSpPr>
        <p:spPr>
          <a:xfrm>
            <a:off x="8409071" y="4037675"/>
            <a:ext cx="1731871" cy="1952818"/>
          </a:xfrm>
          <a:prstGeom prst="roundRect">
            <a:avLst>
              <a:gd name="adj" fmla="val 10637"/>
            </a:avLst>
          </a:prstGeom>
        </p:spPr>
        <p:txBody>
          <a:bodyPr>
            <a:normAutofit/>
          </a:bodyPr>
          <a:lstStyle>
            <a:lvl1pPr>
              <a:defRPr sz="1200"/>
            </a:lvl1pPr>
          </a:lstStyle>
          <a:p>
            <a:endParaRPr lang="en-US"/>
          </a:p>
        </p:txBody>
      </p:sp>
      <p:sp>
        <p:nvSpPr>
          <p:cNvPr id="9" name="Picture Placeholder 3"/>
          <p:cNvSpPr>
            <a:spLocks noGrp="1"/>
          </p:cNvSpPr>
          <p:nvPr>
            <p:ph type="pic" sz="quarter" idx="16"/>
          </p:nvPr>
        </p:nvSpPr>
        <p:spPr>
          <a:xfrm>
            <a:off x="10270893" y="4037675"/>
            <a:ext cx="1731871" cy="1952818"/>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408795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P spid="7" grpId="0"/>
      <p:bldP spid="9" grpId="0"/>
    </p:bld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06EDD6-F8E2-B164-A9B5-DC22D7C20734}"/>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62CB68C5-1C29-B002-5E3C-58C7F11F05C2}"/>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1E77D1D-9BFC-327A-4AE3-922CBA2A3C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7725F529-DFB2-55B5-DC6E-8F6FBC4CC3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819AA28F-67A0-3DAE-7C3B-1E2A3D052D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779889342"/>
      </p:ext>
    </p:extLst>
  </p:cSld>
  <p:clrMapOvr>
    <a:overrideClrMapping bg1="lt1" tx1="dk1" bg2="lt2" tx2="dk2" accent1="accent1" accent2="accent2" accent3="accent3" accent4="accent4" accent5="accent5" accent6="accent6" hlink="hlink" folHlink="folHlink"/>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9D234F-336D-9B01-FD8F-6570FDEDD5C6}"/>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97145BF-0ECB-ABF9-68EF-BB4C6B2DEC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4DBFDEF5-E7AB-4935-95C5-3C581CF659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AE52C556-54BA-40D9-BD30-468D419BD8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2EFE63F1-2624-2100-F50E-EFC55CABC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840967598"/>
      </p:ext>
    </p:extLst>
  </p:cSld>
  <p:clrMapOvr>
    <a:overrideClrMapping bg1="lt1" tx1="dk1" bg2="lt2" tx2="dk2" accent1="accent1" accent2="accent2" accent3="accent3" accent4="accent4" accent5="accent5" accent6="accent6" hlink="hlink" folHlink="folHlink"/>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413DDA-6E07-9B1D-E59C-16259249A229}"/>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0499546C-B0C7-D8A6-1AEA-647BEE374488}"/>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5D85B6EC-7EAD-8F7C-3020-97DD56701A84}"/>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0F16EF6B-2D28-6DCD-CA2D-7687554189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7A31C7CE-70C9-CD7F-854E-FC14E1FA47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2DB86A00-E9E6-E417-DBFF-2CFB408CFC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410200036"/>
      </p:ext>
    </p:extLst>
  </p:cSld>
  <p:clrMapOvr>
    <a:overrideClrMapping bg1="lt1" tx1="dk1" bg2="lt2" tx2="dk2" accent1="accent1" accent2="accent2" accent3="accent3" accent4="accent4" accent5="accent5" accent6="accent6" hlink="hlink" folHlink="folHlink"/>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D60ED9-CEF6-EDC6-BDFF-5EB174F488BB}"/>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F117456F-165A-7A33-6931-663C4DCDEA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7A8B5192-3CB9-1EE8-FBC4-18487683E6BA}"/>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31E39816-5AC5-05F8-0C2F-2382B5BB39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C650CB35-2353-E877-03A7-056762DBA9F4}"/>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8A4DC91F-421C-A590-530A-3B857B567B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8" name="页脚占位符 7">
            <a:extLst>
              <a:ext uri="{FF2B5EF4-FFF2-40B4-BE49-F238E27FC236}">
                <a16:creationId xmlns:a16="http://schemas.microsoft.com/office/drawing/2014/main" id="{CC7B2739-D81C-9C55-DA49-BE1CDE33B0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9" name="灯片编号占位符 8">
            <a:extLst>
              <a:ext uri="{FF2B5EF4-FFF2-40B4-BE49-F238E27FC236}">
                <a16:creationId xmlns:a16="http://schemas.microsoft.com/office/drawing/2014/main" id="{C3C1737B-AE0B-24C6-75D6-3F219CCC39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798538262"/>
      </p:ext>
    </p:extLst>
  </p:cSld>
  <p:clrMapOvr>
    <a:overrideClrMapping bg1="lt1" tx1="dk1" bg2="lt2" tx2="dk2" accent1="accent1" accent2="accent2" accent3="accent3" accent4="accent4" accent5="accent5" accent6="accent6" hlink="hlink" folHlink="folHlink"/>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5A7874-44E7-BDA6-FECC-AD926F113632}"/>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6833BAA7-3FCE-3ABF-05C2-1044A6D9EE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4" name="页脚占位符 3">
            <a:extLst>
              <a:ext uri="{FF2B5EF4-FFF2-40B4-BE49-F238E27FC236}">
                <a16:creationId xmlns:a16="http://schemas.microsoft.com/office/drawing/2014/main" id="{A11DD9E1-4EDE-B43C-0306-3B2585995F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灯片编号占位符 4">
            <a:extLst>
              <a:ext uri="{FF2B5EF4-FFF2-40B4-BE49-F238E27FC236}">
                <a16:creationId xmlns:a16="http://schemas.microsoft.com/office/drawing/2014/main" id="{8D037AEF-2E10-368A-D939-FFCBD6E59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808796364"/>
      </p:ext>
    </p:extLst>
  </p:cSld>
  <p:clrMapOvr>
    <a:overrideClrMapping bg1="lt1" tx1="dk1" bg2="lt2" tx2="dk2" accent1="accent1" accent2="accent2" accent3="accent3" accent4="accent4" accent5="accent5" accent6="accent6" hlink="hlink" folHlink="folHlink"/>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85E2E19-349C-FB00-6CAB-5795238F9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3" name="页脚占位符 2">
            <a:extLst>
              <a:ext uri="{FF2B5EF4-FFF2-40B4-BE49-F238E27FC236}">
                <a16:creationId xmlns:a16="http://schemas.microsoft.com/office/drawing/2014/main" id="{2C4DAE97-B03A-4E8B-4C7E-E409B29CFC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4" name="灯片编号占位符 3">
            <a:extLst>
              <a:ext uri="{FF2B5EF4-FFF2-40B4-BE49-F238E27FC236}">
                <a16:creationId xmlns:a16="http://schemas.microsoft.com/office/drawing/2014/main" id="{A22C5279-157D-0F78-EED2-1DFBBE6E90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042038595"/>
      </p:ext>
    </p:extLst>
  </p:cSld>
  <p:clrMapOvr>
    <a:overrideClrMapping bg1="lt1" tx1="dk1" bg2="lt2" tx2="dk2" accent1="accent1" accent2="accent2" accent3="accent3" accent4="accent4" accent5="accent5" accent6="accent6" hlink="hlink" folHlink="folHlink"/>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1C92F5-6E5C-FB83-93E9-D546B6503F0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78131BF7-47BD-BAD5-9BA2-83994A7E7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42750EAD-4BAC-5C85-8028-60182F6A2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C5B1549A-5FC4-709B-A0A9-3BD96A2435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02C88EC9-880C-1299-6B69-A5C41EBC4B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165237FB-0522-6717-5C62-798F18796C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189255640"/>
      </p:ext>
    </p:extLst>
  </p:cSld>
  <p:clrMapOvr>
    <a:overrideClrMapping bg1="lt1" tx1="dk1" bg2="lt2" tx2="dk2" accent1="accent1" accent2="accent2" accent3="accent3" accent4="accent4" accent5="accent5" accent6="accent6" hlink="hlink" folHlink="folHlink"/>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883311-0C61-F474-17DA-DCD996023B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35F7287C-E405-A276-2AE8-CDB8E1E6E9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0D0B3676-C8EF-89D5-1F43-32A768A78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669902D-C530-F0A9-8C76-A25AF3BD3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FC41CEAC-4660-C7F1-E492-CA4D9B4B58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8EB93C4F-9A62-1BEC-2692-47FAC73FD5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343449397"/>
      </p:ext>
    </p:extLst>
  </p:cSld>
  <p:clrMapOvr>
    <a:overrideClrMapping bg1="lt1" tx1="dk1" bg2="lt2" tx2="dk2" accent1="accent1" accent2="accent2" accent3="accent3" accent4="accent4" accent5="accent5" accent6="accent6" hlink="hlink" folHlink="folHlink"/>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CE63F5-AB14-307E-A117-BB7B9BE0050C}"/>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428416D-578D-31E4-8A6B-522C636CCB5D}"/>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109D001-C98D-F27C-ECAB-4B36BABF16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8404E997-E50C-2F99-8BF2-06E6E6261E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64393BD8-2F3E-60ED-213D-490DD864C6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851866149"/>
      </p:ext>
    </p:extLst>
  </p:cSld>
  <p:clrMapOvr>
    <a:overrideClrMapping bg1="lt1" tx1="dk1" bg2="lt2" tx2="dk2" accent1="accent1" accent2="accent2" accent3="accent3" accent4="accent4" accent5="accent5" accent6="accent6" hlink="hlink" folHlink="folHlink"/>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C2DFE68-BF3A-5D96-4440-1D4B4FCD012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1EE67DE-D707-3499-0047-BE4D5E135DA4}"/>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9A15237D-F9A9-54A4-F9EA-FC45BED98E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8954EAF7-397A-083B-2E46-C00ED752A3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A7774D8F-8711-B28F-4511-D17E8000D3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83658761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9420281" y="192505"/>
            <a:ext cx="2592000" cy="2261937"/>
          </a:xfrm>
          <a:prstGeom prst="roundRect">
            <a:avLst>
              <a:gd name="adj" fmla="val 10637"/>
            </a:avLst>
          </a:prstGeom>
        </p:spPr>
        <p:txBody>
          <a:bodyPr>
            <a:normAutofit/>
          </a:bodyPr>
          <a:lstStyle>
            <a:lvl1pPr>
              <a:defRPr sz="1200"/>
            </a:lvl1pPr>
          </a:lstStyle>
          <a:p>
            <a:endParaRPr lang="en-US"/>
          </a:p>
        </p:txBody>
      </p:sp>
      <p:sp>
        <p:nvSpPr>
          <p:cNvPr id="4" name="Picture Placeholder 3"/>
          <p:cNvSpPr>
            <a:spLocks noGrp="1"/>
          </p:cNvSpPr>
          <p:nvPr>
            <p:ph type="pic" sz="quarter" idx="10"/>
          </p:nvPr>
        </p:nvSpPr>
        <p:spPr>
          <a:xfrm>
            <a:off x="961775" y="192505"/>
            <a:ext cx="2592000" cy="2261937"/>
          </a:xfrm>
          <a:prstGeom prst="roundRect">
            <a:avLst>
              <a:gd name="adj" fmla="val 10637"/>
            </a:avLst>
          </a:prstGeom>
        </p:spPr>
        <p:txBody>
          <a:bodyPr>
            <a:normAutofit/>
          </a:bodyPr>
          <a:lstStyle>
            <a:lvl1pPr>
              <a:defRPr sz="1200"/>
            </a:lvl1pPr>
          </a:lstStyle>
          <a:p>
            <a:endParaRPr lang="en-US"/>
          </a:p>
        </p:txBody>
      </p:sp>
      <p:sp>
        <p:nvSpPr>
          <p:cNvPr id="8" name="Picture Placeholder 3"/>
          <p:cNvSpPr>
            <a:spLocks noGrp="1"/>
          </p:cNvSpPr>
          <p:nvPr>
            <p:ph type="pic" sz="quarter" idx="15"/>
          </p:nvPr>
        </p:nvSpPr>
        <p:spPr>
          <a:xfrm>
            <a:off x="3781277" y="192505"/>
            <a:ext cx="2592000" cy="2261937"/>
          </a:xfrm>
          <a:prstGeom prst="roundRect">
            <a:avLst>
              <a:gd name="adj" fmla="val 10637"/>
            </a:avLst>
          </a:prstGeom>
        </p:spPr>
        <p:txBody>
          <a:bodyPr>
            <a:normAutofit/>
          </a:bodyPr>
          <a:lstStyle>
            <a:lvl1pPr>
              <a:defRPr sz="1200"/>
            </a:lvl1pPr>
          </a:lstStyle>
          <a:p>
            <a:endParaRPr lang="en-US"/>
          </a:p>
        </p:txBody>
      </p:sp>
      <p:sp>
        <p:nvSpPr>
          <p:cNvPr id="9" name="Picture Placeholder 3"/>
          <p:cNvSpPr>
            <a:spLocks noGrp="1"/>
          </p:cNvSpPr>
          <p:nvPr>
            <p:ph type="pic" sz="quarter" idx="16"/>
          </p:nvPr>
        </p:nvSpPr>
        <p:spPr>
          <a:xfrm>
            <a:off x="6600779" y="192505"/>
            <a:ext cx="2592000" cy="2261937"/>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264566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8" grpId="0"/>
      <p:bldP spid="9" grpId="0"/>
    </p:bld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7672965"/>
      </p:ext>
    </p:extLst>
  </p:cSld>
  <p:clrMapOvr>
    <a:overrideClrMapping bg1="lt1" tx1="dk1" bg2="lt2" tx2="dk2" accent1="accent1" accent2="accent2" accent3="accent3" accent4="accent4" accent5="accent5" accent6="accent6" hlink="hlink" folHlink="folHlink"/>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2496679895"/>
      </p:ext>
    </p:extLst>
  </p:cSld>
  <p:clrMapOvr>
    <a:overrideClrMapping bg1="lt1" tx1="dk1" bg2="lt2" tx2="dk2" accent1="accent1" accent2="accent2" accent3="accent3" accent4="accent4" accent5="accent5" accent6="accent6" hlink="hlink" folHlink="folHlink"/>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850607581"/>
      </p:ext>
    </p:extLst>
  </p:cSld>
  <p:clrMapOvr>
    <a:overrideClrMapping bg1="lt1" tx1="dk1" bg2="lt2" tx2="dk2" accent1="accent1" accent2="accent2" accent3="accent3" accent4="accent4" accent5="accent5" accent6="accent6" hlink="hlink" folHlink="folHlink"/>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857603231"/>
      </p:ext>
    </p:extLst>
  </p:cSld>
  <p:clrMapOvr>
    <a:overrideClrMapping bg1="lt1" tx1="dk1" bg2="lt2" tx2="dk2" accent1="accent1" accent2="accent2" accent3="accent3" accent4="accent4" accent5="accent5" accent6="accent6" hlink="hlink" folHlink="folHlink"/>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3021233331"/>
      </p:ext>
    </p:extLst>
  </p:cSld>
  <p:clrMapOvr>
    <a:overrideClrMapping bg1="lt1" tx1="dk1" bg2="lt2" tx2="dk2" accent1="accent1" accent2="accent2" accent3="accent3" accent4="accent4" accent5="accent5" accent6="accent6" hlink="hlink" folHlink="folHlink"/>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25242"/>
      </p:ext>
    </p:extLst>
  </p:cSld>
  <p:clrMapOvr>
    <a:overrideClrMapping bg1="lt1" tx1="dk1" bg2="lt2" tx2="dk2" accent1="accent1" accent2="accent2" accent3="accent3" accent4="accent4" accent5="accent5" accent6="accent6" hlink="hlink" folHlink="folHlink"/>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663923"/>
      </p:ext>
    </p:extLst>
  </p:cSld>
  <p:clrMapOvr>
    <a:overrideClrMapping bg1="lt1" tx1="dk1" bg2="lt2" tx2="dk2" accent1="accent1" accent2="accent2" accent3="accent3" accent4="accent4" accent5="accent5" accent6="accent6" hlink="hlink" folHlink="folHlink"/>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CDB4633-C532-459C-A85A-C4284BC90916}" type="datetimeFigureOut">
              <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endParaRPr>
          </a:p>
        </p:txBody>
      </p:sp>
      <p:sp>
        <p:nvSpPr>
          <p:cNvPr id="3"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endParaRPr>
          </a:p>
        </p:txBody>
      </p:sp>
      <p:sp>
        <p:nvSpPr>
          <p:cNvPr id="4"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2BACD5-5008-44D2-8AFD-4509F1E611BE}" type="slidenum">
              <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endParaRPr>
          </a:p>
        </p:txBody>
      </p:sp>
      <p:pic>
        <p:nvPicPr>
          <p:cNvPr id="10" name="图片 9" descr="背景图案&#10;&#10;描述已自动生成">
            <a:extLst>
              <a:ext uri="{FF2B5EF4-FFF2-40B4-BE49-F238E27FC236}">
                <a16:creationId xmlns:a16="http://schemas.microsoft.com/office/drawing/2014/main" id="{98BEC0BD-F41C-CBCF-5AFF-DE40A316C9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552148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B8F9B19-2ACD-4754-B285-80AD428E761C}" type="datetimeFigureOut">
              <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endParaRPr>
          </a:p>
        </p:txBody>
      </p:sp>
      <p:sp>
        <p:nvSpPr>
          <p:cNvPr id="3" name="页脚占位符 2"/>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endParaRPr>
          </a:p>
        </p:txBody>
      </p:sp>
      <p:sp>
        <p:nvSpPr>
          <p:cNvPr id="4" name="灯片编号占位符 3"/>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AEFD821-C737-494E-9714-1D79E310A4B0}" type="slidenum">
              <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endParaRPr>
          </a:p>
        </p:txBody>
      </p:sp>
      <p:pic>
        <p:nvPicPr>
          <p:cNvPr id="6" name="图片 5" descr="背景图案&#10;&#10;描述已自动生成">
            <a:extLst>
              <a:ext uri="{FF2B5EF4-FFF2-40B4-BE49-F238E27FC236}">
                <a16:creationId xmlns:a16="http://schemas.microsoft.com/office/drawing/2014/main" id="{FCEBF190-786F-18AD-10E6-CCCFAD4918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83845763"/>
      </p:ext>
    </p:extLst>
  </p:cSld>
  <p:clrMapOvr>
    <a:masterClrMapping/>
  </p:clrMapOvr>
  <p:transition spd="slow"/>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过渡">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786DCE-9276-4544-A303-B2A458CA83D9}" type="datetimeFigureOut">
              <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endParaRPr>
          </a:p>
        </p:txBody>
      </p:sp>
      <p:sp>
        <p:nvSpPr>
          <p:cNvPr id="3" name="页脚占位符 2"/>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endParaRPr>
          </a:p>
        </p:txBody>
      </p:sp>
      <p:sp>
        <p:nvSpPr>
          <p:cNvPr id="4" name="灯片编号占位符 3"/>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E0A1512-2185-40A5-873D-0645923F6625}" type="slidenum">
              <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endParaRPr>
          </a:p>
        </p:txBody>
      </p:sp>
      <p:pic>
        <p:nvPicPr>
          <p:cNvPr id="6" name="图片 5" descr="背景图案&#10;&#10;描述已自动生成">
            <a:extLst>
              <a:ext uri="{FF2B5EF4-FFF2-40B4-BE49-F238E27FC236}">
                <a16:creationId xmlns:a16="http://schemas.microsoft.com/office/drawing/2014/main" id="{F32223B3-EC52-BB35-0382-CBC69DB0B7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0039595"/>
      </p:ext>
    </p:extLst>
  </p:cSld>
  <p:clrMapOvr>
    <a:masterClrMapping/>
  </p:clrMapOvr>
  <p:transition spd="slow"/>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413DDA-6E07-9B1D-E59C-16259249A229}"/>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0499546C-B0C7-D8A6-1AEA-647BEE374488}"/>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5D85B6EC-7EAD-8F7C-3020-97DD56701A84}"/>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0F16EF6B-2D28-6DCD-CA2D-7687554189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7A31C7CE-70C9-CD7F-854E-FC14E1FA47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2DB86A00-E9E6-E417-DBFF-2CFB408CFC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172757507"/>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0065563" y="192505"/>
            <a:ext cx="2006015" cy="2261937"/>
          </a:xfrm>
          <a:prstGeom prst="roundRect">
            <a:avLst>
              <a:gd name="adj" fmla="val 10637"/>
            </a:avLst>
          </a:prstGeom>
        </p:spPr>
        <p:txBody>
          <a:bodyPr>
            <a:normAutofit/>
          </a:bodyPr>
          <a:lstStyle>
            <a:lvl1pPr>
              <a:defRPr sz="1200"/>
            </a:lvl1pPr>
          </a:lstStyle>
          <a:p>
            <a:endParaRPr lang="en-US"/>
          </a:p>
        </p:txBody>
      </p:sp>
      <p:sp>
        <p:nvSpPr>
          <p:cNvPr id="3" name="Picture Placeholder 3"/>
          <p:cNvSpPr>
            <a:spLocks noGrp="1"/>
          </p:cNvSpPr>
          <p:nvPr>
            <p:ph type="pic" sz="quarter" idx="11"/>
          </p:nvPr>
        </p:nvSpPr>
        <p:spPr>
          <a:xfrm>
            <a:off x="10065563" y="2696555"/>
            <a:ext cx="2006015" cy="2261937"/>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81925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1A12FE7-82F5-4D4A-BA90-3FCEE9768CAB}" type="datetimeFigureOut">
              <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endParaRPr>
          </a:p>
        </p:txBody>
      </p:sp>
      <p:sp>
        <p:nvSpPr>
          <p:cNvPr id="3" name="页脚占位符 2"/>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endParaRPr>
          </a:p>
        </p:txBody>
      </p:sp>
      <p:sp>
        <p:nvSpPr>
          <p:cNvPr id="4" name="灯片编号占位符 3"/>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E937134-45C5-47F8-AE80-6491DDCCFE32}" type="slidenum">
              <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endParaRPr>
          </a:p>
        </p:txBody>
      </p:sp>
      <p:pic>
        <p:nvPicPr>
          <p:cNvPr id="6" name="图片 5" descr="背景图案&#10;&#10;描述已自动生成">
            <a:extLst>
              <a:ext uri="{FF2B5EF4-FFF2-40B4-BE49-F238E27FC236}">
                <a16:creationId xmlns:a16="http://schemas.microsoft.com/office/drawing/2014/main" id="{093772C4-02FB-53AC-A5FE-45FF5A753C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5849633"/>
      </p:ext>
    </p:extLst>
  </p:cSld>
  <p:clrMapOvr>
    <a:masterClrMapping/>
  </p:clrMapOvr>
  <p:transition spd="slow"/>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9" name="图片 8" descr="背景图案&#10;&#10;描述已自动生成">
            <a:extLst>
              <a:ext uri="{FF2B5EF4-FFF2-40B4-BE49-F238E27FC236}">
                <a16:creationId xmlns:a16="http://schemas.microsoft.com/office/drawing/2014/main" id="{E491006C-D732-06A0-3DD0-D56823E9EF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862863"/>
      </p:ext>
    </p:extLst>
  </p:cSld>
  <p:clrMapOvr>
    <a:masterClrMapping/>
  </p:clrMapOvr>
  <p:transition/>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135946" y="3905161"/>
            <a:ext cx="954124" cy="954124"/>
          </a:xfrm>
          <a:prstGeom prst="ellipse">
            <a:avLst/>
          </a:prstGeom>
        </p:spPr>
        <p:txBody>
          <a:bodyPr>
            <a:normAutofit/>
          </a:bodyPr>
          <a:lstStyle>
            <a:lvl1pPr>
              <a:defRPr sz="1200"/>
            </a:lvl1pPr>
          </a:lstStyle>
          <a:p>
            <a:endParaRPr lang="en-US"/>
          </a:p>
        </p:txBody>
      </p:sp>
      <p:sp>
        <p:nvSpPr>
          <p:cNvPr id="6" name="Picture Placeholder 3"/>
          <p:cNvSpPr>
            <a:spLocks noGrp="1"/>
          </p:cNvSpPr>
          <p:nvPr>
            <p:ph type="pic" sz="quarter" idx="11"/>
          </p:nvPr>
        </p:nvSpPr>
        <p:spPr>
          <a:xfrm>
            <a:off x="4706460" y="5365661"/>
            <a:ext cx="954124" cy="954124"/>
          </a:xfrm>
          <a:prstGeom prst="ellipse">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25154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61775" y="2298031"/>
            <a:ext cx="2006015" cy="2261937"/>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107238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042295" y="438066"/>
            <a:ext cx="954124" cy="954124"/>
          </a:xfrm>
          <a:prstGeom prst="ellipse">
            <a:avLst/>
          </a:prstGeom>
        </p:spPr>
        <p:txBody>
          <a:bodyPr>
            <a:normAutofit/>
          </a:bodyPr>
          <a:lstStyle>
            <a:lvl1pPr>
              <a:defRPr sz="1200"/>
            </a:lvl1pPr>
          </a:lstStyle>
          <a:p>
            <a:endParaRPr lang="en-US"/>
          </a:p>
        </p:txBody>
      </p:sp>
      <p:sp>
        <p:nvSpPr>
          <p:cNvPr id="7" name="Picture Placeholder 3"/>
          <p:cNvSpPr>
            <a:spLocks noGrp="1"/>
          </p:cNvSpPr>
          <p:nvPr>
            <p:ph type="pic" sz="quarter" idx="11"/>
          </p:nvPr>
        </p:nvSpPr>
        <p:spPr>
          <a:xfrm>
            <a:off x="1042295" y="1685962"/>
            <a:ext cx="954124" cy="954124"/>
          </a:xfrm>
          <a:prstGeom prst="ellipse">
            <a:avLst/>
          </a:prstGeom>
        </p:spPr>
        <p:txBody>
          <a:bodyPr>
            <a:normAutofit/>
          </a:bodyPr>
          <a:lstStyle>
            <a:lvl1pPr>
              <a:defRPr sz="1200"/>
            </a:lvl1pPr>
          </a:lstStyle>
          <a:p>
            <a:endParaRPr lang="en-US"/>
          </a:p>
        </p:txBody>
      </p:sp>
      <p:sp>
        <p:nvSpPr>
          <p:cNvPr id="10" name="Picture Placeholder 3"/>
          <p:cNvSpPr>
            <a:spLocks noGrp="1"/>
          </p:cNvSpPr>
          <p:nvPr>
            <p:ph type="pic" sz="quarter" idx="12"/>
          </p:nvPr>
        </p:nvSpPr>
        <p:spPr>
          <a:xfrm>
            <a:off x="1042295" y="2933858"/>
            <a:ext cx="954124" cy="954124"/>
          </a:xfrm>
          <a:prstGeom prst="ellipse">
            <a:avLst/>
          </a:prstGeom>
        </p:spPr>
        <p:txBody>
          <a:bodyPr>
            <a:normAutofit/>
          </a:bodyPr>
          <a:lstStyle>
            <a:lvl1pPr>
              <a:defRPr sz="1200"/>
            </a:lvl1pPr>
          </a:lstStyle>
          <a:p>
            <a:endParaRPr lang="en-US"/>
          </a:p>
        </p:txBody>
      </p:sp>
      <p:sp>
        <p:nvSpPr>
          <p:cNvPr id="13" name="Picture Placeholder 3"/>
          <p:cNvSpPr>
            <a:spLocks noGrp="1"/>
          </p:cNvSpPr>
          <p:nvPr>
            <p:ph type="pic" sz="quarter" idx="13"/>
          </p:nvPr>
        </p:nvSpPr>
        <p:spPr>
          <a:xfrm>
            <a:off x="1042295" y="4181754"/>
            <a:ext cx="954124" cy="954124"/>
          </a:xfrm>
          <a:prstGeom prst="ellipse">
            <a:avLst/>
          </a:prstGeom>
        </p:spPr>
        <p:txBody>
          <a:bodyPr>
            <a:normAutofit/>
          </a:bodyPr>
          <a:lstStyle>
            <a:lvl1pPr>
              <a:defRPr sz="1200"/>
            </a:lvl1pPr>
          </a:lstStyle>
          <a:p>
            <a:endParaRPr lang="en-US"/>
          </a:p>
        </p:txBody>
      </p:sp>
      <p:sp>
        <p:nvSpPr>
          <p:cNvPr id="14" name="Picture Placeholder 3"/>
          <p:cNvSpPr>
            <a:spLocks noGrp="1"/>
          </p:cNvSpPr>
          <p:nvPr>
            <p:ph type="pic" sz="quarter" idx="14"/>
          </p:nvPr>
        </p:nvSpPr>
        <p:spPr>
          <a:xfrm>
            <a:off x="1042295" y="5429649"/>
            <a:ext cx="954124" cy="954124"/>
          </a:xfrm>
          <a:prstGeom prst="ellipse">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211039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3" grpId="0"/>
      <p:bldP spid="14"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042295" y="438066"/>
            <a:ext cx="954124" cy="954124"/>
          </a:xfrm>
          <a:prstGeom prst="ellipse">
            <a:avLst/>
          </a:prstGeom>
        </p:spPr>
        <p:txBody>
          <a:bodyPr>
            <a:normAutofit/>
          </a:bodyPr>
          <a:lstStyle>
            <a:lvl1pPr>
              <a:defRPr sz="1200"/>
            </a:lvl1pPr>
          </a:lstStyle>
          <a:p>
            <a:endParaRPr lang="en-US"/>
          </a:p>
        </p:txBody>
      </p:sp>
      <p:sp>
        <p:nvSpPr>
          <p:cNvPr id="7" name="Picture Placeholder 3"/>
          <p:cNvSpPr>
            <a:spLocks noGrp="1"/>
          </p:cNvSpPr>
          <p:nvPr>
            <p:ph type="pic" sz="quarter" idx="11"/>
          </p:nvPr>
        </p:nvSpPr>
        <p:spPr>
          <a:xfrm>
            <a:off x="2407632" y="438066"/>
            <a:ext cx="954124" cy="954124"/>
          </a:xfrm>
          <a:prstGeom prst="ellipse">
            <a:avLst/>
          </a:prstGeom>
        </p:spPr>
        <p:txBody>
          <a:bodyPr>
            <a:normAutofit/>
          </a:bodyPr>
          <a:lstStyle>
            <a:lvl1pPr>
              <a:defRPr sz="1200"/>
            </a:lvl1pPr>
          </a:lstStyle>
          <a:p>
            <a:endParaRPr lang="en-US"/>
          </a:p>
        </p:txBody>
      </p:sp>
      <p:sp>
        <p:nvSpPr>
          <p:cNvPr id="8" name="Picture Placeholder 3"/>
          <p:cNvSpPr>
            <a:spLocks noGrp="1"/>
          </p:cNvSpPr>
          <p:nvPr>
            <p:ph type="pic" sz="quarter" idx="15"/>
          </p:nvPr>
        </p:nvSpPr>
        <p:spPr>
          <a:xfrm>
            <a:off x="3772969" y="438066"/>
            <a:ext cx="954124" cy="954124"/>
          </a:xfrm>
          <a:prstGeom prst="ellipse">
            <a:avLst/>
          </a:prstGeom>
        </p:spPr>
        <p:txBody>
          <a:bodyPr>
            <a:normAutofit/>
          </a:bodyPr>
          <a:lstStyle>
            <a:lvl1pPr>
              <a:defRPr sz="1200"/>
            </a:lvl1pPr>
          </a:lstStyle>
          <a:p>
            <a:endParaRPr lang="en-US"/>
          </a:p>
        </p:txBody>
      </p:sp>
      <p:sp>
        <p:nvSpPr>
          <p:cNvPr id="9" name="Picture Placeholder 3"/>
          <p:cNvSpPr>
            <a:spLocks noGrp="1"/>
          </p:cNvSpPr>
          <p:nvPr>
            <p:ph type="pic" sz="quarter" idx="16"/>
          </p:nvPr>
        </p:nvSpPr>
        <p:spPr>
          <a:xfrm>
            <a:off x="5138306" y="438066"/>
            <a:ext cx="954124" cy="954124"/>
          </a:xfrm>
          <a:prstGeom prst="ellipse">
            <a:avLst/>
          </a:prstGeom>
        </p:spPr>
        <p:txBody>
          <a:bodyPr>
            <a:normAutofit/>
          </a:bodyPr>
          <a:lstStyle>
            <a:lvl1pPr>
              <a:defRPr sz="1200"/>
            </a:lvl1pPr>
          </a:lstStyle>
          <a:p>
            <a:endParaRPr lang="en-US"/>
          </a:p>
        </p:txBody>
      </p:sp>
      <p:sp>
        <p:nvSpPr>
          <p:cNvPr id="11" name="Picture Placeholder 3"/>
          <p:cNvSpPr>
            <a:spLocks noGrp="1"/>
          </p:cNvSpPr>
          <p:nvPr>
            <p:ph type="pic" sz="quarter" idx="17"/>
          </p:nvPr>
        </p:nvSpPr>
        <p:spPr>
          <a:xfrm>
            <a:off x="6503643" y="438066"/>
            <a:ext cx="954124" cy="954124"/>
          </a:xfrm>
          <a:prstGeom prst="ellipse">
            <a:avLst/>
          </a:prstGeom>
        </p:spPr>
        <p:txBody>
          <a:bodyPr>
            <a:normAutofit/>
          </a:bodyPr>
          <a:lstStyle>
            <a:lvl1pPr>
              <a:defRPr sz="1200"/>
            </a:lvl1pPr>
          </a:lstStyle>
          <a:p>
            <a:endParaRPr lang="en-US"/>
          </a:p>
        </p:txBody>
      </p:sp>
      <p:sp>
        <p:nvSpPr>
          <p:cNvPr id="12" name="Picture Placeholder 3"/>
          <p:cNvSpPr>
            <a:spLocks noGrp="1"/>
          </p:cNvSpPr>
          <p:nvPr>
            <p:ph type="pic" sz="quarter" idx="18"/>
          </p:nvPr>
        </p:nvSpPr>
        <p:spPr>
          <a:xfrm>
            <a:off x="7868979" y="438066"/>
            <a:ext cx="954124" cy="954124"/>
          </a:xfrm>
          <a:prstGeom prst="ellipse">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347383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1" grpId="0"/>
      <p:bldP spid="12"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042295" y="4719683"/>
            <a:ext cx="859393" cy="859393"/>
          </a:xfrm>
          <a:prstGeom prst="ellipse">
            <a:avLst/>
          </a:prstGeom>
        </p:spPr>
        <p:txBody>
          <a:bodyPr>
            <a:normAutofit/>
          </a:bodyPr>
          <a:lstStyle>
            <a:lvl1pPr>
              <a:defRPr sz="1200"/>
            </a:lvl1pPr>
          </a:lstStyle>
          <a:p>
            <a:endParaRPr lang="en-US"/>
          </a:p>
        </p:txBody>
      </p:sp>
      <p:sp>
        <p:nvSpPr>
          <p:cNvPr id="7" name="Picture Placeholder 3"/>
          <p:cNvSpPr>
            <a:spLocks noGrp="1"/>
          </p:cNvSpPr>
          <p:nvPr>
            <p:ph type="pic" sz="quarter" idx="11"/>
          </p:nvPr>
        </p:nvSpPr>
        <p:spPr>
          <a:xfrm>
            <a:off x="2295681" y="4719683"/>
            <a:ext cx="859393" cy="859393"/>
          </a:xfrm>
          <a:prstGeom prst="ellipse">
            <a:avLst/>
          </a:prstGeom>
        </p:spPr>
        <p:txBody>
          <a:bodyPr>
            <a:normAutofit/>
          </a:bodyPr>
          <a:lstStyle>
            <a:lvl1pPr>
              <a:defRPr sz="1200"/>
            </a:lvl1pPr>
          </a:lstStyle>
          <a:p>
            <a:endParaRPr lang="en-US"/>
          </a:p>
        </p:txBody>
      </p:sp>
      <p:sp>
        <p:nvSpPr>
          <p:cNvPr id="8" name="Picture Placeholder 3"/>
          <p:cNvSpPr>
            <a:spLocks noGrp="1"/>
          </p:cNvSpPr>
          <p:nvPr>
            <p:ph type="pic" sz="quarter" idx="15"/>
          </p:nvPr>
        </p:nvSpPr>
        <p:spPr>
          <a:xfrm>
            <a:off x="3549067" y="4719683"/>
            <a:ext cx="859393" cy="859393"/>
          </a:xfrm>
          <a:prstGeom prst="ellipse">
            <a:avLst/>
          </a:prstGeom>
        </p:spPr>
        <p:txBody>
          <a:bodyPr>
            <a:normAutofit/>
          </a:bodyPr>
          <a:lstStyle>
            <a:lvl1pPr>
              <a:defRPr sz="1200"/>
            </a:lvl1pPr>
          </a:lstStyle>
          <a:p>
            <a:endParaRPr lang="en-US"/>
          </a:p>
        </p:txBody>
      </p:sp>
      <p:sp>
        <p:nvSpPr>
          <p:cNvPr id="9" name="Picture Placeholder 3"/>
          <p:cNvSpPr>
            <a:spLocks noGrp="1"/>
          </p:cNvSpPr>
          <p:nvPr>
            <p:ph type="pic" sz="quarter" idx="16"/>
          </p:nvPr>
        </p:nvSpPr>
        <p:spPr>
          <a:xfrm>
            <a:off x="4802453" y="4719683"/>
            <a:ext cx="859393" cy="859393"/>
          </a:xfrm>
          <a:prstGeom prst="ellipse">
            <a:avLst/>
          </a:prstGeom>
        </p:spPr>
        <p:txBody>
          <a:bodyPr>
            <a:normAutofit/>
          </a:bodyPr>
          <a:lstStyle>
            <a:lvl1pPr>
              <a:defRPr sz="1200"/>
            </a:lvl1pPr>
          </a:lstStyle>
          <a:p>
            <a:endParaRPr lang="en-US"/>
          </a:p>
        </p:txBody>
      </p:sp>
      <p:sp>
        <p:nvSpPr>
          <p:cNvPr id="11" name="Picture Placeholder 3"/>
          <p:cNvSpPr>
            <a:spLocks noGrp="1"/>
          </p:cNvSpPr>
          <p:nvPr>
            <p:ph type="pic" sz="quarter" idx="17"/>
          </p:nvPr>
        </p:nvSpPr>
        <p:spPr>
          <a:xfrm>
            <a:off x="6055839" y="4719683"/>
            <a:ext cx="859393" cy="859393"/>
          </a:xfrm>
          <a:prstGeom prst="ellipse">
            <a:avLst/>
          </a:prstGeom>
        </p:spPr>
        <p:txBody>
          <a:bodyPr>
            <a:normAutofit/>
          </a:bodyPr>
          <a:lstStyle>
            <a:lvl1pPr>
              <a:defRPr sz="1200"/>
            </a:lvl1pPr>
          </a:lstStyle>
          <a:p>
            <a:endParaRPr lang="en-US"/>
          </a:p>
        </p:txBody>
      </p:sp>
      <p:sp>
        <p:nvSpPr>
          <p:cNvPr id="12" name="Picture Placeholder 3"/>
          <p:cNvSpPr>
            <a:spLocks noGrp="1"/>
          </p:cNvSpPr>
          <p:nvPr>
            <p:ph type="pic" sz="quarter" idx="18"/>
          </p:nvPr>
        </p:nvSpPr>
        <p:spPr>
          <a:xfrm>
            <a:off x="7309225" y="4719683"/>
            <a:ext cx="859393" cy="859393"/>
          </a:xfrm>
          <a:prstGeom prst="ellipse">
            <a:avLst/>
          </a:prstGeom>
        </p:spPr>
        <p:txBody>
          <a:bodyPr>
            <a:normAutofit/>
          </a:bodyPr>
          <a:lstStyle>
            <a:lvl1pPr>
              <a:defRPr sz="1200"/>
            </a:lvl1pPr>
          </a:lstStyle>
          <a:p>
            <a:endParaRPr lang="en-US"/>
          </a:p>
        </p:txBody>
      </p:sp>
      <p:sp>
        <p:nvSpPr>
          <p:cNvPr id="10" name="Picture Placeholder 3"/>
          <p:cNvSpPr>
            <a:spLocks noGrp="1"/>
          </p:cNvSpPr>
          <p:nvPr>
            <p:ph type="pic" sz="quarter" idx="19"/>
          </p:nvPr>
        </p:nvSpPr>
        <p:spPr>
          <a:xfrm>
            <a:off x="8562611" y="4719683"/>
            <a:ext cx="859393" cy="859393"/>
          </a:xfrm>
          <a:prstGeom prst="ellipse">
            <a:avLst/>
          </a:prstGeom>
        </p:spPr>
        <p:txBody>
          <a:bodyPr>
            <a:normAutofit/>
          </a:bodyPr>
          <a:lstStyle>
            <a:lvl1pPr>
              <a:defRPr sz="1200"/>
            </a:lvl1pPr>
          </a:lstStyle>
          <a:p>
            <a:endParaRPr lang="en-US"/>
          </a:p>
        </p:txBody>
      </p:sp>
      <p:sp>
        <p:nvSpPr>
          <p:cNvPr id="13" name="Picture Placeholder 3"/>
          <p:cNvSpPr>
            <a:spLocks noGrp="1"/>
          </p:cNvSpPr>
          <p:nvPr>
            <p:ph type="pic" sz="quarter" idx="20"/>
          </p:nvPr>
        </p:nvSpPr>
        <p:spPr>
          <a:xfrm>
            <a:off x="9815997" y="4719683"/>
            <a:ext cx="859393" cy="859393"/>
          </a:xfrm>
          <a:prstGeom prst="ellipse">
            <a:avLst/>
          </a:prstGeom>
        </p:spPr>
        <p:txBody>
          <a:bodyPr>
            <a:normAutofit/>
          </a:bodyPr>
          <a:lstStyle>
            <a:lvl1pPr>
              <a:defRPr sz="1200"/>
            </a:lvl1pPr>
          </a:lstStyle>
          <a:p>
            <a:endParaRPr lang="en-US"/>
          </a:p>
        </p:txBody>
      </p:sp>
      <p:sp>
        <p:nvSpPr>
          <p:cNvPr id="14" name="Picture Placeholder 3"/>
          <p:cNvSpPr>
            <a:spLocks noGrp="1"/>
          </p:cNvSpPr>
          <p:nvPr>
            <p:ph type="pic" sz="quarter" idx="21"/>
          </p:nvPr>
        </p:nvSpPr>
        <p:spPr>
          <a:xfrm>
            <a:off x="11069380" y="4719683"/>
            <a:ext cx="859393" cy="859393"/>
          </a:xfrm>
          <a:prstGeom prst="ellipse">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358760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1" grpId="0"/>
      <p:bldP spid="12" grpId="0"/>
      <p:bldP spid="10" grpId="0"/>
      <p:bldP spid="13" grpId="0"/>
      <p:bldP spid="14"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95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270559" y="201168"/>
            <a:ext cx="1141320" cy="1141320"/>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565148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96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270559" y="277056"/>
            <a:ext cx="1065432" cy="1065432"/>
          </a:xfrm>
          <a:prstGeom prst="ellipse">
            <a:avLst/>
          </a:prstGeom>
        </p:spPr>
        <p:txBody>
          <a:bodyPr>
            <a:normAutofit/>
          </a:bodyPr>
          <a:lstStyle>
            <a:lvl1pPr marL="0" indent="0">
              <a:buNone/>
              <a:defRPr sz="1100"/>
            </a:lvl1pPr>
          </a:lstStyle>
          <a:p>
            <a:endParaRPr lang="en-US" dirty="0"/>
          </a:p>
        </p:txBody>
      </p:sp>
      <p:sp>
        <p:nvSpPr>
          <p:cNvPr id="6" name="Picture Placeholder 2"/>
          <p:cNvSpPr>
            <a:spLocks noGrp="1"/>
          </p:cNvSpPr>
          <p:nvPr>
            <p:ph type="pic" sz="quarter" idx="14"/>
          </p:nvPr>
        </p:nvSpPr>
        <p:spPr>
          <a:xfrm>
            <a:off x="7895968" y="364329"/>
            <a:ext cx="3998925" cy="2292373"/>
          </a:xfrm>
          <a:prstGeom prst="roundRect">
            <a:avLst>
              <a:gd name="adj" fmla="val 9126"/>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6794583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8915401" y="239152"/>
            <a:ext cx="2973298" cy="2168644"/>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6333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06072" y="4599710"/>
            <a:ext cx="1030716" cy="1030714"/>
          </a:xfrm>
          <a:prstGeom prst="ellipse">
            <a:avLst/>
          </a:prstGeom>
        </p:spPr>
        <p:txBody>
          <a:bodyPr>
            <a:normAutofit/>
          </a:bodyPr>
          <a:lstStyle>
            <a:lvl1pPr marL="0" indent="0">
              <a:buNone/>
              <a:defRPr sz="1200"/>
            </a:lvl1pPr>
          </a:lstStyle>
          <a:p>
            <a:endParaRPr lang="en-US" dirty="0"/>
          </a:p>
        </p:txBody>
      </p:sp>
      <p:sp>
        <p:nvSpPr>
          <p:cNvPr id="7" name="Picture Placeholder 3"/>
          <p:cNvSpPr>
            <a:spLocks noGrp="1"/>
          </p:cNvSpPr>
          <p:nvPr>
            <p:ph type="pic" sz="quarter" idx="11"/>
          </p:nvPr>
        </p:nvSpPr>
        <p:spPr>
          <a:xfrm>
            <a:off x="2092424" y="4599710"/>
            <a:ext cx="1030716" cy="1030714"/>
          </a:xfrm>
          <a:prstGeom prst="ellipse">
            <a:avLst/>
          </a:prstGeom>
        </p:spPr>
        <p:txBody>
          <a:bodyPr>
            <a:normAutofit/>
          </a:bodyPr>
          <a:lstStyle>
            <a:lvl1pPr marL="0" indent="0">
              <a:buNone/>
              <a:defRPr sz="1200"/>
            </a:lvl1pPr>
          </a:lstStyle>
          <a:p>
            <a:endParaRPr lang="en-US" dirty="0"/>
          </a:p>
        </p:txBody>
      </p:sp>
      <p:sp>
        <p:nvSpPr>
          <p:cNvPr id="8" name="Picture Placeholder 3"/>
          <p:cNvSpPr>
            <a:spLocks noGrp="1"/>
          </p:cNvSpPr>
          <p:nvPr>
            <p:ph type="pic" sz="quarter" idx="15"/>
          </p:nvPr>
        </p:nvSpPr>
        <p:spPr>
          <a:xfrm>
            <a:off x="3478776" y="4599710"/>
            <a:ext cx="1030716" cy="1030714"/>
          </a:xfrm>
          <a:prstGeom prst="ellipse">
            <a:avLst/>
          </a:prstGeom>
        </p:spPr>
        <p:txBody>
          <a:bodyPr>
            <a:normAutofit/>
          </a:bodyPr>
          <a:lstStyle>
            <a:lvl1pPr marL="0" indent="0">
              <a:buNone/>
              <a:defRPr sz="1200"/>
            </a:lvl1pPr>
          </a:lstStyle>
          <a:p>
            <a:endParaRPr lang="en-US" dirty="0"/>
          </a:p>
        </p:txBody>
      </p:sp>
      <p:sp>
        <p:nvSpPr>
          <p:cNvPr id="9" name="Picture Placeholder 3"/>
          <p:cNvSpPr>
            <a:spLocks noGrp="1"/>
          </p:cNvSpPr>
          <p:nvPr>
            <p:ph type="pic" sz="quarter" idx="16"/>
          </p:nvPr>
        </p:nvSpPr>
        <p:spPr>
          <a:xfrm>
            <a:off x="4865128" y="4599710"/>
            <a:ext cx="1030716" cy="1030714"/>
          </a:xfrm>
          <a:prstGeom prst="ellipse">
            <a:avLst/>
          </a:prstGeom>
        </p:spPr>
        <p:txBody>
          <a:bodyPr>
            <a:normAutofit/>
          </a:bodyPr>
          <a:lstStyle>
            <a:lvl1pPr marL="0" indent="0">
              <a:buNone/>
              <a:defRPr sz="1200"/>
            </a:lvl1pPr>
          </a:lstStyle>
          <a:p>
            <a:endParaRPr lang="en-US" dirty="0"/>
          </a:p>
        </p:txBody>
      </p:sp>
      <p:sp>
        <p:nvSpPr>
          <p:cNvPr id="11" name="Picture Placeholder 3"/>
          <p:cNvSpPr>
            <a:spLocks noGrp="1"/>
          </p:cNvSpPr>
          <p:nvPr>
            <p:ph type="pic" sz="quarter" idx="17"/>
          </p:nvPr>
        </p:nvSpPr>
        <p:spPr>
          <a:xfrm>
            <a:off x="6251480" y="4599710"/>
            <a:ext cx="1030716" cy="1030714"/>
          </a:xfrm>
          <a:prstGeom prst="ellipse">
            <a:avLst/>
          </a:prstGeom>
        </p:spPr>
        <p:txBody>
          <a:bodyPr>
            <a:normAutofit/>
          </a:bodyPr>
          <a:lstStyle>
            <a:lvl1pPr marL="0" indent="0">
              <a:buNone/>
              <a:defRPr sz="1200"/>
            </a:lvl1pPr>
          </a:lstStyle>
          <a:p>
            <a:endParaRPr lang="en-US" dirty="0"/>
          </a:p>
        </p:txBody>
      </p:sp>
      <p:sp>
        <p:nvSpPr>
          <p:cNvPr id="12" name="Picture Placeholder 3"/>
          <p:cNvSpPr>
            <a:spLocks noGrp="1"/>
          </p:cNvSpPr>
          <p:nvPr>
            <p:ph type="pic" sz="quarter" idx="18"/>
          </p:nvPr>
        </p:nvSpPr>
        <p:spPr>
          <a:xfrm>
            <a:off x="7637832" y="4599710"/>
            <a:ext cx="1030716" cy="1030714"/>
          </a:xfrm>
          <a:prstGeom prst="ellipse">
            <a:avLst/>
          </a:prstGeom>
        </p:spPr>
        <p:txBody>
          <a:bodyPr>
            <a:normAutofit/>
          </a:bodyPr>
          <a:lstStyle>
            <a:lvl1pPr marL="0" indent="0">
              <a:buNone/>
              <a:defRPr sz="1200"/>
            </a:lvl1pPr>
          </a:lstStyle>
          <a:p>
            <a:endParaRPr lang="en-US" dirty="0"/>
          </a:p>
        </p:txBody>
      </p:sp>
      <p:sp>
        <p:nvSpPr>
          <p:cNvPr id="10" name="Picture Placeholder 3"/>
          <p:cNvSpPr>
            <a:spLocks noGrp="1"/>
          </p:cNvSpPr>
          <p:nvPr>
            <p:ph type="pic" sz="quarter" idx="19"/>
          </p:nvPr>
        </p:nvSpPr>
        <p:spPr>
          <a:xfrm>
            <a:off x="9024184" y="4599710"/>
            <a:ext cx="1030716" cy="1030714"/>
          </a:xfrm>
          <a:prstGeom prst="ellipse">
            <a:avLst/>
          </a:prstGeom>
        </p:spPr>
        <p:txBody>
          <a:bodyPr>
            <a:normAutofit/>
          </a:bodyPr>
          <a:lstStyle>
            <a:lvl1pPr marL="0" indent="0">
              <a:buNone/>
              <a:defRPr sz="1200"/>
            </a:lvl1pPr>
          </a:lstStyle>
          <a:p>
            <a:endParaRPr lang="en-US" dirty="0"/>
          </a:p>
        </p:txBody>
      </p:sp>
      <p:sp>
        <p:nvSpPr>
          <p:cNvPr id="13" name="Picture Placeholder 3"/>
          <p:cNvSpPr>
            <a:spLocks noGrp="1"/>
          </p:cNvSpPr>
          <p:nvPr>
            <p:ph type="pic" sz="quarter" idx="20"/>
          </p:nvPr>
        </p:nvSpPr>
        <p:spPr>
          <a:xfrm>
            <a:off x="10410534" y="4599710"/>
            <a:ext cx="1030716" cy="1030714"/>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100913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1" grpId="0"/>
      <p:bldP spid="12" grpId="0"/>
      <p:bldP spid="10" grpId="0"/>
      <p:bldP spid="13"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D60ED9-CEF6-EDC6-BDFF-5EB174F488BB}"/>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F117456F-165A-7A33-6931-663C4DCDEA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7A8B5192-3CB9-1EE8-FBC4-18487683E6BA}"/>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31E39816-5AC5-05F8-0C2F-2382B5BB39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C650CB35-2353-E877-03A7-056762DBA9F4}"/>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8A4DC91F-421C-A590-530A-3B857B567B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8" name="页脚占位符 7">
            <a:extLst>
              <a:ext uri="{FF2B5EF4-FFF2-40B4-BE49-F238E27FC236}">
                <a16:creationId xmlns:a16="http://schemas.microsoft.com/office/drawing/2014/main" id="{CC7B2739-D81C-9C55-DA49-BE1CDE33B0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9" name="灯片编号占位符 8">
            <a:extLst>
              <a:ext uri="{FF2B5EF4-FFF2-40B4-BE49-F238E27FC236}">
                <a16:creationId xmlns:a16="http://schemas.microsoft.com/office/drawing/2014/main" id="{C3C1737B-AE0B-24C6-75D6-3F219CCC39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25179038"/>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97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457597" y="277056"/>
            <a:ext cx="1065432" cy="106543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003898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98_Title Only">
    <p:spTree>
      <p:nvGrpSpPr>
        <p:cNvPr id="1" name=""/>
        <p:cNvGrpSpPr/>
        <p:nvPr/>
      </p:nvGrpSpPr>
      <p:grpSpPr>
        <a:xfrm>
          <a:off x="0" y="0"/>
          <a:ext cx="0" cy="0"/>
          <a:chOff x="0" y="0"/>
          <a:chExt cx="0" cy="0"/>
        </a:xfrm>
      </p:grpSpPr>
      <p:sp>
        <p:nvSpPr>
          <p:cNvPr id="2" name="Picture Placeholder 2"/>
          <p:cNvSpPr>
            <a:spLocks noGrp="1"/>
          </p:cNvSpPr>
          <p:nvPr>
            <p:ph type="pic" sz="quarter" idx="13"/>
          </p:nvPr>
        </p:nvSpPr>
        <p:spPr>
          <a:xfrm>
            <a:off x="540642" y="4726915"/>
            <a:ext cx="1631058" cy="163105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0813992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99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231630" y="329594"/>
            <a:ext cx="1319584" cy="1319584"/>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1938344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39372" y="4599710"/>
            <a:ext cx="1030716" cy="1030714"/>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327963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39372" y="4599710"/>
            <a:ext cx="1030716" cy="1030714"/>
          </a:xfrm>
          <a:prstGeom prst="ellipse">
            <a:avLst/>
          </a:prstGeom>
        </p:spPr>
        <p:txBody>
          <a:bodyPr>
            <a:normAutofit/>
          </a:bodyPr>
          <a:lstStyle>
            <a:lvl1pPr marL="0" indent="0">
              <a:buNone/>
              <a:defRPr sz="1200"/>
            </a:lvl1pPr>
          </a:lstStyle>
          <a:p>
            <a:endParaRPr lang="en-US" dirty="0"/>
          </a:p>
        </p:txBody>
      </p:sp>
      <p:sp>
        <p:nvSpPr>
          <p:cNvPr id="3" name="Picture Placeholder 2"/>
          <p:cNvSpPr>
            <a:spLocks noGrp="1"/>
          </p:cNvSpPr>
          <p:nvPr>
            <p:ph type="pic" sz="quarter" idx="11"/>
          </p:nvPr>
        </p:nvSpPr>
        <p:spPr>
          <a:xfrm>
            <a:off x="5514896" y="2333995"/>
            <a:ext cx="897534" cy="897534"/>
          </a:xfrm>
          <a:prstGeom prst="ellipse">
            <a:avLst/>
          </a:prstGeom>
        </p:spPr>
        <p:txBody>
          <a:bodyPr>
            <a:normAutofit/>
          </a:bodyPr>
          <a:lstStyle>
            <a:lvl1pPr marL="0" indent="0">
              <a:buNone/>
              <a:defRPr sz="700"/>
            </a:lvl1pPr>
          </a:lstStyle>
          <a:p>
            <a:endParaRPr lang="en-US" dirty="0"/>
          </a:p>
        </p:txBody>
      </p:sp>
      <p:sp>
        <p:nvSpPr>
          <p:cNvPr id="6" name="Picture Placeholder 2"/>
          <p:cNvSpPr>
            <a:spLocks noGrp="1"/>
          </p:cNvSpPr>
          <p:nvPr>
            <p:ph type="pic" sz="quarter" idx="13"/>
          </p:nvPr>
        </p:nvSpPr>
        <p:spPr>
          <a:xfrm>
            <a:off x="5514896" y="5341077"/>
            <a:ext cx="897534" cy="897534"/>
          </a:xfrm>
          <a:prstGeom prst="ellipse">
            <a:avLst/>
          </a:prstGeom>
        </p:spPr>
        <p:txBody>
          <a:bodyPr>
            <a:normAutofit/>
          </a:bodyPr>
          <a:lstStyle>
            <a:lvl1pPr marL="0" indent="0">
              <a:buNone/>
              <a:defRPr sz="700"/>
            </a:lvl1pPr>
          </a:lstStyle>
          <a:p>
            <a:endParaRPr lang="en-US" dirty="0"/>
          </a:p>
        </p:txBody>
      </p:sp>
      <p:sp>
        <p:nvSpPr>
          <p:cNvPr id="11" name="Picture Placeholder 2"/>
          <p:cNvSpPr>
            <a:spLocks noGrp="1"/>
          </p:cNvSpPr>
          <p:nvPr>
            <p:ph type="pic" sz="quarter" idx="14"/>
          </p:nvPr>
        </p:nvSpPr>
        <p:spPr>
          <a:xfrm>
            <a:off x="10645491" y="3916616"/>
            <a:ext cx="843502" cy="843502"/>
          </a:xfrm>
          <a:prstGeom prst="ellipse">
            <a:avLst/>
          </a:prstGeom>
        </p:spPr>
        <p:txBody>
          <a:bodyPr>
            <a:normAutofit/>
          </a:bodyPr>
          <a:lstStyle>
            <a:lvl1pPr marL="0" indent="0">
              <a:buNone/>
              <a:defRPr sz="700"/>
            </a:lvl1pPr>
          </a:lstStyle>
          <a:p>
            <a:endParaRPr lang="en-US" dirty="0"/>
          </a:p>
        </p:txBody>
      </p:sp>
    </p:spTree>
    <p:extLst>
      <p:ext uri="{BB962C8B-B14F-4D97-AF65-F5344CB8AC3E}">
        <p14:creationId xmlns:p14="http://schemas.microsoft.com/office/powerpoint/2010/main" val="48858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11"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334251" y="192505"/>
            <a:ext cx="4648199" cy="2261937"/>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837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solidFill>
            <a:schemeClr val="tx1">
              <a:alpha val="20000"/>
            </a:schemeClr>
          </a:solidFill>
        </p:spPr>
        <p:txBody>
          <a:bodyPr/>
          <a:lstStyle/>
          <a:p>
            <a:endParaRPr lang="en-US"/>
          </a:p>
        </p:txBody>
      </p:sp>
    </p:spTree>
    <p:extLst>
      <p:ext uri="{BB962C8B-B14F-4D97-AF65-F5344CB8AC3E}">
        <p14:creationId xmlns:p14="http://schemas.microsoft.com/office/powerpoint/2010/main" val="31336265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
        <p:nvSpPr>
          <p:cNvPr id="4" name="Picture Placeholder 5"/>
          <p:cNvSpPr>
            <a:spLocks noGrp="1"/>
          </p:cNvSpPr>
          <p:nvPr>
            <p:ph type="pic" sz="quarter" idx="15"/>
          </p:nvPr>
        </p:nvSpPr>
        <p:spPr>
          <a:xfrm>
            <a:off x="7137400" y="341074"/>
            <a:ext cx="4838699" cy="2833926"/>
          </a:xfrm>
          <a:prstGeom prst="roundRect">
            <a:avLst>
              <a:gd name="adj" fmla="val 9520"/>
            </a:avLst>
          </a:prstGeom>
          <a:noFill/>
        </p:spPr>
        <p:txBody>
          <a:bodyPr/>
          <a:lstStyle/>
          <a:p>
            <a:endParaRPr lang="en-US"/>
          </a:p>
        </p:txBody>
      </p:sp>
    </p:spTree>
    <p:extLst>
      <p:ext uri="{BB962C8B-B14F-4D97-AF65-F5344CB8AC3E}">
        <p14:creationId xmlns:p14="http://schemas.microsoft.com/office/powerpoint/2010/main" val="25454628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
        <p:nvSpPr>
          <p:cNvPr id="3" name="Picture Placeholder 5"/>
          <p:cNvSpPr>
            <a:spLocks noGrp="1"/>
          </p:cNvSpPr>
          <p:nvPr>
            <p:ph type="pic" sz="quarter" idx="15"/>
          </p:nvPr>
        </p:nvSpPr>
        <p:spPr>
          <a:xfrm>
            <a:off x="1179945" y="341074"/>
            <a:ext cx="4838699" cy="2833926"/>
          </a:xfrm>
          <a:prstGeom prst="roundRect">
            <a:avLst>
              <a:gd name="adj" fmla="val 9520"/>
            </a:avLst>
          </a:prstGeom>
          <a:noFill/>
        </p:spPr>
        <p:txBody>
          <a:bodyPr/>
          <a:lstStyle/>
          <a:p>
            <a:endParaRPr lang="en-US"/>
          </a:p>
        </p:txBody>
      </p:sp>
    </p:spTree>
    <p:extLst>
      <p:ext uri="{BB962C8B-B14F-4D97-AF65-F5344CB8AC3E}">
        <p14:creationId xmlns:p14="http://schemas.microsoft.com/office/powerpoint/2010/main" val="40265475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DEA5B68-7D93-3DBF-3794-DBFB72FF18FD}"/>
              </a:ext>
            </a:extLst>
          </p:cNvPr>
          <p:cNvSpPr txBox="1"/>
          <p:nvPr userDrawn="1"/>
        </p:nvSpPr>
        <p:spPr>
          <a:xfrm>
            <a:off x="9224576" y="6316195"/>
            <a:ext cx="275343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Arial Black" panose="020B0A04020102020204"/>
                <a:ea typeface="黑体" panose="02010609060101010101" pitchFamily="49" charset="-122"/>
                <a:cs typeface="+mn-cs"/>
              </a:rPr>
              <a:t>Dashboard </a:t>
            </a:r>
            <a:r>
              <a:rPr kumimoji="0" lang="en-US" sz="1200" b="0" i="0" u="none" strike="noStrike" kern="1200" cap="none" spc="0" normalizeH="0" baseline="0" noProof="0" dirty="0">
                <a:ln>
                  <a:noFill/>
                </a:ln>
                <a:solidFill>
                  <a:prstClr val="white"/>
                </a:solidFill>
                <a:effectLst/>
                <a:uLnTx/>
                <a:uFillTx/>
                <a:latin typeface="Arial Black" panose="020B0A04020102020204"/>
                <a:ea typeface="+mn-ea"/>
                <a:cs typeface="+mn-cs"/>
              </a:rPr>
              <a:t>Presentation</a:t>
            </a:r>
          </a:p>
        </p:txBody>
      </p:sp>
      <p:sp>
        <p:nvSpPr>
          <p:cNvPr id="10" name="TextBox 9">
            <a:extLst>
              <a:ext uri="{FF2B5EF4-FFF2-40B4-BE49-F238E27FC236}">
                <a16:creationId xmlns:a16="http://schemas.microsoft.com/office/drawing/2014/main" id="{A4396062-5C5C-0405-A2B3-E1170584EA83}"/>
              </a:ext>
            </a:extLst>
          </p:cNvPr>
          <p:cNvSpPr txBox="1"/>
          <p:nvPr userDrawn="1"/>
        </p:nvSpPr>
        <p:spPr>
          <a:xfrm rot="10800000" flipV="1">
            <a:off x="10462197" y="199982"/>
            <a:ext cx="1515812"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4000" b="0" i="0" u="none" strike="noStrike" kern="1200" cap="none" spc="0" normalizeH="0" baseline="0" noProof="0" smtClean="0">
                <a:ln>
                  <a:noFill/>
                </a:ln>
                <a:solidFill>
                  <a:prstClr val="white">
                    <a:lumMod val="85000"/>
                  </a:prstClr>
                </a:solidFill>
                <a:effectLst/>
                <a:uLnTx/>
                <a:uFillTx/>
                <a:latin typeface="Arial" panose="020B0604020202020204"/>
                <a:ea typeface="Roboto Condensed" panose="02000000000000000000" pitchFamily="2"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3800" b="0" i="0" u="none" strike="noStrike" kern="1200" cap="none" spc="0" normalizeH="0" baseline="0" noProof="0" dirty="0">
              <a:ln>
                <a:noFill/>
              </a:ln>
              <a:solidFill>
                <a:prstClr val="white">
                  <a:lumMod val="85000"/>
                </a:prstClr>
              </a:solidFill>
              <a:effectLst/>
              <a:uLnTx/>
              <a:uFillTx/>
              <a:latin typeface="Arial" panose="020B0604020202020204"/>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385972542"/>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5A7874-44E7-BDA6-FECC-AD926F113632}"/>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6833BAA7-3FCE-3ABF-05C2-1044A6D9EE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4" name="页脚占位符 3">
            <a:extLst>
              <a:ext uri="{FF2B5EF4-FFF2-40B4-BE49-F238E27FC236}">
                <a16:creationId xmlns:a16="http://schemas.microsoft.com/office/drawing/2014/main" id="{A11DD9E1-4EDE-B43C-0306-3B2585995F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灯片编号占位符 4">
            <a:extLst>
              <a:ext uri="{FF2B5EF4-FFF2-40B4-BE49-F238E27FC236}">
                <a16:creationId xmlns:a16="http://schemas.microsoft.com/office/drawing/2014/main" id="{8D037AEF-2E10-368A-D939-FFCBD6E59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473577366"/>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
        <p:nvSpPr>
          <p:cNvPr id="3" name="Picture Placeholder 5"/>
          <p:cNvSpPr>
            <a:spLocks noGrp="1"/>
          </p:cNvSpPr>
          <p:nvPr>
            <p:ph type="pic" sz="quarter" idx="15"/>
          </p:nvPr>
        </p:nvSpPr>
        <p:spPr>
          <a:xfrm>
            <a:off x="1450975" y="341074"/>
            <a:ext cx="4838699" cy="2833926"/>
          </a:xfrm>
          <a:prstGeom prst="roundRect">
            <a:avLst>
              <a:gd name="adj" fmla="val 9520"/>
            </a:avLst>
          </a:prstGeom>
          <a:noFill/>
        </p:spPr>
        <p:txBody>
          <a:bodyPr/>
          <a:lstStyle/>
          <a:p>
            <a:endParaRPr lang="en-US"/>
          </a:p>
        </p:txBody>
      </p:sp>
    </p:spTree>
    <p:extLst>
      <p:ext uri="{BB962C8B-B14F-4D97-AF65-F5344CB8AC3E}">
        <p14:creationId xmlns:p14="http://schemas.microsoft.com/office/powerpoint/2010/main" val="36422733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1462411" y="338785"/>
            <a:ext cx="633701" cy="633701"/>
          </a:xfrm>
          <a:prstGeom prst="ellipse">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3"/>
          </p:nvPr>
        </p:nvSpPr>
        <p:spPr>
          <a:xfrm>
            <a:off x="1462411" y="1135900"/>
            <a:ext cx="633701" cy="633701"/>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1462411" y="1933015"/>
            <a:ext cx="633701" cy="633701"/>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1462411" y="2730130"/>
            <a:ext cx="633701" cy="633701"/>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1462411" y="4324360"/>
            <a:ext cx="633701" cy="633701"/>
          </a:xfrm>
          <a:prstGeom prst="ellipse">
            <a:avLst/>
          </a:prstGeom>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7"/>
          </p:nvPr>
        </p:nvSpPr>
        <p:spPr>
          <a:xfrm>
            <a:off x="1462411" y="5121475"/>
            <a:ext cx="633701" cy="633701"/>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8"/>
          </p:nvPr>
        </p:nvSpPr>
        <p:spPr>
          <a:xfrm>
            <a:off x="1462411" y="3527245"/>
            <a:ext cx="633701" cy="633701"/>
          </a:xfrm>
          <a:prstGeom prst="ellipse">
            <a:avLst/>
          </a:prstGeom>
        </p:spPr>
        <p:txBody>
          <a:bodyPr>
            <a:normAutofit/>
          </a:bodyPr>
          <a:lstStyle>
            <a:lvl1pPr marL="0" indent="0">
              <a:buNone/>
              <a:defRPr sz="1100"/>
            </a:lvl1pPr>
          </a:lstStyle>
          <a:p>
            <a:endParaRPr lang="en-US" dirty="0"/>
          </a:p>
        </p:txBody>
      </p:sp>
      <p:sp>
        <p:nvSpPr>
          <p:cNvPr id="14" name="Picture Placeholder 2"/>
          <p:cNvSpPr>
            <a:spLocks noGrp="1"/>
          </p:cNvSpPr>
          <p:nvPr>
            <p:ph type="pic" sz="quarter" idx="19"/>
          </p:nvPr>
        </p:nvSpPr>
        <p:spPr>
          <a:xfrm>
            <a:off x="1462411" y="5918591"/>
            <a:ext cx="633701" cy="633701"/>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1001360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14:presetBounceEnd="40000">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14:bounceEnd="4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14:presetBounceEnd="40000">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14:bounceEnd="40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14:presetBounceEnd="40000">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14:bounceEnd="4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nodePh="1" p14:presetBounceEnd="40000">
                                      <p:stCondLst>
                                        <p:cond delay="0"/>
                                      </p:stCondLst>
                                      <p:endCondLst>
                                        <p:cond evt="begin" delay="0">
                                          <p:tn val="29"/>
                                        </p:cond>
                                      </p:endCondLst>
                                      <p:childTnLst>
                                        <p:set>
                                          <p:cBhvr>
                                            <p:cTn id="30" dur="1" fill="hold">
                                              <p:stCondLst>
                                                <p:cond delay="0"/>
                                              </p:stCondLst>
                                            </p:cTn>
                                            <p:tgtEl>
                                              <p:spTgt spid="10"/>
                                            </p:tgtEl>
                                            <p:attrNameLst>
                                              <p:attrName>style.visibility</p:attrName>
                                            </p:attrNameLst>
                                          </p:cBhvr>
                                          <p:to>
                                            <p:strVal val="visible"/>
                                          </p:to>
                                        </p:set>
                                        <p:anim calcmode="lin" valueType="num" p14:bounceEnd="40000">
                                          <p:cBhvr additive="base">
                                            <p:cTn id="31"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nodePh="1" p14:presetBounceEnd="40000">
                                      <p:stCondLst>
                                        <p:cond delay="0"/>
                                      </p:stCondLst>
                                      <p:endCondLst>
                                        <p:cond evt="begin" delay="0">
                                          <p:tn val="33"/>
                                        </p:cond>
                                      </p:endCondLst>
                                      <p:childTnLst>
                                        <p:set>
                                          <p:cBhvr>
                                            <p:cTn id="34" dur="1" fill="hold">
                                              <p:stCondLst>
                                                <p:cond delay="0"/>
                                              </p:stCondLst>
                                            </p:cTn>
                                            <p:tgtEl>
                                              <p:spTgt spid="14"/>
                                            </p:tgtEl>
                                            <p:attrNameLst>
                                              <p:attrName>style.visibility</p:attrName>
                                            </p:attrNameLst>
                                          </p:cBhvr>
                                          <p:to>
                                            <p:strVal val="visible"/>
                                          </p:to>
                                        </p:set>
                                        <p:anim calcmode="lin" valueType="num" p14:bounceEnd="40000">
                                          <p:cBhvr additive="base">
                                            <p:cTn id="35"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9" grpId="0"/>
          <p:bldP spid="10"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nodePh="1">
                                      <p:stCondLst>
                                        <p:cond delay="0"/>
                                      </p:stCondLst>
                                      <p:endCondLst>
                                        <p:cond evt="begin" delay="0">
                                          <p:tn val="29"/>
                                        </p:cond>
                                      </p:end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nodePh="1">
                                      <p:stCondLst>
                                        <p:cond delay="0"/>
                                      </p:stCondLst>
                                      <p:endCondLst>
                                        <p:cond evt="begin" delay="0">
                                          <p:tn val="33"/>
                                        </p:cond>
                                      </p:end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9" grpId="0"/>
          <p:bldP spid="10" grpId="0"/>
          <p:bldP spid="14" grpId="0"/>
        </p:bldLst>
      </p:timing>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5" name="Picture Placeholder 4"/>
          <p:cNvSpPr>
            <a:spLocks noGrp="1"/>
          </p:cNvSpPr>
          <p:nvPr>
            <p:ph type="pic" sz="quarter" idx="22"/>
          </p:nvPr>
        </p:nvSpPr>
        <p:spPr>
          <a:xfrm>
            <a:off x="1675113" y="4869508"/>
            <a:ext cx="721871" cy="720080"/>
          </a:xfrm>
          <a:prstGeom prst="ellipse">
            <a:avLst/>
          </a:prstGeom>
          <a:noFill/>
        </p:spPr>
        <p:txBody>
          <a:bodyPr>
            <a:normAutofit/>
          </a:bodyPr>
          <a:lstStyle>
            <a:lvl1pPr marL="0" indent="0">
              <a:buNone/>
              <a:defRPr sz="1000"/>
            </a:lvl1pPr>
          </a:lstStyle>
          <a:p>
            <a:endParaRPr lang="en-US" dirty="0"/>
          </a:p>
        </p:txBody>
      </p:sp>
      <p:sp>
        <p:nvSpPr>
          <p:cNvPr id="6" name="Picture Placeholder 4"/>
          <p:cNvSpPr>
            <a:spLocks noGrp="1"/>
          </p:cNvSpPr>
          <p:nvPr>
            <p:ph type="pic" sz="quarter" idx="23"/>
          </p:nvPr>
        </p:nvSpPr>
        <p:spPr>
          <a:xfrm>
            <a:off x="2718756" y="4869508"/>
            <a:ext cx="721871" cy="720080"/>
          </a:xfrm>
          <a:prstGeom prst="ellipse">
            <a:avLst/>
          </a:prstGeom>
          <a:noFill/>
        </p:spPr>
        <p:txBody>
          <a:bodyPr>
            <a:normAutofit/>
          </a:bodyPr>
          <a:lstStyle>
            <a:lvl1pPr marL="0" indent="0">
              <a:buNone/>
              <a:defRPr sz="1000"/>
            </a:lvl1pPr>
          </a:lstStyle>
          <a:p>
            <a:endParaRPr lang="en-US" dirty="0"/>
          </a:p>
        </p:txBody>
      </p:sp>
      <p:sp>
        <p:nvSpPr>
          <p:cNvPr id="7" name="Picture Placeholder 4"/>
          <p:cNvSpPr>
            <a:spLocks noGrp="1"/>
          </p:cNvSpPr>
          <p:nvPr>
            <p:ph type="pic" sz="quarter" idx="24"/>
          </p:nvPr>
        </p:nvSpPr>
        <p:spPr>
          <a:xfrm>
            <a:off x="3762399" y="4869508"/>
            <a:ext cx="721871" cy="720080"/>
          </a:xfrm>
          <a:prstGeom prst="ellipse">
            <a:avLst/>
          </a:prstGeom>
          <a:noFill/>
        </p:spPr>
        <p:txBody>
          <a:bodyPr>
            <a:normAutofit/>
          </a:bodyPr>
          <a:lstStyle>
            <a:lvl1pPr marL="0" indent="0">
              <a:buNone/>
              <a:defRPr sz="1000"/>
            </a:lvl1pPr>
          </a:lstStyle>
          <a:p>
            <a:endParaRPr lang="en-US" dirty="0"/>
          </a:p>
        </p:txBody>
      </p:sp>
      <p:sp>
        <p:nvSpPr>
          <p:cNvPr id="8" name="Picture Placeholder 4"/>
          <p:cNvSpPr>
            <a:spLocks noGrp="1"/>
          </p:cNvSpPr>
          <p:nvPr>
            <p:ph type="pic" sz="quarter" idx="25"/>
          </p:nvPr>
        </p:nvSpPr>
        <p:spPr>
          <a:xfrm>
            <a:off x="4806042" y="4869508"/>
            <a:ext cx="721871" cy="720080"/>
          </a:xfrm>
          <a:prstGeom prst="ellipse">
            <a:avLst/>
          </a:prstGeom>
          <a:noFill/>
        </p:spPr>
        <p:txBody>
          <a:bodyPr>
            <a:normAutofit/>
          </a:bodyPr>
          <a:lstStyle>
            <a:lvl1pPr marL="0" indent="0">
              <a:buNone/>
              <a:defRPr sz="1000"/>
            </a:lvl1pPr>
          </a:lstStyle>
          <a:p>
            <a:endParaRPr lang="en-US" dirty="0"/>
          </a:p>
        </p:txBody>
      </p:sp>
      <p:sp>
        <p:nvSpPr>
          <p:cNvPr id="10" name="Picture Placeholder 4"/>
          <p:cNvSpPr>
            <a:spLocks noGrp="1"/>
          </p:cNvSpPr>
          <p:nvPr>
            <p:ph type="pic" sz="quarter" idx="26"/>
          </p:nvPr>
        </p:nvSpPr>
        <p:spPr>
          <a:xfrm>
            <a:off x="5849685" y="4869508"/>
            <a:ext cx="721871" cy="720080"/>
          </a:xfrm>
          <a:prstGeom prst="ellipse">
            <a:avLst/>
          </a:prstGeom>
          <a:noFill/>
        </p:spPr>
        <p:txBody>
          <a:bodyPr>
            <a:normAutofit/>
          </a:bodyPr>
          <a:lstStyle>
            <a:lvl1pPr marL="0" indent="0">
              <a:buNone/>
              <a:defRPr sz="1000"/>
            </a:lvl1pPr>
          </a:lstStyle>
          <a:p>
            <a:endParaRPr lang="en-US" dirty="0"/>
          </a:p>
        </p:txBody>
      </p:sp>
      <p:sp>
        <p:nvSpPr>
          <p:cNvPr id="11" name="Picture Placeholder 4"/>
          <p:cNvSpPr>
            <a:spLocks noGrp="1"/>
          </p:cNvSpPr>
          <p:nvPr>
            <p:ph type="pic" sz="quarter" idx="27"/>
          </p:nvPr>
        </p:nvSpPr>
        <p:spPr>
          <a:xfrm>
            <a:off x="6893328" y="4869508"/>
            <a:ext cx="721871" cy="720080"/>
          </a:xfrm>
          <a:prstGeom prst="ellipse">
            <a:avLst/>
          </a:prstGeom>
          <a:noFill/>
        </p:spPr>
        <p:txBody>
          <a:bodyPr>
            <a:normAutofit/>
          </a:bodyPr>
          <a:lstStyle>
            <a:lvl1pPr marL="0" indent="0">
              <a:buNone/>
              <a:defRPr sz="1000"/>
            </a:lvl1pPr>
          </a:lstStyle>
          <a:p>
            <a:endParaRPr lang="en-US" dirty="0"/>
          </a:p>
        </p:txBody>
      </p:sp>
      <p:sp>
        <p:nvSpPr>
          <p:cNvPr id="12" name="Picture Placeholder 4"/>
          <p:cNvSpPr>
            <a:spLocks noGrp="1"/>
          </p:cNvSpPr>
          <p:nvPr>
            <p:ph type="pic" sz="quarter" idx="28"/>
          </p:nvPr>
        </p:nvSpPr>
        <p:spPr>
          <a:xfrm>
            <a:off x="7936971" y="4869508"/>
            <a:ext cx="721871" cy="720080"/>
          </a:xfrm>
          <a:prstGeom prst="ellipse">
            <a:avLst/>
          </a:prstGeom>
          <a:noFill/>
        </p:spPr>
        <p:txBody>
          <a:bodyPr>
            <a:normAutofit/>
          </a:bodyPr>
          <a:lstStyle>
            <a:lvl1pPr marL="0" indent="0">
              <a:buNone/>
              <a:defRPr sz="1000"/>
            </a:lvl1pPr>
          </a:lstStyle>
          <a:p>
            <a:endParaRPr lang="en-US" dirty="0"/>
          </a:p>
        </p:txBody>
      </p:sp>
      <p:sp>
        <p:nvSpPr>
          <p:cNvPr id="13" name="Picture Placeholder 4"/>
          <p:cNvSpPr>
            <a:spLocks noGrp="1"/>
          </p:cNvSpPr>
          <p:nvPr>
            <p:ph type="pic" sz="quarter" idx="29"/>
          </p:nvPr>
        </p:nvSpPr>
        <p:spPr>
          <a:xfrm>
            <a:off x="8980614" y="4869508"/>
            <a:ext cx="721871" cy="720080"/>
          </a:xfrm>
          <a:prstGeom prst="ellipse">
            <a:avLst/>
          </a:prstGeom>
          <a:noFill/>
        </p:spPr>
        <p:txBody>
          <a:bodyPr>
            <a:normAutofit/>
          </a:bodyPr>
          <a:lstStyle>
            <a:lvl1pPr marL="0" indent="0">
              <a:buNone/>
              <a:defRPr sz="1000"/>
            </a:lvl1pPr>
          </a:lstStyle>
          <a:p>
            <a:endParaRPr lang="en-US" dirty="0"/>
          </a:p>
        </p:txBody>
      </p:sp>
      <p:sp>
        <p:nvSpPr>
          <p:cNvPr id="14" name="Picture Placeholder 4"/>
          <p:cNvSpPr>
            <a:spLocks noGrp="1"/>
          </p:cNvSpPr>
          <p:nvPr>
            <p:ph type="pic" sz="quarter" idx="30"/>
          </p:nvPr>
        </p:nvSpPr>
        <p:spPr>
          <a:xfrm>
            <a:off x="10024257" y="4869508"/>
            <a:ext cx="721871" cy="720080"/>
          </a:xfrm>
          <a:prstGeom prst="ellipse">
            <a:avLst/>
          </a:prstGeom>
          <a:noFill/>
        </p:spPr>
        <p:txBody>
          <a:bodyPr>
            <a:normAutofit/>
          </a:bodyPr>
          <a:lstStyle>
            <a:lvl1pPr marL="0" indent="0">
              <a:buNone/>
              <a:defRPr sz="1000"/>
            </a:lvl1pPr>
          </a:lstStyle>
          <a:p>
            <a:endParaRPr lang="en-US" dirty="0"/>
          </a:p>
        </p:txBody>
      </p:sp>
      <p:sp>
        <p:nvSpPr>
          <p:cNvPr id="15" name="Picture Placeholder 4"/>
          <p:cNvSpPr>
            <a:spLocks noGrp="1"/>
          </p:cNvSpPr>
          <p:nvPr>
            <p:ph type="pic" sz="quarter" idx="31"/>
          </p:nvPr>
        </p:nvSpPr>
        <p:spPr>
          <a:xfrm>
            <a:off x="11067904" y="4869508"/>
            <a:ext cx="721871" cy="720080"/>
          </a:xfrm>
          <a:prstGeom prst="ellipse">
            <a:avLst/>
          </a:prstGeom>
          <a:noFill/>
        </p:spPr>
        <p:txBody>
          <a:bodyPr>
            <a:normAutofit/>
          </a:bodyPr>
          <a:lstStyle>
            <a:lvl1pPr marL="0" indent="0">
              <a:buNone/>
              <a:defRPr sz="1000"/>
            </a:lvl1pPr>
          </a:lstStyle>
          <a:p>
            <a:endParaRPr lang="en-US" dirty="0"/>
          </a:p>
        </p:txBody>
      </p:sp>
      <p:sp>
        <p:nvSpPr>
          <p:cNvPr id="29" name="Picture Placeholder 4"/>
          <p:cNvSpPr>
            <a:spLocks noGrp="1"/>
          </p:cNvSpPr>
          <p:nvPr>
            <p:ph type="pic" sz="quarter" idx="32"/>
          </p:nvPr>
        </p:nvSpPr>
        <p:spPr>
          <a:xfrm>
            <a:off x="1675113" y="5757014"/>
            <a:ext cx="721871" cy="720080"/>
          </a:xfrm>
          <a:prstGeom prst="ellipse">
            <a:avLst/>
          </a:prstGeom>
          <a:noFill/>
        </p:spPr>
        <p:txBody>
          <a:bodyPr>
            <a:normAutofit/>
          </a:bodyPr>
          <a:lstStyle>
            <a:lvl1pPr marL="0" indent="0">
              <a:buNone/>
              <a:defRPr sz="1000"/>
            </a:lvl1pPr>
          </a:lstStyle>
          <a:p>
            <a:endParaRPr lang="en-US" dirty="0"/>
          </a:p>
        </p:txBody>
      </p:sp>
      <p:sp>
        <p:nvSpPr>
          <p:cNvPr id="30" name="Picture Placeholder 4"/>
          <p:cNvSpPr>
            <a:spLocks noGrp="1"/>
          </p:cNvSpPr>
          <p:nvPr>
            <p:ph type="pic" sz="quarter" idx="33"/>
          </p:nvPr>
        </p:nvSpPr>
        <p:spPr>
          <a:xfrm>
            <a:off x="2718756" y="5757014"/>
            <a:ext cx="721871" cy="720080"/>
          </a:xfrm>
          <a:prstGeom prst="ellipse">
            <a:avLst/>
          </a:prstGeom>
          <a:noFill/>
        </p:spPr>
        <p:txBody>
          <a:bodyPr>
            <a:normAutofit/>
          </a:bodyPr>
          <a:lstStyle>
            <a:lvl1pPr marL="0" indent="0">
              <a:buNone/>
              <a:defRPr sz="1000"/>
            </a:lvl1pPr>
          </a:lstStyle>
          <a:p>
            <a:endParaRPr lang="en-US" dirty="0"/>
          </a:p>
        </p:txBody>
      </p:sp>
      <p:sp>
        <p:nvSpPr>
          <p:cNvPr id="31" name="Picture Placeholder 4"/>
          <p:cNvSpPr>
            <a:spLocks noGrp="1"/>
          </p:cNvSpPr>
          <p:nvPr>
            <p:ph type="pic" sz="quarter" idx="34"/>
          </p:nvPr>
        </p:nvSpPr>
        <p:spPr>
          <a:xfrm>
            <a:off x="3762399" y="5757014"/>
            <a:ext cx="721871" cy="720080"/>
          </a:xfrm>
          <a:prstGeom prst="ellipse">
            <a:avLst/>
          </a:prstGeom>
          <a:noFill/>
        </p:spPr>
        <p:txBody>
          <a:bodyPr>
            <a:normAutofit/>
          </a:bodyPr>
          <a:lstStyle>
            <a:lvl1pPr marL="0" indent="0">
              <a:buNone/>
              <a:defRPr sz="1000"/>
            </a:lvl1pPr>
          </a:lstStyle>
          <a:p>
            <a:endParaRPr lang="en-US" dirty="0"/>
          </a:p>
        </p:txBody>
      </p:sp>
      <p:sp>
        <p:nvSpPr>
          <p:cNvPr id="32" name="Picture Placeholder 4"/>
          <p:cNvSpPr>
            <a:spLocks noGrp="1"/>
          </p:cNvSpPr>
          <p:nvPr>
            <p:ph type="pic" sz="quarter" idx="35"/>
          </p:nvPr>
        </p:nvSpPr>
        <p:spPr>
          <a:xfrm>
            <a:off x="4806042" y="5757014"/>
            <a:ext cx="721871" cy="720080"/>
          </a:xfrm>
          <a:prstGeom prst="ellipse">
            <a:avLst/>
          </a:prstGeom>
          <a:noFill/>
        </p:spPr>
        <p:txBody>
          <a:bodyPr>
            <a:normAutofit/>
          </a:bodyPr>
          <a:lstStyle>
            <a:lvl1pPr marL="0" indent="0">
              <a:buNone/>
              <a:defRPr sz="1000"/>
            </a:lvl1pPr>
          </a:lstStyle>
          <a:p>
            <a:endParaRPr lang="en-US" dirty="0"/>
          </a:p>
        </p:txBody>
      </p:sp>
      <p:sp>
        <p:nvSpPr>
          <p:cNvPr id="33" name="Picture Placeholder 4"/>
          <p:cNvSpPr>
            <a:spLocks noGrp="1"/>
          </p:cNvSpPr>
          <p:nvPr>
            <p:ph type="pic" sz="quarter" idx="36"/>
          </p:nvPr>
        </p:nvSpPr>
        <p:spPr>
          <a:xfrm>
            <a:off x="5849685" y="5757014"/>
            <a:ext cx="721871" cy="720080"/>
          </a:xfrm>
          <a:prstGeom prst="ellipse">
            <a:avLst/>
          </a:prstGeom>
          <a:noFill/>
        </p:spPr>
        <p:txBody>
          <a:bodyPr>
            <a:normAutofit/>
          </a:bodyPr>
          <a:lstStyle>
            <a:lvl1pPr marL="0" indent="0">
              <a:buNone/>
              <a:defRPr sz="1000"/>
            </a:lvl1pPr>
          </a:lstStyle>
          <a:p>
            <a:endParaRPr lang="en-US" dirty="0"/>
          </a:p>
        </p:txBody>
      </p:sp>
    </p:spTree>
    <p:extLst>
      <p:ext uri="{BB962C8B-B14F-4D97-AF65-F5344CB8AC3E}">
        <p14:creationId xmlns:p14="http://schemas.microsoft.com/office/powerpoint/2010/main" val="7158264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grpId="0" nodeType="withEffect" nodePh="1">
                                  <p:stCondLst>
                                    <p:cond delay="0"/>
                                  </p:stCondLst>
                                  <p:endCondLst>
                                    <p:cond evt="begin" delay="0">
                                      <p:tn val="50"/>
                                    </p:cond>
                                  </p:end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grpId="0" nodeType="withEffect" nodePh="1">
                                  <p:stCondLst>
                                    <p:cond delay="0"/>
                                  </p:stCondLst>
                                  <p:endCondLst>
                                    <p:cond evt="begin" delay="0">
                                      <p:tn val="55"/>
                                    </p:cond>
                                  </p:endCondLst>
                                  <p:childTnLst>
                                    <p:set>
                                      <p:cBhvr>
                                        <p:cTn id="56" dur="1" fill="hold">
                                          <p:stCondLst>
                                            <p:cond delay="0"/>
                                          </p:stCondLst>
                                        </p:cTn>
                                        <p:tgtEl>
                                          <p:spTgt spid="29"/>
                                        </p:tgtEl>
                                        <p:attrNameLst>
                                          <p:attrName>style.visibility</p:attrName>
                                        </p:attrNameLst>
                                      </p:cBhvr>
                                      <p:to>
                                        <p:strVal val="visible"/>
                                      </p:to>
                                    </p:set>
                                    <p:anim calcmode="lin" valueType="num">
                                      <p:cBhvr>
                                        <p:cTn id="57" dur="500" fill="hold"/>
                                        <p:tgtEl>
                                          <p:spTgt spid="29"/>
                                        </p:tgtEl>
                                        <p:attrNameLst>
                                          <p:attrName>ppt_w</p:attrName>
                                        </p:attrNameLst>
                                      </p:cBhvr>
                                      <p:tavLst>
                                        <p:tav tm="0">
                                          <p:val>
                                            <p:fltVal val="0"/>
                                          </p:val>
                                        </p:tav>
                                        <p:tav tm="100000">
                                          <p:val>
                                            <p:strVal val="#ppt_w"/>
                                          </p:val>
                                        </p:tav>
                                      </p:tavLst>
                                    </p:anim>
                                    <p:anim calcmode="lin" valueType="num">
                                      <p:cBhvr>
                                        <p:cTn id="58" dur="500" fill="hold"/>
                                        <p:tgtEl>
                                          <p:spTgt spid="29"/>
                                        </p:tgtEl>
                                        <p:attrNameLst>
                                          <p:attrName>ppt_h</p:attrName>
                                        </p:attrNameLst>
                                      </p:cBhvr>
                                      <p:tavLst>
                                        <p:tav tm="0">
                                          <p:val>
                                            <p:fltVal val="0"/>
                                          </p:val>
                                        </p:tav>
                                        <p:tav tm="100000">
                                          <p:val>
                                            <p:strVal val="#ppt_h"/>
                                          </p:val>
                                        </p:tav>
                                      </p:tavLst>
                                    </p:anim>
                                    <p:animEffect transition="in" filter="fade">
                                      <p:cBhvr>
                                        <p:cTn id="59" dur="500"/>
                                        <p:tgtEl>
                                          <p:spTgt spid="29"/>
                                        </p:tgtEl>
                                      </p:cBhvr>
                                    </p:animEffect>
                                  </p:childTnLst>
                                </p:cTn>
                              </p:par>
                              <p:par>
                                <p:cTn id="60" presetID="53" presetClass="entr" presetSubtype="16" fill="hold" grpId="0" nodeType="withEffect" nodePh="1">
                                  <p:stCondLst>
                                    <p:cond delay="0"/>
                                  </p:stCondLst>
                                  <p:endCondLst>
                                    <p:cond evt="begin" delay="0">
                                      <p:tn val="60"/>
                                    </p:cond>
                                  </p:endCondLst>
                                  <p:childTnLst>
                                    <p:set>
                                      <p:cBhvr>
                                        <p:cTn id="61" dur="1" fill="hold">
                                          <p:stCondLst>
                                            <p:cond delay="0"/>
                                          </p:stCondLst>
                                        </p:cTn>
                                        <p:tgtEl>
                                          <p:spTgt spid="30"/>
                                        </p:tgtEl>
                                        <p:attrNameLst>
                                          <p:attrName>style.visibility</p:attrName>
                                        </p:attrNameLst>
                                      </p:cBhvr>
                                      <p:to>
                                        <p:strVal val="visible"/>
                                      </p:to>
                                    </p:set>
                                    <p:anim calcmode="lin" valueType="num">
                                      <p:cBhvr>
                                        <p:cTn id="62" dur="500" fill="hold"/>
                                        <p:tgtEl>
                                          <p:spTgt spid="30"/>
                                        </p:tgtEl>
                                        <p:attrNameLst>
                                          <p:attrName>ppt_w</p:attrName>
                                        </p:attrNameLst>
                                      </p:cBhvr>
                                      <p:tavLst>
                                        <p:tav tm="0">
                                          <p:val>
                                            <p:fltVal val="0"/>
                                          </p:val>
                                        </p:tav>
                                        <p:tav tm="100000">
                                          <p:val>
                                            <p:strVal val="#ppt_w"/>
                                          </p:val>
                                        </p:tav>
                                      </p:tavLst>
                                    </p:anim>
                                    <p:anim calcmode="lin" valueType="num">
                                      <p:cBhvr>
                                        <p:cTn id="63" dur="500" fill="hold"/>
                                        <p:tgtEl>
                                          <p:spTgt spid="30"/>
                                        </p:tgtEl>
                                        <p:attrNameLst>
                                          <p:attrName>ppt_h</p:attrName>
                                        </p:attrNameLst>
                                      </p:cBhvr>
                                      <p:tavLst>
                                        <p:tav tm="0">
                                          <p:val>
                                            <p:fltVal val="0"/>
                                          </p:val>
                                        </p:tav>
                                        <p:tav tm="100000">
                                          <p:val>
                                            <p:strVal val="#ppt_h"/>
                                          </p:val>
                                        </p:tav>
                                      </p:tavLst>
                                    </p:anim>
                                    <p:animEffect transition="in" filter="fade">
                                      <p:cBhvr>
                                        <p:cTn id="64" dur="500"/>
                                        <p:tgtEl>
                                          <p:spTgt spid="30"/>
                                        </p:tgtEl>
                                      </p:cBhvr>
                                    </p:animEffect>
                                  </p:childTnLst>
                                </p:cTn>
                              </p:par>
                              <p:par>
                                <p:cTn id="65" presetID="53" presetClass="entr" presetSubtype="16" fill="hold" grpId="0" nodeType="withEffect" nodePh="1">
                                  <p:stCondLst>
                                    <p:cond delay="0"/>
                                  </p:stCondLst>
                                  <p:endCondLst>
                                    <p:cond evt="begin" delay="0">
                                      <p:tn val="65"/>
                                    </p:cond>
                                  </p:endCondLst>
                                  <p:childTnLst>
                                    <p:set>
                                      <p:cBhvr>
                                        <p:cTn id="66" dur="1" fill="hold">
                                          <p:stCondLst>
                                            <p:cond delay="0"/>
                                          </p:stCondLst>
                                        </p:cTn>
                                        <p:tgtEl>
                                          <p:spTgt spid="31"/>
                                        </p:tgtEl>
                                        <p:attrNameLst>
                                          <p:attrName>style.visibility</p:attrName>
                                        </p:attrNameLst>
                                      </p:cBhvr>
                                      <p:to>
                                        <p:strVal val="visible"/>
                                      </p:to>
                                    </p:set>
                                    <p:anim calcmode="lin" valueType="num">
                                      <p:cBhvr>
                                        <p:cTn id="67" dur="500" fill="hold"/>
                                        <p:tgtEl>
                                          <p:spTgt spid="31"/>
                                        </p:tgtEl>
                                        <p:attrNameLst>
                                          <p:attrName>ppt_w</p:attrName>
                                        </p:attrNameLst>
                                      </p:cBhvr>
                                      <p:tavLst>
                                        <p:tav tm="0">
                                          <p:val>
                                            <p:fltVal val="0"/>
                                          </p:val>
                                        </p:tav>
                                        <p:tav tm="100000">
                                          <p:val>
                                            <p:strVal val="#ppt_w"/>
                                          </p:val>
                                        </p:tav>
                                      </p:tavLst>
                                    </p:anim>
                                    <p:anim calcmode="lin" valueType="num">
                                      <p:cBhvr>
                                        <p:cTn id="68" dur="500" fill="hold"/>
                                        <p:tgtEl>
                                          <p:spTgt spid="31"/>
                                        </p:tgtEl>
                                        <p:attrNameLst>
                                          <p:attrName>ppt_h</p:attrName>
                                        </p:attrNameLst>
                                      </p:cBhvr>
                                      <p:tavLst>
                                        <p:tav tm="0">
                                          <p:val>
                                            <p:fltVal val="0"/>
                                          </p:val>
                                        </p:tav>
                                        <p:tav tm="100000">
                                          <p:val>
                                            <p:strVal val="#ppt_h"/>
                                          </p:val>
                                        </p:tav>
                                      </p:tavLst>
                                    </p:anim>
                                    <p:animEffect transition="in" filter="fade">
                                      <p:cBhvr>
                                        <p:cTn id="69" dur="500"/>
                                        <p:tgtEl>
                                          <p:spTgt spid="31"/>
                                        </p:tgtEl>
                                      </p:cBhvr>
                                    </p:animEffect>
                                  </p:childTnLst>
                                </p:cTn>
                              </p:par>
                              <p:par>
                                <p:cTn id="70" presetID="53" presetClass="entr" presetSubtype="16" fill="hold" grpId="0" nodeType="withEffect" nodePh="1">
                                  <p:stCondLst>
                                    <p:cond delay="0"/>
                                  </p:stCondLst>
                                  <p:endCondLst>
                                    <p:cond evt="begin" delay="0">
                                      <p:tn val="70"/>
                                    </p:cond>
                                  </p:endCondLst>
                                  <p:childTnLst>
                                    <p:set>
                                      <p:cBhvr>
                                        <p:cTn id="71" dur="1" fill="hold">
                                          <p:stCondLst>
                                            <p:cond delay="0"/>
                                          </p:stCondLst>
                                        </p:cTn>
                                        <p:tgtEl>
                                          <p:spTgt spid="32"/>
                                        </p:tgtEl>
                                        <p:attrNameLst>
                                          <p:attrName>style.visibility</p:attrName>
                                        </p:attrNameLst>
                                      </p:cBhvr>
                                      <p:to>
                                        <p:strVal val="visible"/>
                                      </p:to>
                                    </p:set>
                                    <p:anim calcmode="lin" valueType="num">
                                      <p:cBhvr>
                                        <p:cTn id="72" dur="500" fill="hold"/>
                                        <p:tgtEl>
                                          <p:spTgt spid="32"/>
                                        </p:tgtEl>
                                        <p:attrNameLst>
                                          <p:attrName>ppt_w</p:attrName>
                                        </p:attrNameLst>
                                      </p:cBhvr>
                                      <p:tavLst>
                                        <p:tav tm="0">
                                          <p:val>
                                            <p:fltVal val="0"/>
                                          </p:val>
                                        </p:tav>
                                        <p:tav tm="100000">
                                          <p:val>
                                            <p:strVal val="#ppt_w"/>
                                          </p:val>
                                        </p:tav>
                                      </p:tavLst>
                                    </p:anim>
                                    <p:anim calcmode="lin" valueType="num">
                                      <p:cBhvr>
                                        <p:cTn id="73" dur="500" fill="hold"/>
                                        <p:tgtEl>
                                          <p:spTgt spid="32"/>
                                        </p:tgtEl>
                                        <p:attrNameLst>
                                          <p:attrName>ppt_h</p:attrName>
                                        </p:attrNameLst>
                                      </p:cBhvr>
                                      <p:tavLst>
                                        <p:tav tm="0">
                                          <p:val>
                                            <p:fltVal val="0"/>
                                          </p:val>
                                        </p:tav>
                                        <p:tav tm="100000">
                                          <p:val>
                                            <p:strVal val="#ppt_h"/>
                                          </p:val>
                                        </p:tav>
                                      </p:tavLst>
                                    </p:anim>
                                    <p:animEffect transition="in" filter="fade">
                                      <p:cBhvr>
                                        <p:cTn id="74" dur="500"/>
                                        <p:tgtEl>
                                          <p:spTgt spid="32"/>
                                        </p:tgtEl>
                                      </p:cBhvr>
                                    </p:animEffect>
                                  </p:childTnLst>
                                </p:cTn>
                              </p:par>
                              <p:par>
                                <p:cTn id="75" presetID="53" presetClass="entr" presetSubtype="16" fill="hold" grpId="0" nodeType="withEffect" nodePh="1">
                                  <p:stCondLst>
                                    <p:cond delay="0"/>
                                  </p:stCondLst>
                                  <p:endCondLst>
                                    <p:cond evt="begin" delay="0">
                                      <p:tn val="75"/>
                                    </p:cond>
                                  </p:endCondLst>
                                  <p:childTnLst>
                                    <p:set>
                                      <p:cBhvr>
                                        <p:cTn id="76" dur="1" fill="hold">
                                          <p:stCondLst>
                                            <p:cond delay="0"/>
                                          </p:stCondLst>
                                        </p:cTn>
                                        <p:tgtEl>
                                          <p:spTgt spid="33"/>
                                        </p:tgtEl>
                                        <p:attrNameLst>
                                          <p:attrName>style.visibility</p:attrName>
                                        </p:attrNameLst>
                                      </p:cBhvr>
                                      <p:to>
                                        <p:strVal val="visible"/>
                                      </p:to>
                                    </p:set>
                                    <p:anim calcmode="lin" valueType="num">
                                      <p:cBhvr>
                                        <p:cTn id="77" dur="500" fill="hold"/>
                                        <p:tgtEl>
                                          <p:spTgt spid="33"/>
                                        </p:tgtEl>
                                        <p:attrNameLst>
                                          <p:attrName>ppt_w</p:attrName>
                                        </p:attrNameLst>
                                      </p:cBhvr>
                                      <p:tavLst>
                                        <p:tav tm="0">
                                          <p:val>
                                            <p:fltVal val="0"/>
                                          </p:val>
                                        </p:tav>
                                        <p:tav tm="100000">
                                          <p:val>
                                            <p:strVal val="#ppt_w"/>
                                          </p:val>
                                        </p:tav>
                                      </p:tavLst>
                                    </p:anim>
                                    <p:anim calcmode="lin" valueType="num">
                                      <p:cBhvr>
                                        <p:cTn id="78" dur="500" fill="hold"/>
                                        <p:tgtEl>
                                          <p:spTgt spid="33"/>
                                        </p:tgtEl>
                                        <p:attrNameLst>
                                          <p:attrName>ppt_h</p:attrName>
                                        </p:attrNameLst>
                                      </p:cBhvr>
                                      <p:tavLst>
                                        <p:tav tm="0">
                                          <p:val>
                                            <p:fltVal val="0"/>
                                          </p:val>
                                        </p:tav>
                                        <p:tav tm="100000">
                                          <p:val>
                                            <p:strVal val="#ppt_h"/>
                                          </p:val>
                                        </p:tav>
                                      </p:tavLst>
                                    </p:anim>
                                    <p:animEffect transition="in" filter="fade">
                                      <p:cBhvr>
                                        <p:cTn id="7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p:bldP spid="15" grpId="0"/>
      <p:bldP spid="29" grpId="0"/>
      <p:bldP spid="30" grpId="0"/>
      <p:bldP spid="31" grpId="0"/>
      <p:bldP spid="32" grpId="0"/>
      <p:bldP spid="33"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72_Title Only">
    <p:spTree>
      <p:nvGrpSpPr>
        <p:cNvPr id="1" name=""/>
        <p:cNvGrpSpPr/>
        <p:nvPr/>
      </p:nvGrpSpPr>
      <p:grpSpPr>
        <a:xfrm>
          <a:off x="0" y="0"/>
          <a:ext cx="0" cy="0"/>
          <a:chOff x="0" y="0"/>
          <a:chExt cx="0" cy="0"/>
        </a:xfrm>
      </p:grpSpPr>
      <p:sp>
        <p:nvSpPr>
          <p:cNvPr id="7" name="Picture Placeholder 2"/>
          <p:cNvSpPr>
            <a:spLocks noGrp="1"/>
          </p:cNvSpPr>
          <p:nvPr>
            <p:ph type="pic" sz="quarter" idx="13"/>
          </p:nvPr>
        </p:nvSpPr>
        <p:spPr>
          <a:xfrm>
            <a:off x="2114032" y="424384"/>
            <a:ext cx="1233268" cy="1233268"/>
          </a:xfrm>
          <a:prstGeom prst="ellipse">
            <a:avLst/>
          </a:prstGeom>
        </p:spPr>
        <p:txBody>
          <a:bodyPr>
            <a:normAutofit/>
          </a:bodyPr>
          <a:lstStyle>
            <a:lvl1pPr marL="0" indent="0">
              <a:buNone/>
              <a:defRPr sz="1100"/>
            </a:lvl1pPr>
          </a:lstStyle>
          <a:p>
            <a:endParaRPr lang="en-US" dirty="0"/>
          </a:p>
        </p:txBody>
      </p:sp>
      <p:sp>
        <p:nvSpPr>
          <p:cNvPr id="11" name="Picture Placeholder 2"/>
          <p:cNvSpPr>
            <a:spLocks noGrp="1"/>
          </p:cNvSpPr>
          <p:nvPr>
            <p:ph type="pic" sz="quarter" idx="14"/>
          </p:nvPr>
        </p:nvSpPr>
        <p:spPr>
          <a:xfrm>
            <a:off x="1706154" y="4247788"/>
            <a:ext cx="460633" cy="460633"/>
          </a:xfrm>
          <a:prstGeom prst="ellipse">
            <a:avLst/>
          </a:prstGeom>
        </p:spPr>
        <p:txBody>
          <a:bodyPr>
            <a:normAutofit/>
          </a:bodyPr>
          <a:lstStyle>
            <a:lvl1pPr marL="0" indent="0">
              <a:buNone/>
              <a:defRPr sz="800"/>
            </a:lvl1pPr>
          </a:lstStyle>
          <a:p>
            <a:endParaRPr lang="en-US" dirty="0"/>
          </a:p>
        </p:txBody>
      </p:sp>
      <p:sp>
        <p:nvSpPr>
          <p:cNvPr id="12" name="Picture Placeholder 2"/>
          <p:cNvSpPr>
            <a:spLocks noGrp="1"/>
          </p:cNvSpPr>
          <p:nvPr>
            <p:ph type="pic" sz="quarter" idx="15"/>
          </p:nvPr>
        </p:nvSpPr>
        <p:spPr>
          <a:xfrm>
            <a:off x="1706154" y="4886766"/>
            <a:ext cx="460633" cy="460633"/>
          </a:xfrm>
          <a:prstGeom prst="ellipse">
            <a:avLst/>
          </a:prstGeom>
        </p:spPr>
        <p:txBody>
          <a:bodyPr>
            <a:normAutofit/>
          </a:bodyPr>
          <a:lstStyle>
            <a:lvl1pPr marL="0" indent="0">
              <a:buNone/>
              <a:defRPr sz="800"/>
            </a:lvl1pPr>
          </a:lstStyle>
          <a:p>
            <a:endParaRPr lang="en-US" dirty="0"/>
          </a:p>
        </p:txBody>
      </p:sp>
      <p:sp>
        <p:nvSpPr>
          <p:cNvPr id="13" name="Picture Placeholder 2"/>
          <p:cNvSpPr>
            <a:spLocks noGrp="1"/>
          </p:cNvSpPr>
          <p:nvPr>
            <p:ph type="pic" sz="quarter" idx="16"/>
          </p:nvPr>
        </p:nvSpPr>
        <p:spPr>
          <a:xfrm>
            <a:off x="1706154" y="5514728"/>
            <a:ext cx="460633" cy="460633"/>
          </a:xfrm>
          <a:prstGeom prst="ellipse">
            <a:avLst/>
          </a:prstGeom>
        </p:spPr>
        <p:txBody>
          <a:bodyPr>
            <a:normAutofit/>
          </a:bodyPr>
          <a:lstStyle>
            <a:lvl1pPr marL="0" indent="0">
              <a:buNone/>
              <a:defRPr sz="800"/>
            </a:lvl1pPr>
          </a:lstStyle>
          <a:p>
            <a:endParaRPr lang="en-US" dirty="0"/>
          </a:p>
        </p:txBody>
      </p:sp>
      <p:sp>
        <p:nvSpPr>
          <p:cNvPr id="8" name="Picture Placeholder 2"/>
          <p:cNvSpPr>
            <a:spLocks noGrp="1"/>
          </p:cNvSpPr>
          <p:nvPr>
            <p:ph type="pic" sz="quarter" idx="17"/>
          </p:nvPr>
        </p:nvSpPr>
        <p:spPr>
          <a:xfrm>
            <a:off x="1706154" y="3619826"/>
            <a:ext cx="460633" cy="460633"/>
          </a:xfrm>
          <a:prstGeom prst="ellipse">
            <a:avLst/>
          </a:prstGeom>
        </p:spPr>
        <p:txBody>
          <a:bodyPr>
            <a:normAutofit/>
          </a:bodyPr>
          <a:lstStyle>
            <a:lvl1pPr marL="0" indent="0">
              <a:buNone/>
              <a:defRPr sz="800"/>
            </a:lvl1pPr>
          </a:lstStyle>
          <a:p>
            <a:endParaRPr lang="en-US" dirty="0"/>
          </a:p>
        </p:txBody>
      </p:sp>
      <p:sp>
        <p:nvSpPr>
          <p:cNvPr id="9" name="Picture Placeholder 2"/>
          <p:cNvSpPr>
            <a:spLocks noGrp="1"/>
          </p:cNvSpPr>
          <p:nvPr>
            <p:ph type="pic" sz="quarter" idx="18"/>
          </p:nvPr>
        </p:nvSpPr>
        <p:spPr>
          <a:xfrm>
            <a:off x="1706154" y="6142690"/>
            <a:ext cx="460633" cy="460633"/>
          </a:xfrm>
          <a:prstGeom prst="ellipse">
            <a:avLst/>
          </a:prstGeom>
        </p:spPr>
        <p:txBody>
          <a:bodyPr>
            <a:normAutofit/>
          </a:bodyPr>
          <a:lstStyle>
            <a:lvl1pPr marL="0" indent="0">
              <a:buNone/>
              <a:defRPr sz="800"/>
            </a:lvl1pPr>
          </a:lstStyle>
          <a:p>
            <a:endParaRPr lang="en-US" dirty="0"/>
          </a:p>
        </p:txBody>
      </p:sp>
      <p:sp>
        <p:nvSpPr>
          <p:cNvPr id="14" name="Picture Placeholder 2"/>
          <p:cNvSpPr>
            <a:spLocks noGrp="1"/>
          </p:cNvSpPr>
          <p:nvPr>
            <p:ph type="pic" sz="quarter" idx="19"/>
          </p:nvPr>
        </p:nvSpPr>
        <p:spPr>
          <a:xfrm>
            <a:off x="1706154" y="3000204"/>
            <a:ext cx="460633" cy="460633"/>
          </a:xfrm>
          <a:prstGeom prst="ellipse">
            <a:avLst/>
          </a:prstGeom>
        </p:spPr>
        <p:txBody>
          <a:bodyPr>
            <a:normAutofit/>
          </a:bodyPr>
          <a:lstStyle>
            <a:lvl1pPr marL="0" indent="0">
              <a:buNone/>
              <a:defRPr sz="800"/>
            </a:lvl1pPr>
          </a:lstStyle>
          <a:p>
            <a:endParaRPr lang="en-US" dirty="0"/>
          </a:p>
        </p:txBody>
      </p:sp>
    </p:spTree>
    <p:extLst>
      <p:ext uri="{BB962C8B-B14F-4D97-AF65-F5344CB8AC3E}">
        <p14:creationId xmlns:p14="http://schemas.microsoft.com/office/powerpoint/2010/main" val="30740929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8" grpId="0"/>
      <p:bldP spid="9" grpId="0"/>
      <p:bldP spid="14"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00_Title Only">
    <p:spTree>
      <p:nvGrpSpPr>
        <p:cNvPr id="1" name=""/>
        <p:cNvGrpSpPr/>
        <p:nvPr/>
      </p:nvGrpSpPr>
      <p:grpSpPr>
        <a:xfrm>
          <a:off x="0" y="0"/>
          <a:ext cx="0" cy="0"/>
          <a:chOff x="0" y="0"/>
          <a:chExt cx="0" cy="0"/>
        </a:xfrm>
      </p:grpSpPr>
      <p:sp>
        <p:nvSpPr>
          <p:cNvPr id="49" name="Picture Placeholder 2"/>
          <p:cNvSpPr>
            <a:spLocks noGrp="1"/>
          </p:cNvSpPr>
          <p:nvPr>
            <p:ph type="pic" sz="quarter" idx="14"/>
          </p:nvPr>
        </p:nvSpPr>
        <p:spPr>
          <a:xfrm>
            <a:off x="1620567" y="4688396"/>
            <a:ext cx="713975" cy="713975"/>
          </a:xfrm>
          <a:prstGeom prst="ellipse">
            <a:avLst/>
          </a:prstGeom>
        </p:spPr>
        <p:txBody>
          <a:bodyPr>
            <a:normAutofit/>
          </a:bodyPr>
          <a:lstStyle>
            <a:lvl1pPr marL="0" indent="0">
              <a:buNone/>
              <a:defRPr sz="1100"/>
            </a:lvl1pPr>
          </a:lstStyle>
          <a:p>
            <a:endParaRPr lang="en-US" dirty="0"/>
          </a:p>
        </p:txBody>
      </p:sp>
      <p:sp>
        <p:nvSpPr>
          <p:cNvPr id="50" name="Picture Placeholder 2"/>
          <p:cNvSpPr>
            <a:spLocks noGrp="1"/>
          </p:cNvSpPr>
          <p:nvPr>
            <p:ph type="pic" sz="quarter" idx="15"/>
          </p:nvPr>
        </p:nvSpPr>
        <p:spPr>
          <a:xfrm>
            <a:off x="4317646" y="4688396"/>
            <a:ext cx="713975" cy="713975"/>
          </a:xfrm>
          <a:prstGeom prst="ellipse">
            <a:avLst/>
          </a:prstGeom>
        </p:spPr>
        <p:txBody>
          <a:bodyPr>
            <a:normAutofit/>
          </a:bodyPr>
          <a:lstStyle>
            <a:lvl1pPr marL="0" indent="0">
              <a:buNone/>
              <a:defRPr sz="1100"/>
            </a:lvl1pPr>
          </a:lstStyle>
          <a:p>
            <a:endParaRPr lang="en-US" dirty="0"/>
          </a:p>
        </p:txBody>
      </p:sp>
      <p:sp>
        <p:nvSpPr>
          <p:cNvPr id="51" name="Picture Placeholder 2"/>
          <p:cNvSpPr>
            <a:spLocks noGrp="1"/>
          </p:cNvSpPr>
          <p:nvPr>
            <p:ph type="pic" sz="quarter" idx="16"/>
          </p:nvPr>
        </p:nvSpPr>
        <p:spPr>
          <a:xfrm>
            <a:off x="7068294" y="4688396"/>
            <a:ext cx="713975" cy="713975"/>
          </a:xfrm>
          <a:prstGeom prst="ellipse">
            <a:avLst/>
          </a:prstGeom>
        </p:spPr>
        <p:txBody>
          <a:bodyPr>
            <a:normAutofit/>
          </a:bodyPr>
          <a:lstStyle>
            <a:lvl1pPr marL="0" indent="0">
              <a:buNone/>
              <a:defRPr sz="1100"/>
            </a:lvl1pPr>
          </a:lstStyle>
          <a:p>
            <a:endParaRPr lang="en-US" dirty="0"/>
          </a:p>
        </p:txBody>
      </p:sp>
      <p:sp>
        <p:nvSpPr>
          <p:cNvPr id="52" name="Picture Placeholder 2"/>
          <p:cNvSpPr>
            <a:spLocks noGrp="1"/>
          </p:cNvSpPr>
          <p:nvPr>
            <p:ph type="pic" sz="quarter" idx="17"/>
          </p:nvPr>
        </p:nvSpPr>
        <p:spPr>
          <a:xfrm>
            <a:off x="9738589" y="4688395"/>
            <a:ext cx="713975" cy="713975"/>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5255295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0"/>
                                        </p:tgtEl>
                                        <p:attrNameLst>
                                          <p:attrName>style.visibility</p:attrName>
                                        </p:attrNameLst>
                                      </p:cBhvr>
                                      <p:to>
                                        <p:strVal val="visible"/>
                                      </p:to>
                                    </p:set>
                                    <p:anim calcmode="lin" valueType="num">
                                      <p:cBhvr>
                                        <p:cTn id="12" dur="500" fill="hold"/>
                                        <p:tgtEl>
                                          <p:spTgt spid="50"/>
                                        </p:tgtEl>
                                        <p:attrNameLst>
                                          <p:attrName>ppt_w</p:attrName>
                                        </p:attrNameLst>
                                      </p:cBhvr>
                                      <p:tavLst>
                                        <p:tav tm="0">
                                          <p:val>
                                            <p:fltVal val="0"/>
                                          </p:val>
                                        </p:tav>
                                        <p:tav tm="100000">
                                          <p:val>
                                            <p:strVal val="#ppt_w"/>
                                          </p:val>
                                        </p:tav>
                                      </p:tavLst>
                                    </p:anim>
                                    <p:anim calcmode="lin" valueType="num">
                                      <p:cBhvr>
                                        <p:cTn id="13" dur="500" fill="hold"/>
                                        <p:tgtEl>
                                          <p:spTgt spid="50"/>
                                        </p:tgtEl>
                                        <p:attrNameLst>
                                          <p:attrName>ppt_h</p:attrName>
                                        </p:attrNameLst>
                                      </p:cBhvr>
                                      <p:tavLst>
                                        <p:tav tm="0">
                                          <p:val>
                                            <p:fltVal val="0"/>
                                          </p:val>
                                        </p:tav>
                                        <p:tav tm="100000">
                                          <p:val>
                                            <p:strVal val="#ppt_h"/>
                                          </p:val>
                                        </p:tav>
                                      </p:tavLst>
                                    </p:anim>
                                    <p:animEffect transition="in" filter="fade">
                                      <p:cBhvr>
                                        <p:cTn id="14" dur="500"/>
                                        <p:tgtEl>
                                          <p:spTgt spid="50"/>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51"/>
                                        </p:tgtEl>
                                        <p:attrNameLst>
                                          <p:attrName>style.visibility</p:attrName>
                                        </p:attrNameLst>
                                      </p:cBhvr>
                                      <p:to>
                                        <p:strVal val="visible"/>
                                      </p:to>
                                    </p:set>
                                    <p:anim calcmode="lin" valueType="num">
                                      <p:cBhvr>
                                        <p:cTn id="17" dur="500" fill="hold"/>
                                        <p:tgtEl>
                                          <p:spTgt spid="51"/>
                                        </p:tgtEl>
                                        <p:attrNameLst>
                                          <p:attrName>ppt_w</p:attrName>
                                        </p:attrNameLst>
                                      </p:cBhvr>
                                      <p:tavLst>
                                        <p:tav tm="0">
                                          <p:val>
                                            <p:fltVal val="0"/>
                                          </p:val>
                                        </p:tav>
                                        <p:tav tm="100000">
                                          <p:val>
                                            <p:strVal val="#ppt_w"/>
                                          </p:val>
                                        </p:tav>
                                      </p:tavLst>
                                    </p:anim>
                                    <p:anim calcmode="lin" valueType="num">
                                      <p:cBhvr>
                                        <p:cTn id="18" dur="500" fill="hold"/>
                                        <p:tgtEl>
                                          <p:spTgt spid="51"/>
                                        </p:tgtEl>
                                        <p:attrNameLst>
                                          <p:attrName>ppt_h</p:attrName>
                                        </p:attrNameLst>
                                      </p:cBhvr>
                                      <p:tavLst>
                                        <p:tav tm="0">
                                          <p:val>
                                            <p:fltVal val="0"/>
                                          </p:val>
                                        </p:tav>
                                        <p:tav tm="100000">
                                          <p:val>
                                            <p:strVal val="#ppt_h"/>
                                          </p:val>
                                        </p:tav>
                                      </p:tavLst>
                                    </p:anim>
                                    <p:animEffect transition="in" filter="fade">
                                      <p:cBhvr>
                                        <p:cTn id="19" dur="500"/>
                                        <p:tgtEl>
                                          <p:spTgt spid="51"/>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52"/>
                                        </p:tgtEl>
                                        <p:attrNameLst>
                                          <p:attrName>style.visibility</p:attrName>
                                        </p:attrNameLst>
                                      </p:cBhvr>
                                      <p:to>
                                        <p:strVal val="visible"/>
                                      </p:to>
                                    </p:set>
                                    <p:anim calcmode="lin" valueType="num">
                                      <p:cBhvr>
                                        <p:cTn id="22" dur="500" fill="hold"/>
                                        <p:tgtEl>
                                          <p:spTgt spid="52"/>
                                        </p:tgtEl>
                                        <p:attrNameLst>
                                          <p:attrName>ppt_w</p:attrName>
                                        </p:attrNameLst>
                                      </p:cBhvr>
                                      <p:tavLst>
                                        <p:tav tm="0">
                                          <p:val>
                                            <p:fltVal val="0"/>
                                          </p:val>
                                        </p:tav>
                                        <p:tav tm="100000">
                                          <p:val>
                                            <p:strVal val="#ppt_w"/>
                                          </p:val>
                                        </p:tav>
                                      </p:tavLst>
                                    </p:anim>
                                    <p:anim calcmode="lin" valueType="num">
                                      <p:cBhvr>
                                        <p:cTn id="23" dur="500" fill="hold"/>
                                        <p:tgtEl>
                                          <p:spTgt spid="52"/>
                                        </p:tgtEl>
                                        <p:attrNameLst>
                                          <p:attrName>ppt_h</p:attrName>
                                        </p:attrNameLst>
                                      </p:cBhvr>
                                      <p:tavLst>
                                        <p:tav tm="0">
                                          <p:val>
                                            <p:fltVal val="0"/>
                                          </p:val>
                                        </p:tav>
                                        <p:tav tm="100000">
                                          <p:val>
                                            <p:strVal val="#ppt_h"/>
                                          </p:val>
                                        </p:tav>
                                      </p:tavLst>
                                    </p:anim>
                                    <p:animEffect transition="in" filter="fade">
                                      <p:cBhvr>
                                        <p:cTn id="2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725483" y="195942"/>
            <a:ext cx="1921092" cy="1907177"/>
          </a:xfrm>
          <a:prstGeom prst="roundRect">
            <a:avLst/>
          </a:prstGeom>
        </p:spPr>
        <p:txBody>
          <a:bodyPr>
            <a:normAutofit/>
          </a:bodyPr>
          <a:lstStyle>
            <a:lvl1pPr>
              <a:defRPr sz="1200"/>
            </a:lvl1pPr>
          </a:lstStyle>
          <a:p>
            <a:endParaRPr lang="en-US"/>
          </a:p>
        </p:txBody>
      </p:sp>
      <p:sp>
        <p:nvSpPr>
          <p:cNvPr id="6" name="Picture Placeholder 3"/>
          <p:cNvSpPr>
            <a:spLocks noGrp="1"/>
          </p:cNvSpPr>
          <p:nvPr>
            <p:ph type="pic" sz="quarter" idx="11"/>
          </p:nvPr>
        </p:nvSpPr>
        <p:spPr>
          <a:xfrm>
            <a:off x="4311938" y="195942"/>
            <a:ext cx="1921092" cy="1907177"/>
          </a:xfrm>
          <a:prstGeom prst="roundRect">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275496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6_Title Only">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9461968" y="485386"/>
            <a:ext cx="2160000" cy="2160000"/>
          </a:xfrm>
          <a:prstGeom prst="ellipse">
            <a:avLst/>
          </a:prstGeom>
          <a:no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8240504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Picture Placeholder 2"/>
          <p:cNvSpPr>
            <a:spLocks noGrp="1"/>
          </p:cNvSpPr>
          <p:nvPr>
            <p:ph type="pic" sz="quarter" idx="12"/>
          </p:nvPr>
        </p:nvSpPr>
        <p:spPr>
          <a:xfrm>
            <a:off x="1779961" y="1419064"/>
            <a:ext cx="3230005" cy="2917080"/>
          </a:xfrm>
          <a:prstGeom prst="roundRect">
            <a:avLst>
              <a:gd name="adj" fmla="val 1101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6019976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Picture Placeholder 2"/>
          <p:cNvSpPr>
            <a:spLocks noGrp="1"/>
          </p:cNvSpPr>
          <p:nvPr>
            <p:ph type="pic" sz="quarter" idx="12"/>
          </p:nvPr>
        </p:nvSpPr>
        <p:spPr>
          <a:xfrm>
            <a:off x="1704969" y="2710543"/>
            <a:ext cx="6916518" cy="3421498"/>
          </a:xfrm>
          <a:prstGeom prst="roundRect">
            <a:avLst>
              <a:gd name="adj" fmla="val 1101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8699749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4_Title Only">
    <p:spTree>
      <p:nvGrpSpPr>
        <p:cNvPr id="1" name=""/>
        <p:cNvGrpSpPr/>
        <p:nvPr/>
      </p:nvGrpSpPr>
      <p:grpSpPr>
        <a:xfrm>
          <a:off x="0" y="0"/>
          <a:ext cx="0" cy="0"/>
          <a:chOff x="0" y="0"/>
          <a:chExt cx="0" cy="0"/>
        </a:xfrm>
      </p:grpSpPr>
      <p:sp>
        <p:nvSpPr>
          <p:cNvPr id="2" name="Slide Number Placeholder 1"/>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331027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85E2E19-349C-FB00-6CAB-5795238F9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3" name="页脚占位符 2">
            <a:extLst>
              <a:ext uri="{FF2B5EF4-FFF2-40B4-BE49-F238E27FC236}">
                <a16:creationId xmlns:a16="http://schemas.microsoft.com/office/drawing/2014/main" id="{2C4DAE97-B03A-4E8B-4C7E-E409B29CFC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4" name="灯片编号占位符 3">
            <a:extLst>
              <a:ext uri="{FF2B5EF4-FFF2-40B4-BE49-F238E27FC236}">
                <a16:creationId xmlns:a16="http://schemas.microsoft.com/office/drawing/2014/main" id="{A22C5279-157D-0F78-EED2-1DFBBE6E90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929087999"/>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2_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Picture Placeholder 2"/>
          <p:cNvSpPr>
            <a:spLocks noGrp="1"/>
          </p:cNvSpPr>
          <p:nvPr>
            <p:ph type="pic" sz="quarter" idx="14"/>
          </p:nvPr>
        </p:nvSpPr>
        <p:spPr>
          <a:xfrm>
            <a:off x="4404384" y="1626439"/>
            <a:ext cx="1964332" cy="1802561"/>
          </a:xfrm>
          <a:prstGeom prst="roundRect">
            <a:avLst>
              <a:gd name="adj" fmla="val 10770"/>
            </a:avLst>
          </a:prstGeom>
          <a:noFill/>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5"/>
          </p:nvPr>
        </p:nvSpPr>
        <p:spPr>
          <a:xfrm>
            <a:off x="6896132" y="1626439"/>
            <a:ext cx="1964332" cy="1802561"/>
          </a:xfrm>
          <a:prstGeom prst="roundRect">
            <a:avLst>
              <a:gd name="adj" fmla="val 10770"/>
            </a:avLst>
          </a:prstGeom>
          <a:noFill/>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6"/>
          </p:nvPr>
        </p:nvSpPr>
        <p:spPr>
          <a:xfrm>
            <a:off x="9387880" y="1626439"/>
            <a:ext cx="1964332" cy="1802561"/>
          </a:xfrm>
          <a:prstGeom prst="roundRect">
            <a:avLst>
              <a:gd name="adj" fmla="val 10770"/>
            </a:avLst>
          </a:prstGeom>
          <a:no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7797432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14:presetBounceEnd="40000">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1+#ppt_w/2"/>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Lst>
      </p:timing>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4_Title Only">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827088" y="324359"/>
            <a:ext cx="10537825" cy="333148"/>
          </a:xfrm>
        </p:spPr>
        <p:txBody>
          <a:bodyPr anchor="b">
            <a:normAutofit/>
          </a:bodyPr>
          <a:lstStyle>
            <a:lvl1pPr marL="0" indent="0">
              <a:buNone/>
              <a:defRPr sz="1000" i="1">
                <a:solidFill>
                  <a:schemeClr val="accent1"/>
                </a:solidFill>
              </a:defRPr>
            </a:lvl1pPr>
          </a:lstStyle>
          <a:p>
            <a:pPr lvl="0"/>
            <a:r>
              <a:rPr lang="en-US" dirty="0"/>
              <a:t>Click to edit Master text styles</a:t>
            </a:r>
          </a:p>
        </p:txBody>
      </p:sp>
      <p:sp>
        <p:nvSpPr>
          <p:cNvPr id="3" name="Slide Number Placeholder 2"/>
          <p:cNvSpPr>
            <a:spLocks noGrp="1"/>
          </p:cNvSpPr>
          <p:nvPr>
            <p:ph type="sldNum" sz="quarter" idx="12"/>
          </p:nvPr>
        </p:nvSpPr>
        <p:spPr>
          <a:xfrm>
            <a:off x="11704820" y="166513"/>
            <a:ext cx="325064" cy="324420"/>
          </a:xfrm>
          <a:prstGeom prst="roundRect">
            <a:avLst>
              <a:gd name="adj" fmla="val 26678"/>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Title 4"/>
          <p:cNvSpPr>
            <a:spLocks noGrp="1"/>
          </p:cNvSpPr>
          <p:nvPr>
            <p:ph type="title"/>
          </p:nvPr>
        </p:nvSpPr>
        <p:spPr/>
        <p:txBody>
          <a:bodyPr/>
          <a:lstStyle/>
          <a:p>
            <a:r>
              <a:rPr lang="en-US"/>
              <a:t>Click to edit Master title style</a:t>
            </a:r>
          </a:p>
        </p:txBody>
      </p:sp>
      <p:sp>
        <p:nvSpPr>
          <p:cNvPr id="6" name="Picture Placeholder 2"/>
          <p:cNvSpPr>
            <a:spLocks noGrp="1"/>
          </p:cNvSpPr>
          <p:nvPr>
            <p:ph type="pic" sz="quarter" idx="13"/>
          </p:nvPr>
        </p:nvSpPr>
        <p:spPr>
          <a:xfrm>
            <a:off x="1715763" y="1969477"/>
            <a:ext cx="3445762" cy="344576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456449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3_Title Only">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1323629" y="1182968"/>
            <a:ext cx="2160000" cy="2160000"/>
          </a:xfrm>
          <a:prstGeom prst="ellipse">
            <a:avLst/>
          </a:prstGeom>
          <a:noFill/>
        </p:spPr>
        <p:txBody>
          <a:bodyPr>
            <a:normAutofit/>
          </a:bodyPr>
          <a:lstStyle>
            <a:lvl1pPr marL="0" indent="0">
              <a:buNone/>
              <a:defRPr sz="1100"/>
            </a:lvl1pPr>
          </a:lstStyle>
          <a:p>
            <a:endParaRPr lang="en-US" dirty="0"/>
          </a:p>
        </p:txBody>
      </p:sp>
      <p:sp>
        <p:nvSpPr>
          <p:cNvPr id="2" name="Slide Number Placeholder 1"/>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608855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2_Title Only">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827088" y="324359"/>
            <a:ext cx="10537825" cy="333148"/>
          </a:xfrm>
        </p:spPr>
        <p:txBody>
          <a:bodyPr anchor="b">
            <a:normAutofit/>
          </a:bodyPr>
          <a:lstStyle>
            <a:lvl1pPr marL="0" indent="0">
              <a:buNone/>
              <a:defRPr sz="1000" i="1">
                <a:solidFill>
                  <a:schemeClr val="accent1"/>
                </a:solidFill>
              </a:defRPr>
            </a:lvl1pPr>
          </a:lstStyle>
          <a:p>
            <a:pPr lvl="0"/>
            <a:r>
              <a:rPr lang="en-US" dirty="0"/>
              <a:t>Click to edit Master text styles</a:t>
            </a:r>
          </a:p>
        </p:txBody>
      </p:sp>
      <p:sp>
        <p:nvSpPr>
          <p:cNvPr id="3" name="Slide Number Placeholder 2"/>
          <p:cNvSpPr>
            <a:spLocks noGrp="1"/>
          </p:cNvSpPr>
          <p:nvPr>
            <p:ph type="sldNum" sz="quarter" idx="12"/>
          </p:nvPr>
        </p:nvSpPr>
        <p:spPr>
          <a:xfrm>
            <a:off x="11704820" y="166513"/>
            <a:ext cx="325064" cy="324420"/>
          </a:xfrm>
          <a:prstGeom prst="roundRect">
            <a:avLst>
              <a:gd name="adj" fmla="val 26678"/>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28557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5_Title Only">
    <p:spTree>
      <p:nvGrpSpPr>
        <p:cNvPr id="1" name=""/>
        <p:cNvGrpSpPr/>
        <p:nvPr/>
      </p:nvGrpSpPr>
      <p:grpSpPr>
        <a:xfrm>
          <a:off x="0" y="0"/>
          <a:ext cx="0" cy="0"/>
          <a:chOff x="0" y="0"/>
          <a:chExt cx="0" cy="0"/>
        </a:xfrm>
      </p:grpSpPr>
      <p:sp>
        <p:nvSpPr>
          <p:cNvPr id="7" name="Picture Placeholder 2"/>
          <p:cNvSpPr>
            <a:spLocks noGrp="1"/>
          </p:cNvSpPr>
          <p:nvPr>
            <p:ph type="pic" sz="quarter" idx="14"/>
          </p:nvPr>
        </p:nvSpPr>
        <p:spPr>
          <a:xfrm>
            <a:off x="1793913" y="2328345"/>
            <a:ext cx="1413880" cy="1413880"/>
          </a:xfrm>
          <a:prstGeom prst="ellipse">
            <a:avLst/>
          </a:prstGeom>
          <a:no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1277019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40000">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14:bounceEnd="4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3_Title Only">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827088" y="1261515"/>
            <a:ext cx="10537825" cy="333148"/>
          </a:xfrm>
        </p:spPr>
        <p:txBody>
          <a:bodyPr anchor="t">
            <a:normAutofit/>
          </a:bodyPr>
          <a:lstStyle>
            <a:lvl1pPr marL="0" indent="0">
              <a:buNone/>
              <a:defRPr sz="1000" i="1">
                <a:solidFill>
                  <a:schemeClr val="tx1">
                    <a:lumMod val="50000"/>
                    <a:lumOff val="50000"/>
                  </a:schemeClr>
                </a:solidFill>
              </a:defRPr>
            </a:lvl1pPr>
          </a:lstStyle>
          <a:p>
            <a:pPr lvl="0"/>
            <a:r>
              <a:rPr lang="en-US" dirty="0"/>
              <a:t>Click to edit Master text styles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Title 4"/>
          <p:cNvSpPr>
            <a:spLocks noGrp="1"/>
          </p:cNvSpPr>
          <p:nvPr>
            <p:ph type="title"/>
          </p:nvPr>
        </p:nvSpPr>
        <p:spPr/>
        <p:txBody>
          <a:bodyPr/>
          <a:lstStyle/>
          <a:p>
            <a:r>
              <a:rPr lang="en-US"/>
              <a:t>Click to edit Master title style</a:t>
            </a:r>
          </a:p>
        </p:txBody>
      </p:sp>
      <p:sp>
        <p:nvSpPr>
          <p:cNvPr id="8" name="Picture Placeholder 2"/>
          <p:cNvSpPr>
            <a:spLocks noGrp="1"/>
          </p:cNvSpPr>
          <p:nvPr>
            <p:ph type="pic" sz="quarter" idx="14"/>
          </p:nvPr>
        </p:nvSpPr>
        <p:spPr>
          <a:xfrm>
            <a:off x="1236372" y="2364343"/>
            <a:ext cx="650161" cy="650161"/>
          </a:xfrm>
          <a:prstGeom prst="ellipse">
            <a:avLst/>
          </a:prstGeom>
          <a:noFill/>
          <a:effectLst/>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0326239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6_Title Only">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827088" y="1261515"/>
            <a:ext cx="10537825" cy="333148"/>
          </a:xfrm>
        </p:spPr>
        <p:txBody>
          <a:bodyPr anchor="t">
            <a:normAutofit/>
          </a:bodyPr>
          <a:lstStyle>
            <a:lvl1pPr marL="0" indent="0">
              <a:buNone/>
              <a:defRPr sz="1000" i="1">
                <a:solidFill>
                  <a:schemeClr val="tx1">
                    <a:lumMod val="50000"/>
                    <a:lumOff val="50000"/>
                  </a:schemeClr>
                </a:solidFill>
              </a:defRPr>
            </a:lvl1pPr>
          </a:lstStyle>
          <a:p>
            <a:pPr lvl="0"/>
            <a:r>
              <a:rPr lang="en-US" dirty="0"/>
              <a:t>Click to edit Master text styles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Title 4"/>
          <p:cNvSpPr>
            <a:spLocks noGrp="1"/>
          </p:cNvSpPr>
          <p:nvPr>
            <p:ph type="title"/>
          </p:nvPr>
        </p:nvSpPr>
        <p:spPr/>
        <p:txBody>
          <a:bodyPr/>
          <a:lstStyle/>
          <a:p>
            <a:r>
              <a:rPr lang="en-US"/>
              <a:t>Click to edit Master title style</a:t>
            </a:r>
          </a:p>
        </p:txBody>
      </p:sp>
      <p:sp>
        <p:nvSpPr>
          <p:cNvPr id="8" name="Picture Placeholder 2"/>
          <p:cNvSpPr>
            <a:spLocks noGrp="1"/>
          </p:cNvSpPr>
          <p:nvPr>
            <p:ph type="pic" sz="quarter" idx="14"/>
          </p:nvPr>
        </p:nvSpPr>
        <p:spPr>
          <a:xfrm>
            <a:off x="1798874" y="2364343"/>
            <a:ext cx="1369667" cy="1369667"/>
          </a:xfrm>
          <a:prstGeom prst="ellipse">
            <a:avLst/>
          </a:prstGeom>
          <a:noFill/>
          <a:effectLst/>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2619814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01_Title Only">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3235165" y="764886"/>
            <a:ext cx="2057272" cy="205727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8823165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02_Title Only">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3235165" y="764886"/>
            <a:ext cx="2057272" cy="2057272"/>
          </a:xfrm>
          <a:prstGeom prst="ellipse">
            <a:avLst/>
          </a:prstGeom>
        </p:spPr>
        <p:txBody>
          <a:bodyPr>
            <a:normAutofit/>
          </a:bodyPr>
          <a:lstStyle>
            <a:lvl1pPr marL="0" indent="0">
              <a:buNone/>
              <a:defRPr sz="1100"/>
            </a:lvl1pPr>
          </a:lstStyle>
          <a:p>
            <a:endParaRPr lang="en-US" dirty="0"/>
          </a:p>
        </p:txBody>
      </p:sp>
      <p:sp>
        <p:nvSpPr>
          <p:cNvPr id="3" name="Picture Placeholder 2"/>
          <p:cNvSpPr>
            <a:spLocks noGrp="1"/>
          </p:cNvSpPr>
          <p:nvPr>
            <p:ph type="pic" sz="quarter" idx="14"/>
          </p:nvPr>
        </p:nvSpPr>
        <p:spPr>
          <a:xfrm>
            <a:off x="3235165" y="3965286"/>
            <a:ext cx="2057272" cy="205727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0018183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03_Title Only">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3235165" y="764886"/>
            <a:ext cx="2057272" cy="2057272"/>
          </a:xfrm>
          <a:prstGeom prst="ellipse">
            <a:avLst/>
          </a:prstGeom>
        </p:spPr>
        <p:txBody>
          <a:bodyPr>
            <a:normAutofit/>
          </a:bodyPr>
          <a:lstStyle>
            <a:lvl1pPr marL="0" indent="0">
              <a:buNone/>
              <a:defRPr sz="1100"/>
            </a:lvl1pPr>
          </a:lstStyle>
          <a:p>
            <a:endParaRPr lang="en-US" dirty="0"/>
          </a:p>
        </p:txBody>
      </p:sp>
      <p:sp>
        <p:nvSpPr>
          <p:cNvPr id="3" name="Picture Placeholder 2"/>
          <p:cNvSpPr>
            <a:spLocks noGrp="1"/>
          </p:cNvSpPr>
          <p:nvPr>
            <p:ph type="pic" sz="quarter" idx="14"/>
          </p:nvPr>
        </p:nvSpPr>
        <p:spPr>
          <a:xfrm>
            <a:off x="6265053" y="764886"/>
            <a:ext cx="2057272" cy="2057272"/>
          </a:xfrm>
          <a:prstGeom prst="ellipse">
            <a:avLst/>
          </a:prstGeom>
        </p:spPr>
        <p:txBody>
          <a:bodyPr>
            <a:normAutofit/>
          </a:bodyPr>
          <a:lstStyle>
            <a:lvl1pPr marL="0" indent="0">
              <a:buNone/>
              <a:defRPr sz="1100"/>
            </a:lvl1pPr>
          </a:lstStyle>
          <a:p>
            <a:endParaRPr lang="en-US" dirty="0"/>
          </a:p>
        </p:txBody>
      </p:sp>
      <p:sp>
        <p:nvSpPr>
          <p:cNvPr id="4" name="Picture Placeholder 2"/>
          <p:cNvSpPr>
            <a:spLocks noGrp="1"/>
          </p:cNvSpPr>
          <p:nvPr>
            <p:ph type="pic" sz="quarter" idx="15"/>
          </p:nvPr>
        </p:nvSpPr>
        <p:spPr>
          <a:xfrm>
            <a:off x="9294941" y="764886"/>
            <a:ext cx="2057272" cy="205727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1417457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1C92F5-6E5C-FB83-93E9-D546B6503F0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78131BF7-47BD-BAD5-9BA2-83994A7E7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42750EAD-4BAC-5C85-8028-60182F6A2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C5B1549A-5FC4-709B-A0A9-3BD96A2435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02C88EC9-880C-1299-6B69-A5C41EBC4B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165237FB-0522-6717-5C62-798F18796C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740321594"/>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04_Title Only">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180897" y="732054"/>
            <a:ext cx="2057272" cy="205727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027029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05_Title Only">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8091307" y="901873"/>
            <a:ext cx="3260906" cy="3730285"/>
          </a:xfrm>
          <a:prstGeom prst="roundRect">
            <a:avLst>
              <a:gd name="adj" fmla="val 8130"/>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8448468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06_Title Only">
    <p:spTree>
      <p:nvGrpSpPr>
        <p:cNvPr id="1" name=""/>
        <p:cNvGrpSpPr/>
        <p:nvPr/>
      </p:nvGrpSpPr>
      <p:grpSpPr>
        <a:xfrm>
          <a:off x="0" y="0"/>
          <a:ext cx="0" cy="0"/>
          <a:chOff x="0" y="0"/>
          <a:chExt cx="0" cy="0"/>
        </a:xfrm>
      </p:grpSpPr>
      <p:sp>
        <p:nvSpPr>
          <p:cNvPr id="4" name="Picture Placeholder 2"/>
          <p:cNvSpPr>
            <a:spLocks noGrp="1"/>
          </p:cNvSpPr>
          <p:nvPr>
            <p:ph type="pic" sz="quarter" idx="14"/>
          </p:nvPr>
        </p:nvSpPr>
        <p:spPr>
          <a:xfrm>
            <a:off x="1180897" y="4038925"/>
            <a:ext cx="2057272" cy="2057272"/>
          </a:xfrm>
          <a:prstGeom prst="ellipse">
            <a:avLst/>
          </a:prstGeom>
        </p:spPr>
        <p:txBody>
          <a:bodyPr>
            <a:normAutofit/>
          </a:bodyPr>
          <a:lstStyle>
            <a:lvl1pPr marL="0" indent="0">
              <a:buNone/>
              <a:defRPr sz="1100"/>
            </a:lvl1pPr>
          </a:lstStyle>
          <a:p>
            <a:endParaRPr lang="en-US" dirty="0"/>
          </a:p>
        </p:txBody>
      </p:sp>
      <p:sp>
        <p:nvSpPr>
          <p:cNvPr id="5" name="Picture Placeholder 2"/>
          <p:cNvSpPr>
            <a:spLocks noGrp="1"/>
          </p:cNvSpPr>
          <p:nvPr>
            <p:ph type="pic" sz="quarter" idx="15"/>
          </p:nvPr>
        </p:nvSpPr>
        <p:spPr>
          <a:xfrm>
            <a:off x="6592141" y="4038925"/>
            <a:ext cx="2057272" cy="205727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9696814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07_Title Only">
    <p:spTree>
      <p:nvGrpSpPr>
        <p:cNvPr id="1" name=""/>
        <p:cNvGrpSpPr/>
        <p:nvPr/>
      </p:nvGrpSpPr>
      <p:grpSpPr>
        <a:xfrm>
          <a:off x="0" y="0"/>
          <a:ext cx="0" cy="0"/>
          <a:chOff x="0" y="0"/>
          <a:chExt cx="0" cy="0"/>
        </a:xfrm>
      </p:grpSpPr>
      <p:sp>
        <p:nvSpPr>
          <p:cNvPr id="4" name="Picture Placeholder 2"/>
          <p:cNvSpPr>
            <a:spLocks noGrp="1"/>
          </p:cNvSpPr>
          <p:nvPr>
            <p:ph type="pic" sz="quarter" idx="14"/>
          </p:nvPr>
        </p:nvSpPr>
        <p:spPr>
          <a:xfrm>
            <a:off x="434272" y="901873"/>
            <a:ext cx="3260906" cy="4559475"/>
          </a:xfrm>
          <a:prstGeom prst="roundRect">
            <a:avLst>
              <a:gd name="adj" fmla="val 8130"/>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6243772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Picture Placeholder 2"/>
          <p:cNvSpPr>
            <a:spLocks noGrp="1"/>
          </p:cNvSpPr>
          <p:nvPr>
            <p:ph type="pic" sz="quarter" idx="14"/>
          </p:nvPr>
        </p:nvSpPr>
        <p:spPr>
          <a:xfrm>
            <a:off x="-1330036" y="-569718"/>
            <a:ext cx="6003556" cy="6003556"/>
          </a:xfrm>
          <a:prstGeom prst="ellipse">
            <a:avLst/>
          </a:prstGeom>
          <a:noFill/>
          <a:ln w="254000" cap="rnd">
            <a:noFill/>
            <a:prstDash val="solid"/>
          </a:ln>
          <a:effectLst/>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60400259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65_Title Only">
    <p:spTree>
      <p:nvGrpSpPr>
        <p:cNvPr id="1" name=""/>
        <p:cNvGrpSpPr/>
        <p:nvPr/>
      </p:nvGrpSpPr>
      <p:grpSpPr>
        <a:xfrm>
          <a:off x="0" y="0"/>
          <a:ext cx="0" cy="0"/>
          <a:chOff x="0" y="0"/>
          <a:chExt cx="0" cy="0"/>
        </a:xfrm>
      </p:grpSpPr>
      <p:sp>
        <p:nvSpPr>
          <p:cNvPr id="5" name="Picture Placeholder 2"/>
          <p:cNvSpPr>
            <a:spLocks noGrp="1"/>
          </p:cNvSpPr>
          <p:nvPr>
            <p:ph type="pic" sz="quarter" idx="12"/>
          </p:nvPr>
        </p:nvSpPr>
        <p:spPr>
          <a:xfrm>
            <a:off x="931371" y="1318133"/>
            <a:ext cx="3710746" cy="4221734"/>
          </a:xfrm>
          <a:prstGeom prst="roundRect">
            <a:avLst>
              <a:gd name="adj" fmla="val 14855"/>
            </a:avLst>
          </a:prstGeom>
        </p:spPr>
        <p:txBody>
          <a:bodyPr>
            <a:normAutofit/>
          </a:bodyPr>
          <a:lstStyle>
            <a:lvl1pPr marL="0" indent="0">
              <a:buNone/>
              <a:defRPr sz="1100"/>
            </a:lvl1pPr>
          </a:lstStyle>
          <a:p>
            <a:endParaRPr lang="en-US" dirty="0"/>
          </a:p>
        </p:txBody>
      </p:sp>
      <p:sp>
        <p:nvSpPr>
          <p:cNvPr id="3" name="Slide Number Placeholder 2"/>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689515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93143" y="1659467"/>
            <a:ext cx="5125770" cy="1220211"/>
          </a:xfrm>
        </p:spPr>
        <p:txBody>
          <a:bodyPr anchor="b">
            <a:noAutofit/>
          </a:bodyPr>
          <a:lstStyle>
            <a:lvl1pPr>
              <a:defRPr sz="4400"/>
            </a:lvl1pPr>
          </a:lstStyle>
          <a:p>
            <a:r>
              <a:rPr lang="en-US"/>
              <a:t>Click to edit Master title style</a:t>
            </a:r>
          </a:p>
        </p:txBody>
      </p:sp>
      <p:sp>
        <p:nvSpPr>
          <p:cNvPr id="3" name="Slide Number Placeholder 2"/>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Picture Placeholder 2"/>
          <p:cNvSpPr>
            <a:spLocks noGrp="1"/>
          </p:cNvSpPr>
          <p:nvPr>
            <p:ph type="pic" sz="quarter" idx="14"/>
          </p:nvPr>
        </p:nvSpPr>
        <p:spPr>
          <a:xfrm>
            <a:off x="838199" y="3958018"/>
            <a:ext cx="2444263" cy="2278660"/>
          </a:xfrm>
          <a:prstGeom prst="roundRect">
            <a:avLst>
              <a:gd name="adj" fmla="val 10723"/>
            </a:avLst>
          </a:prstGeom>
          <a:noFill/>
          <a:effectLst/>
        </p:spPr>
        <p:txBody>
          <a:bodyPr>
            <a:normAutofit/>
          </a:bodyPr>
          <a:lstStyle>
            <a:lvl1pPr marL="0" indent="0">
              <a:buNone/>
              <a:defRPr sz="1100"/>
            </a:lvl1pPr>
          </a:lstStyle>
          <a:p>
            <a:endParaRPr lang="en-US" dirty="0"/>
          </a:p>
        </p:txBody>
      </p:sp>
      <p:sp>
        <p:nvSpPr>
          <p:cNvPr id="5" name="Picture Placeholder 2"/>
          <p:cNvSpPr>
            <a:spLocks noGrp="1"/>
          </p:cNvSpPr>
          <p:nvPr>
            <p:ph type="pic" sz="quarter" idx="15"/>
          </p:nvPr>
        </p:nvSpPr>
        <p:spPr>
          <a:xfrm>
            <a:off x="3481438" y="3482939"/>
            <a:ext cx="2385106" cy="2749357"/>
          </a:xfrm>
          <a:prstGeom prst="roundRect">
            <a:avLst>
              <a:gd name="adj" fmla="val 9006"/>
            </a:avLst>
          </a:prstGeom>
          <a:noFill/>
          <a:effectLst/>
        </p:spPr>
        <p:txBody>
          <a:bodyPr>
            <a:normAutofit/>
          </a:bodyPr>
          <a:lstStyle>
            <a:lvl1pPr marL="0" indent="0">
              <a:buNone/>
              <a:defRPr sz="1100"/>
            </a:lvl1pPr>
          </a:lstStyle>
          <a:p>
            <a:endParaRPr lang="en-US" dirty="0"/>
          </a:p>
        </p:txBody>
      </p:sp>
      <p:sp>
        <p:nvSpPr>
          <p:cNvPr id="6" name="Picture Placeholder 2"/>
          <p:cNvSpPr>
            <a:spLocks noGrp="1"/>
          </p:cNvSpPr>
          <p:nvPr>
            <p:ph type="pic" sz="quarter" idx="16"/>
          </p:nvPr>
        </p:nvSpPr>
        <p:spPr>
          <a:xfrm>
            <a:off x="6065519" y="4270159"/>
            <a:ext cx="2731794" cy="1962137"/>
          </a:xfrm>
          <a:prstGeom prst="roundRect">
            <a:avLst>
              <a:gd name="adj" fmla="val 9006"/>
            </a:avLst>
          </a:prstGeom>
          <a:noFill/>
          <a:effectLst/>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7"/>
          </p:nvPr>
        </p:nvSpPr>
        <p:spPr>
          <a:xfrm>
            <a:off x="8996289" y="4037745"/>
            <a:ext cx="2357512" cy="2194552"/>
          </a:xfrm>
          <a:prstGeom prst="roundRect">
            <a:avLst>
              <a:gd name="adj" fmla="val 9006"/>
            </a:avLst>
          </a:prstGeom>
          <a:noFill/>
          <a:effectLst/>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2688090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60_Title Only">
    <p:spTree>
      <p:nvGrpSpPr>
        <p:cNvPr id="1" name=""/>
        <p:cNvGrpSpPr/>
        <p:nvPr/>
      </p:nvGrpSpPr>
      <p:grpSpPr>
        <a:xfrm>
          <a:off x="0" y="0"/>
          <a:ext cx="0" cy="0"/>
          <a:chOff x="0" y="0"/>
          <a:chExt cx="0" cy="0"/>
        </a:xfrm>
      </p:grpSpPr>
      <p:sp>
        <p:nvSpPr>
          <p:cNvPr id="5" name="Picture Placeholder 2"/>
          <p:cNvSpPr>
            <a:spLocks noGrp="1"/>
          </p:cNvSpPr>
          <p:nvPr>
            <p:ph type="pic" sz="quarter" idx="12"/>
          </p:nvPr>
        </p:nvSpPr>
        <p:spPr>
          <a:xfrm>
            <a:off x="931371" y="1519518"/>
            <a:ext cx="3710746" cy="3710746"/>
          </a:xfrm>
          <a:prstGeom prst="ellipse">
            <a:avLst/>
          </a:prstGeom>
        </p:spPr>
        <p:txBody>
          <a:bodyPr>
            <a:normAutofit/>
          </a:bodyPr>
          <a:lstStyle>
            <a:lvl1pPr marL="0" indent="0">
              <a:buNone/>
              <a:defRPr sz="1100"/>
            </a:lvl1pPr>
          </a:lstStyle>
          <a:p>
            <a:endParaRPr lang="en-US" dirty="0"/>
          </a:p>
        </p:txBody>
      </p:sp>
      <p:sp>
        <p:nvSpPr>
          <p:cNvPr id="3" name="Slide Number Placeholder 2"/>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564661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6232264" y="0"/>
            <a:ext cx="4594254" cy="4594254"/>
          </a:xfrm>
          <a:prstGeom prst="ellipse">
            <a:avLst/>
          </a:prstGeom>
          <a:noFill/>
          <a:effectLst/>
        </p:spPr>
        <p:txBody>
          <a:bodyPr>
            <a:normAutofit/>
          </a:bodyPr>
          <a:lstStyle>
            <a:lvl1pPr marL="0" indent="0">
              <a:buNone/>
              <a:defRPr sz="1100"/>
            </a:lvl1pPr>
          </a:lstStyle>
          <a:p>
            <a:endParaRPr lang="en-US" dirty="0"/>
          </a:p>
        </p:txBody>
      </p:sp>
      <p:sp>
        <p:nvSpPr>
          <p:cNvPr id="3" name="Slide Number Placeholder 2"/>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Picture Placeholder 2"/>
          <p:cNvSpPr>
            <a:spLocks noGrp="1"/>
          </p:cNvSpPr>
          <p:nvPr>
            <p:ph type="pic" sz="quarter" idx="14"/>
          </p:nvPr>
        </p:nvSpPr>
        <p:spPr>
          <a:xfrm>
            <a:off x="1268785" y="4172147"/>
            <a:ext cx="1921320" cy="1921320"/>
          </a:xfrm>
          <a:prstGeom prst="ellipse">
            <a:avLst/>
          </a:prstGeom>
          <a:noFill/>
          <a:effectLst/>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3951452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lIns="0"/>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Picture Placeholder 2"/>
          <p:cNvSpPr>
            <a:spLocks noGrp="1"/>
          </p:cNvSpPr>
          <p:nvPr>
            <p:ph type="pic" sz="quarter" idx="13"/>
          </p:nvPr>
        </p:nvSpPr>
        <p:spPr>
          <a:xfrm>
            <a:off x="3381905" y="1291994"/>
            <a:ext cx="1203355" cy="1203355"/>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4"/>
          </p:nvPr>
        </p:nvSpPr>
        <p:spPr>
          <a:xfrm>
            <a:off x="1104746" y="-712079"/>
            <a:ext cx="3101210" cy="6730051"/>
          </a:xfrm>
          <a:prstGeom prst="roundRect">
            <a:avLst>
              <a:gd name="adj" fmla="val 10770"/>
            </a:avLst>
          </a:prstGeom>
          <a:no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801176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883311-0C61-F474-17DA-DCD996023B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35F7287C-E405-A276-2AE8-CDB8E1E6E9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0D0B3676-C8EF-89D5-1F43-32A768A78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669902D-C530-F0A9-8C76-A25AF3BD3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FC41CEAC-4660-C7F1-E492-CA4D9B4B58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8EB93C4F-9A62-1BEC-2692-47FAC73FD5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891406078"/>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lIns="0"/>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Picture Placeholder 2"/>
          <p:cNvSpPr>
            <a:spLocks noGrp="1"/>
          </p:cNvSpPr>
          <p:nvPr>
            <p:ph type="pic" sz="quarter" idx="13"/>
          </p:nvPr>
        </p:nvSpPr>
        <p:spPr>
          <a:xfrm>
            <a:off x="5870416" y="2537443"/>
            <a:ext cx="1203355" cy="1203355"/>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4"/>
          </p:nvPr>
        </p:nvSpPr>
        <p:spPr>
          <a:xfrm>
            <a:off x="1306888" y="2373943"/>
            <a:ext cx="4629858" cy="2616768"/>
          </a:xfrm>
          <a:prstGeom prst="roundRect">
            <a:avLst>
              <a:gd name="adj" fmla="val 0"/>
            </a:avLst>
          </a:prstGeom>
          <a:no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6552045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4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1"/>
          </p:nvPr>
        </p:nvSpPr>
        <p:spPr>
          <a:xfrm>
            <a:off x="827088" y="484018"/>
            <a:ext cx="10537825" cy="333148"/>
          </a:xfrm>
        </p:spPr>
        <p:txBody>
          <a:bodyPr anchor="b">
            <a:normAutofit/>
          </a:bodyPr>
          <a:lstStyle>
            <a:lvl1pPr marL="0" indent="0">
              <a:buNone/>
              <a:defRPr sz="1000" i="1">
                <a:solidFill>
                  <a:schemeClr val="accent1"/>
                </a:solidFill>
              </a:defRPr>
            </a:lvl1pPr>
          </a:lstStyle>
          <a:p>
            <a:pPr lvl="0"/>
            <a:r>
              <a:rPr lang="en-US" dirty="0"/>
              <a:t>Click to edit Master text styles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6" name="Picture Placeholder 2"/>
          <p:cNvSpPr>
            <a:spLocks noGrp="1"/>
          </p:cNvSpPr>
          <p:nvPr>
            <p:ph type="pic" sz="quarter" idx="14"/>
          </p:nvPr>
        </p:nvSpPr>
        <p:spPr>
          <a:xfrm>
            <a:off x="6283569" y="2497016"/>
            <a:ext cx="4846648" cy="4078964"/>
          </a:xfrm>
          <a:prstGeom prst="mathMultiply">
            <a:avLst/>
          </a:prstGeom>
          <a:no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154428678"/>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14:presetBounceEnd="40000">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5_Title Only">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852617" y="1363019"/>
            <a:ext cx="4192030" cy="5890397"/>
          </a:xfrm>
          <a:prstGeom prst="roundRect">
            <a:avLst>
              <a:gd name="adj" fmla="val 10723"/>
            </a:avLst>
          </a:prstGeom>
          <a:noFill/>
          <a:effectLst/>
        </p:spPr>
        <p:txBody>
          <a:bodyPr>
            <a:normAutofit/>
          </a:bodyPr>
          <a:lstStyle>
            <a:lvl1pPr marL="0" indent="0">
              <a:buNone/>
              <a:defRPr sz="1100"/>
            </a:lvl1pPr>
          </a:lstStyle>
          <a:p>
            <a:endParaRPr lang="en-US" dirty="0"/>
          </a:p>
        </p:txBody>
      </p:sp>
      <p:sp>
        <p:nvSpPr>
          <p:cNvPr id="3" name="Slide Number Placeholder 2"/>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559281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7_Title Only">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4961359" y="2923267"/>
            <a:ext cx="2242630" cy="2242630"/>
          </a:xfrm>
          <a:prstGeom prst="ellipse">
            <a:avLst/>
          </a:prstGeom>
          <a:noFill/>
          <a:effectLst/>
        </p:spPr>
        <p:txBody>
          <a:bodyPr>
            <a:normAutofit/>
          </a:bodyPr>
          <a:lstStyle>
            <a:lvl1pPr marL="0" indent="0">
              <a:buNone/>
              <a:defRPr sz="1100"/>
            </a:lvl1pPr>
          </a:lstStyle>
          <a:p>
            <a:endParaRPr lang="en-US" dirty="0"/>
          </a:p>
        </p:txBody>
      </p:sp>
      <p:sp>
        <p:nvSpPr>
          <p:cNvPr id="2" name="Title 1"/>
          <p:cNvSpPr>
            <a:spLocks noGrp="1"/>
          </p:cNvSpPr>
          <p:nvPr>
            <p:ph type="title"/>
          </p:nvPr>
        </p:nvSpPr>
        <p:spPr/>
        <p:txBody>
          <a:bodyPr anchor="t"/>
          <a:lstStyle/>
          <a:p>
            <a:r>
              <a:rPr lang="en-US"/>
              <a:t>Click to edit Master title style</a:t>
            </a:r>
          </a:p>
        </p:txBody>
      </p:sp>
      <p:sp>
        <p:nvSpPr>
          <p:cNvPr id="4" name="Text Placeholder 3"/>
          <p:cNvSpPr>
            <a:spLocks noGrp="1"/>
          </p:cNvSpPr>
          <p:nvPr>
            <p:ph type="body" sz="quarter" idx="11"/>
          </p:nvPr>
        </p:nvSpPr>
        <p:spPr>
          <a:xfrm>
            <a:off x="827088" y="480732"/>
            <a:ext cx="10537825" cy="333148"/>
          </a:xfrm>
        </p:spPr>
        <p:txBody>
          <a:bodyPr anchor="ctr">
            <a:normAutofit/>
          </a:bodyPr>
          <a:lstStyle>
            <a:lvl1pPr marL="0" indent="0">
              <a:buNone/>
              <a:defRPr sz="1000" i="1">
                <a:solidFill>
                  <a:schemeClr val="accent1"/>
                </a:solidFill>
              </a:defRPr>
            </a:lvl1pPr>
          </a:lstStyle>
          <a:p>
            <a:pPr lvl="0"/>
            <a:r>
              <a:rPr lang="en-US" dirty="0"/>
              <a:t>Click to edit Master text styles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371741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5_Title Only">
    <p:spTree>
      <p:nvGrpSpPr>
        <p:cNvPr id="1" name=""/>
        <p:cNvGrpSpPr/>
        <p:nvPr/>
      </p:nvGrpSpPr>
      <p:grpSpPr>
        <a:xfrm>
          <a:off x="0" y="0"/>
          <a:ext cx="0" cy="0"/>
          <a:chOff x="0" y="0"/>
          <a:chExt cx="0" cy="0"/>
        </a:xfrm>
      </p:grpSpPr>
      <p:sp>
        <p:nvSpPr>
          <p:cNvPr id="42" name="Picture Placeholder 2"/>
          <p:cNvSpPr>
            <a:spLocks noGrp="1"/>
          </p:cNvSpPr>
          <p:nvPr>
            <p:ph type="pic" sz="quarter" idx="15"/>
          </p:nvPr>
        </p:nvSpPr>
        <p:spPr>
          <a:xfrm>
            <a:off x="1686260" y="3065943"/>
            <a:ext cx="1411280" cy="2870492"/>
          </a:xfrm>
          <a:prstGeom prst="roundRect">
            <a:avLst>
              <a:gd name="adj" fmla="val 3955"/>
            </a:avLst>
          </a:prstGeom>
          <a:noFill/>
          <a:ln>
            <a:noFill/>
          </a:ln>
        </p:spPr>
        <p:txBody>
          <a:bodyPr>
            <a:normAutofit/>
          </a:bodyPr>
          <a:lstStyle>
            <a:lvl1pPr marL="0" indent="0">
              <a:buNone/>
              <a:defRPr sz="1100"/>
            </a:lvl1pPr>
          </a:lstStyle>
          <a:p>
            <a:endParaRPr lang="en-US" dirty="0"/>
          </a:p>
        </p:txBody>
      </p:sp>
      <p:sp>
        <p:nvSpPr>
          <p:cNvPr id="43" name="Picture Placeholder 2"/>
          <p:cNvSpPr>
            <a:spLocks noGrp="1"/>
          </p:cNvSpPr>
          <p:nvPr>
            <p:ph type="pic" sz="quarter" idx="16"/>
          </p:nvPr>
        </p:nvSpPr>
        <p:spPr>
          <a:xfrm>
            <a:off x="4044413" y="3065943"/>
            <a:ext cx="1411280" cy="2870492"/>
          </a:xfrm>
          <a:prstGeom prst="roundRect">
            <a:avLst>
              <a:gd name="adj" fmla="val 3955"/>
            </a:avLst>
          </a:prstGeom>
          <a:noFill/>
          <a:ln>
            <a:noFill/>
          </a:ln>
        </p:spPr>
        <p:txBody>
          <a:bodyPr>
            <a:normAutofit/>
          </a:bodyPr>
          <a:lstStyle>
            <a:lvl1pPr marL="0" indent="0">
              <a:buNone/>
              <a:defRPr sz="1100"/>
            </a:lvl1pPr>
          </a:lstStyle>
          <a:p>
            <a:endParaRPr lang="en-US" dirty="0"/>
          </a:p>
        </p:txBody>
      </p:sp>
      <p:sp>
        <p:nvSpPr>
          <p:cNvPr id="44" name="Picture Placeholder 2"/>
          <p:cNvSpPr>
            <a:spLocks noGrp="1"/>
          </p:cNvSpPr>
          <p:nvPr>
            <p:ph type="pic" sz="quarter" idx="17"/>
          </p:nvPr>
        </p:nvSpPr>
        <p:spPr>
          <a:xfrm>
            <a:off x="6448994" y="2459201"/>
            <a:ext cx="1716589" cy="3448788"/>
          </a:xfrm>
          <a:prstGeom prst="roundRect">
            <a:avLst>
              <a:gd name="adj" fmla="val 4841"/>
            </a:avLst>
          </a:prstGeom>
          <a:noFill/>
          <a:ln>
            <a:noFill/>
          </a:ln>
        </p:spPr>
        <p:txBody>
          <a:bodyPr>
            <a:normAutofit/>
          </a:bodyPr>
          <a:lstStyle>
            <a:lvl1pPr marL="0" indent="0">
              <a:buNone/>
              <a:defRPr sz="1100"/>
            </a:lvl1pPr>
          </a:lstStyle>
          <a:p>
            <a:endParaRPr lang="en-US" dirty="0"/>
          </a:p>
        </p:txBody>
      </p:sp>
      <p:sp>
        <p:nvSpPr>
          <p:cNvPr id="45" name="Picture Placeholder 2"/>
          <p:cNvSpPr>
            <a:spLocks noGrp="1"/>
          </p:cNvSpPr>
          <p:nvPr>
            <p:ph type="pic" sz="quarter" idx="18"/>
          </p:nvPr>
        </p:nvSpPr>
        <p:spPr>
          <a:xfrm>
            <a:off x="9127190" y="3065943"/>
            <a:ext cx="1411280" cy="2870492"/>
          </a:xfrm>
          <a:prstGeom prst="roundRect">
            <a:avLst>
              <a:gd name="adj" fmla="val 3955"/>
            </a:avLst>
          </a:prstGeom>
          <a:noFill/>
          <a:ln>
            <a:noFill/>
          </a:ln>
        </p:spPr>
        <p:txBody>
          <a:bodyPr>
            <a:normAutofit/>
          </a:bodyPr>
          <a:lstStyle>
            <a:lvl1pPr marL="0" indent="0">
              <a:buNone/>
              <a:defRPr sz="1100"/>
            </a:lvl1pPr>
          </a:lstStyle>
          <a:p>
            <a:endParaRPr lang="en-US" dirty="0"/>
          </a:p>
        </p:txBody>
      </p:sp>
      <p:sp>
        <p:nvSpPr>
          <p:cNvPr id="2" name="Slide Number Placeholder 1"/>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149233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fltVal val="0"/>
                                          </p:val>
                                        </p:tav>
                                        <p:tav tm="100000">
                                          <p:val>
                                            <p:strVal val="#ppt_h"/>
                                          </p:val>
                                        </p:tav>
                                      </p:tavLst>
                                    </p:anim>
                                    <p:animEffect transition="in" filter="fade">
                                      <p:cBhvr>
                                        <p:cTn id="19" dur="500"/>
                                        <p:tgtEl>
                                          <p:spTgt spid="44"/>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45"/>
                                        </p:tgtEl>
                                        <p:attrNameLst>
                                          <p:attrName>style.visibility</p:attrName>
                                        </p:attrNameLst>
                                      </p:cBhvr>
                                      <p:to>
                                        <p:strVal val="visible"/>
                                      </p:to>
                                    </p:set>
                                    <p:anim calcmode="lin" valueType="num">
                                      <p:cBhvr>
                                        <p:cTn id="22" dur="500" fill="hold"/>
                                        <p:tgtEl>
                                          <p:spTgt spid="45"/>
                                        </p:tgtEl>
                                        <p:attrNameLst>
                                          <p:attrName>ppt_w</p:attrName>
                                        </p:attrNameLst>
                                      </p:cBhvr>
                                      <p:tavLst>
                                        <p:tav tm="0">
                                          <p:val>
                                            <p:fltVal val="0"/>
                                          </p:val>
                                        </p:tav>
                                        <p:tav tm="100000">
                                          <p:val>
                                            <p:strVal val="#ppt_w"/>
                                          </p:val>
                                        </p:tav>
                                      </p:tavLst>
                                    </p:anim>
                                    <p:anim calcmode="lin" valueType="num">
                                      <p:cBhvr>
                                        <p:cTn id="23" dur="500" fill="hold"/>
                                        <p:tgtEl>
                                          <p:spTgt spid="45"/>
                                        </p:tgtEl>
                                        <p:attrNameLst>
                                          <p:attrName>ppt_h</p:attrName>
                                        </p:attrNameLst>
                                      </p:cBhvr>
                                      <p:tavLst>
                                        <p:tav tm="0">
                                          <p:val>
                                            <p:fltVal val="0"/>
                                          </p:val>
                                        </p:tav>
                                        <p:tav tm="100000">
                                          <p:val>
                                            <p:strVal val="#ppt_h"/>
                                          </p:val>
                                        </p:tav>
                                      </p:tavLst>
                                    </p:anim>
                                    <p:animEffect transition="in" filter="fade">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4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p>
        </p:txBody>
      </p:sp>
      <p:sp>
        <p:nvSpPr>
          <p:cNvPr id="4" name="Text Placeholder 3"/>
          <p:cNvSpPr>
            <a:spLocks noGrp="1"/>
          </p:cNvSpPr>
          <p:nvPr>
            <p:ph type="body" sz="quarter" idx="11"/>
          </p:nvPr>
        </p:nvSpPr>
        <p:spPr>
          <a:xfrm>
            <a:off x="827088" y="480732"/>
            <a:ext cx="10537825" cy="333148"/>
          </a:xfrm>
        </p:spPr>
        <p:txBody>
          <a:bodyPr anchor="ctr">
            <a:normAutofit/>
          </a:bodyPr>
          <a:lstStyle>
            <a:lvl1pPr marL="0" indent="0">
              <a:buNone/>
              <a:defRPr sz="1000" i="1">
                <a:solidFill>
                  <a:schemeClr val="accent1"/>
                </a:solidFill>
              </a:defRPr>
            </a:lvl1pPr>
          </a:lstStyle>
          <a:p>
            <a:pPr lvl="0"/>
            <a:r>
              <a:rPr lang="en-US" dirty="0"/>
              <a:t>Click to edit Master text styles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Picture Placeholder 2"/>
          <p:cNvSpPr>
            <a:spLocks noGrp="1"/>
          </p:cNvSpPr>
          <p:nvPr>
            <p:ph type="pic" sz="quarter" idx="13"/>
          </p:nvPr>
        </p:nvSpPr>
        <p:spPr>
          <a:xfrm>
            <a:off x="8475150" y="1224988"/>
            <a:ext cx="2779014" cy="6030840"/>
          </a:xfrm>
          <a:prstGeom prst="roundRect">
            <a:avLst>
              <a:gd name="adj" fmla="val 9499"/>
            </a:avLst>
          </a:prstGeom>
        </p:spPr>
        <p:txBody>
          <a:bodyPr>
            <a:normAutofit/>
          </a:bodyPr>
          <a:lstStyle>
            <a:lvl1pPr marL="0" indent="0">
              <a:buNone/>
              <a:defRPr sz="1100"/>
            </a:lvl1pPr>
          </a:lstStyle>
          <a:p>
            <a:endParaRPr lang="en-US" dirty="0"/>
          </a:p>
        </p:txBody>
      </p:sp>
      <p:sp>
        <p:nvSpPr>
          <p:cNvPr id="6" name="Picture Placeholder 2"/>
          <p:cNvSpPr>
            <a:spLocks noGrp="1"/>
          </p:cNvSpPr>
          <p:nvPr>
            <p:ph type="pic" sz="quarter" idx="14"/>
          </p:nvPr>
        </p:nvSpPr>
        <p:spPr>
          <a:xfrm>
            <a:off x="6222250" y="-517327"/>
            <a:ext cx="1783109" cy="3869590"/>
          </a:xfrm>
          <a:prstGeom prst="roundRect">
            <a:avLst>
              <a:gd name="adj" fmla="val 9499"/>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307793970"/>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14:presetBounceEnd="40000">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14:bounceEnd="4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lIns="0"/>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7" name="Picture Placeholder 2"/>
          <p:cNvSpPr>
            <a:spLocks noGrp="1"/>
          </p:cNvSpPr>
          <p:nvPr>
            <p:ph type="pic" sz="quarter" idx="14"/>
          </p:nvPr>
        </p:nvSpPr>
        <p:spPr>
          <a:xfrm>
            <a:off x="4044928" y="1389818"/>
            <a:ext cx="1680048" cy="3654072"/>
          </a:xfrm>
          <a:prstGeom prst="roundRect">
            <a:avLst>
              <a:gd name="adj" fmla="val 10770"/>
            </a:avLst>
          </a:prstGeom>
          <a:noFill/>
        </p:spPr>
        <p:txBody>
          <a:bodyPr>
            <a:normAutofit/>
          </a:bodyPr>
          <a:lstStyle>
            <a:lvl1pPr marL="0" indent="0">
              <a:buNone/>
              <a:defRPr sz="1100"/>
            </a:lvl1pPr>
          </a:lstStyle>
          <a:p>
            <a:endParaRPr lang="en-US" dirty="0"/>
          </a:p>
        </p:txBody>
      </p:sp>
      <p:sp>
        <p:nvSpPr>
          <p:cNvPr id="18" name="Picture Placeholder 2"/>
          <p:cNvSpPr>
            <a:spLocks noGrp="1"/>
          </p:cNvSpPr>
          <p:nvPr>
            <p:ph type="pic" sz="quarter" idx="15"/>
          </p:nvPr>
        </p:nvSpPr>
        <p:spPr>
          <a:xfrm>
            <a:off x="6384990" y="1537841"/>
            <a:ext cx="1680048" cy="3422560"/>
          </a:xfrm>
          <a:prstGeom prst="roundRect">
            <a:avLst>
              <a:gd name="adj" fmla="val 4946"/>
            </a:avLst>
          </a:prstGeom>
          <a:no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8060484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7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lIns="0"/>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Title 1"/>
          <p:cNvSpPr>
            <a:spLocks noGrp="1"/>
          </p:cNvSpPr>
          <p:nvPr>
            <p:ph type="title"/>
          </p:nvPr>
        </p:nvSpPr>
        <p:spPr>
          <a:xfrm>
            <a:off x="1193143" y="1659467"/>
            <a:ext cx="4394858" cy="1005775"/>
          </a:xfrm>
        </p:spPr>
        <p:txBody>
          <a:bodyPr>
            <a:noAutofit/>
          </a:bodyPr>
          <a:lstStyle>
            <a:lvl1pPr>
              <a:defRPr sz="4400"/>
            </a:lvl1pPr>
          </a:lstStyle>
          <a:p>
            <a:r>
              <a:rPr lang="en-US"/>
              <a:t>Click to edit Master title style</a:t>
            </a:r>
          </a:p>
        </p:txBody>
      </p:sp>
    </p:spTree>
    <p:extLst>
      <p:ext uri="{BB962C8B-B14F-4D97-AF65-F5344CB8AC3E}">
        <p14:creationId xmlns:p14="http://schemas.microsoft.com/office/powerpoint/2010/main" val="3155951872"/>
      </p:ext>
    </p:extLst>
  </p:cSld>
  <p:clrMapOvr>
    <a:masterClrMapping/>
  </p:clrMapOvr>
  <p:transition spd="slow">
    <p:comb/>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9422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grpSp>
        <p:nvGrpSpPr>
          <p:cNvPr id="2" name="Group 1"/>
          <p:cNvGrpSpPr/>
          <p:nvPr userDrawn="1"/>
        </p:nvGrpSpPr>
        <p:grpSpPr>
          <a:xfrm>
            <a:off x="155707" y="91494"/>
            <a:ext cx="11833095" cy="6698044"/>
            <a:chOff x="155707" y="91494"/>
            <a:chExt cx="11833095" cy="6698044"/>
          </a:xfrm>
          <a:solidFill>
            <a:schemeClr val="tx1">
              <a:alpha val="20000"/>
            </a:schemeClr>
          </a:solidFill>
        </p:grpSpPr>
        <p:grpSp>
          <p:nvGrpSpPr>
            <p:cNvPr id="3" name="Group 2"/>
            <p:cNvGrpSpPr/>
            <p:nvPr/>
          </p:nvGrpSpPr>
          <p:grpSpPr>
            <a:xfrm>
              <a:off x="1264778" y="1582176"/>
              <a:ext cx="218527" cy="218527"/>
              <a:chOff x="1264778" y="1582176"/>
              <a:chExt cx="218527" cy="218527"/>
            </a:xfrm>
            <a:grpFill/>
          </p:grpSpPr>
          <p:sp>
            <p:nvSpPr>
              <p:cNvPr id="464" name="Freeform 5"/>
              <p:cNvSpPr>
                <a:spLocks noEditPoints="1"/>
              </p:cNvSpPr>
              <p:nvPr/>
            </p:nvSpPr>
            <p:spPr bwMode="auto">
              <a:xfrm>
                <a:off x="1307417" y="1634143"/>
                <a:ext cx="53299" cy="53299"/>
              </a:xfrm>
              <a:custGeom>
                <a:avLst/>
                <a:gdLst>
                  <a:gd name="T0" fmla="*/ 24 w 24"/>
                  <a:gd name="T1" fmla="*/ 12 h 24"/>
                  <a:gd name="T2" fmla="*/ 12 w 24"/>
                  <a:gd name="T3" fmla="*/ 0 h 24"/>
                  <a:gd name="T4" fmla="*/ 0 w 24"/>
                  <a:gd name="T5" fmla="*/ 12 h 24"/>
                  <a:gd name="T6" fmla="*/ 12 w 24"/>
                  <a:gd name="T7" fmla="*/ 24 h 24"/>
                  <a:gd name="T8" fmla="*/ 24 w 24"/>
                  <a:gd name="T9" fmla="*/ 12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5"/>
                      <a:pt x="19" y="0"/>
                      <a:pt x="12" y="0"/>
                    </a:cubicBezTo>
                    <a:cubicBezTo>
                      <a:pt x="5" y="0"/>
                      <a:pt x="0" y="5"/>
                      <a:pt x="0" y="12"/>
                    </a:cubicBezTo>
                    <a:cubicBezTo>
                      <a:pt x="0" y="19"/>
                      <a:pt x="5" y="24"/>
                      <a:pt x="12" y="24"/>
                    </a:cubicBezTo>
                    <a:cubicBezTo>
                      <a:pt x="19" y="24"/>
                      <a:pt x="24" y="19"/>
                      <a:pt x="24" y="12"/>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5" name="Rectangle 6"/>
              <p:cNvSpPr>
                <a:spLocks noChangeArrowheads="1"/>
              </p:cNvSpPr>
              <p:nvPr/>
            </p:nvSpPr>
            <p:spPr bwMode="auto">
              <a:xfrm>
                <a:off x="1351390" y="1731414"/>
                <a:ext cx="43972"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6" name="Oval 7"/>
              <p:cNvSpPr>
                <a:spLocks noChangeArrowheads="1"/>
              </p:cNvSpPr>
              <p:nvPr/>
            </p:nvSpPr>
            <p:spPr bwMode="auto">
              <a:xfrm>
                <a:off x="1326072"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7" name="Oval 8"/>
              <p:cNvSpPr>
                <a:spLocks noChangeArrowheads="1"/>
              </p:cNvSpPr>
              <p:nvPr/>
            </p:nvSpPr>
            <p:spPr bwMode="auto">
              <a:xfrm>
                <a:off x="1404689"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8" name="Freeform 9"/>
              <p:cNvSpPr>
                <a:spLocks noEditPoints="1"/>
              </p:cNvSpPr>
              <p:nvPr/>
            </p:nvSpPr>
            <p:spPr bwMode="auto">
              <a:xfrm>
                <a:off x="1264778"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9" name="Freeform 10"/>
              <p:cNvSpPr>
                <a:spLocks noEditPoints="1"/>
              </p:cNvSpPr>
              <p:nvPr/>
            </p:nvSpPr>
            <p:spPr bwMode="auto">
              <a:xfrm>
                <a:off x="1386034" y="1634143"/>
                <a:ext cx="53299" cy="53299"/>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 name="Group 3"/>
            <p:cNvGrpSpPr/>
            <p:nvPr/>
          </p:nvGrpSpPr>
          <p:grpSpPr>
            <a:xfrm>
              <a:off x="2746370" y="3550345"/>
              <a:ext cx="218527" cy="218527"/>
              <a:chOff x="1797771" y="1582176"/>
              <a:chExt cx="218527" cy="218527"/>
            </a:xfrm>
            <a:grpFill/>
          </p:grpSpPr>
          <p:sp>
            <p:nvSpPr>
              <p:cNvPr id="458" name="Freeform 11"/>
              <p:cNvSpPr>
                <a:spLocks noEditPoints="1"/>
              </p:cNvSpPr>
              <p:nvPr/>
            </p:nvSpPr>
            <p:spPr bwMode="auto">
              <a:xfrm>
                <a:off x="1884383" y="1714092"/>
                <a:ext cx="43972" cy="42639"/>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9" name="Freeform 12"/>
              <p:cNvSpPr>
                <a:spLocks noEditPoints="1"/>
              </p:cNvSpPr>
              <p:nvPr/>
            </p:nvSpPr>
            <p:spPr bwMode="auto">
              <a:xfrm>
                <a:off x="1841743" y="1634143"/>
                <a:ext cx="51967" cy="53299"/>
              </a:xfrm>
              <a:custGeom>
                <a:avLst/>
                <a:gdLst>
                  <a:gd name="T0" fmla="*/ 24 w 24"/>
                  <a:gd name="T1" fmla="*/ 12 h 24"/>
                  <a:gd name="T2" fmla="*/ 12 w 24"/>
                  <a:gd name="T3" fmla="*/ 0 h 24"/>
                  <a:gd name="T4" fmla="*/ 0 w 24"/>
                  <a:gd name="T5" fmla="*/ 12 h 24"/>
                  <a:gd name="T6" fmla="*/ 12 w 24"/>
                  <a:gd name="T7" fmla="*/ 24 h 24"/>
                  <a:gd name="T8" fmla="*/ 24 w 24"/>
                  <a:gd name="T9" fmla="*/ 12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5"/>
                      <a:pt x="19" y="0"/>
                      <a:pt x="12" y="0"/>
                    </a:cubicBezTo>
                    <a:cubicBezTo>
                      <a:pt x="5" y="0"/>
                      <a:pt x="0" y="5"/>
                      <a:pt x="0" y="12"/>
                    </a:cubicBezTo>
                    <a:cubicBezTo>
                      <a:pt x="0" y="19"/>
                      <a:pt x="5" y="24"/>
                      <a:pt x="12" y="24"/>
                    </a:cubicBezTo>
                    <a:cubicBezTo>
                      <a:pt x="19" y="24"/>
                      <a:pt x="24" y="19"/>
                      <a:pt x="24" y="12"/>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0" name="Oval 13"/>
              <p:cNvSpPr>
                <a:spLocks noChangeArrowheads="1"/>
              </p:cNvSpPr>
              <p:nvPr/>
            </p:nvSpPr>
            <p:spPr bwMode="auto">
              <a:xfrm>
                <a:off x="1859065"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1" name="Freeform 14"/>
              <p:cNvSpPr>
                <a:spLocks noEditPoints="1"/>
              </p:cNvSpPr>
              <p:nvPr/>
            </p:nvSpPr>
            <p:spPr bwMode="auto">
              <a:xfrm>
                <a:off x="1797771"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2" name="Freeform 15"/>
              <p:cNvSpPr>
                <a:spLocks noEditPoints="1"/>
              </p:cNvSpPr>
              <p:nvPr/>
            </p:nvSpPr>
            <p:spPr bwMode="auto">
              <a:xfrm>
                <a:off x="1920359" y="1634143"/>
                <a:ext cx="51967" cy="53299"/>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3" name="Oval 16"/>
              <p:cNvSpPr>
                <a:spLocks noChangeArrowheads="1"/>
              </p:cNvSpPr>
              <p:nvPr/>
            </p:nvSpPr>
            <p:spPr bwMode="auto">
              <a:xfrm>
                <a:off x="1937682"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 name="Group 4"/>
            <p:cNvGrpSpPr/>
            <p:nvPr/>
          </p:nvGrpSpPr>
          <p:grpSpPr>
            <a:xfrm>
              <a:off x="3104088" y="817980"/>
              <a:ext cx="473986" cy="476875"/>
              <a:chOff x="2330764" y="1579511"/>
              <a:chExt cx="218527" cy="219859"/>
            </a:xfrm>
            <a:grpFill/>
          </p:grpSpPr>
          <p:sp>
            <p:nvSpPr>
              <p:cNvPr id="454" name="Freeform 17"/>
              <p:cNvSpPr>
                <a:spLocks noEditPoints="1"/>
              </p:cNvSpPr>
              <p:nvPr/>
            </p:nvSpPr>
            <p:spPr bwMode="auto">
              <a:xfrm>
                <a:off x="2330764" y="1579511"/>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9 w 100"/>
                  <a:gd name="T13" fmla="*/ 25 h 100"/>
                  <a:gd name="T14" fmla="*/ 79 w 100"/>
                  <a:gd name="T15" fmla="*/ 31 h 100"/>
                  <a:gd name="T16" fmla="*/ 68 w 100"/>
                  <a:gd name="T17" fmla="*/ 24 h 100"/>
                  <a:gd name="T18" fmla="*/ 57 w 100"/>
                  <a:gd name="T19" fmla="*/ 33 h 100"/>
                  <a:gd name="T20" fmla="*/ 43 w 100"/>
                  <a:gd name="T21" fmla="*/ 33 h 100"/>
                  <a:gd name="T22" fmla="*/ 32 w 100"/>
                  <a:gd name="T23" fmla="*/ 24 h 100"/>
                  <a:gd name="T24" fmla="*/ 21 w 100"/>
                  <a:gd name="T25" fmla="*/ 31 h 100"/>
                  <a:gd name="T26" fmla="*/ 11 w 100"/>
                  <a:gd name="T27" fmla="*/ 25 h 100"/>
                  <a:gd name="T28" fmla="*/ 50 w 100"/>
                  <a:gd name="T29" fmla="*/ 4 h 100"/>
                  <a:gd name="T30" fmla="*/ 76 w 100"/>
                  <a:gd name="T31" fmla="*/ 36 h 100"/>
                  <a:gd name="T32" fmla="*/ 68 w 100"/>
                  <a:gd name="T33" fmla="*/ 44 h 100"/>
                  <a:gd name="T34" fmla="*/ 60 w 100"/>
                  <a:gd name="T35" fmla="*/ 36 h 100"/>
                  <a:gd name="T36" fmla="*/ 68 w 100"/>
                  <a:gd name="T37" fmla="*/ 28 h 100"/>
                  <a:gd name="T38" fmla="*/ 76 w 100"/>
                  <a:gd name="T39" fmla="*/ 36 h 100"/>
                  <a:gd name="T40" fmla="*/ 40 w 100"/>
                  <a:gd name="T41" fmla="*/ 36 h 100"/>
                  <a:gd name="T42" fmla="*/ 32 w 100"/>
                  <a:gd name="T43" fmla="*/ 44 h 100"/>
                  <a:gd name="T44" fmla="*/ 24 w 100"/>
                  <a:gd name="T45" fmla="*/ 36 h 100"/>
                  <a:gd name="T46" fmla="*/ 32 w 100"/>
                  <a:gd name="T47" fmla="*/ 28 h 100"/>
                  <a:gd name="T48" fmla="*/ 40 w 100"/>
                  <a:gd name="T49" fmla="*/ 36 h 100"/>
                  <a:gd name="T50" fmla="*/ 50 w 100"/>
                  <a:gd name="T51" fmla="*/ 96 h 100"/>
                  <a:gd name="T52" fmla="*/ 4 w 100"/>
                  <a:gd name="T53" fmla="*/ 50 h 100"/>
                  <a:gd name="T54" fmla="*/ 9 w 100"/>
                  <a:gd name="T55" fmla="*/ 28 h 100"/>
                  <a:gd name="T56" fmla="*/ 20 w 100"/>
                  <a:gd name="T57" fmla="*/ 35 h 100"/>
                  <a:gd name="T58" fmla="*/ 20 w 100"/>
                  <a:gd name="T59" fmla="*/ 36 h 100"/>
                  <a:gd name="T60" fmla="*/ 32 w 100"/>
                  <a:gd name="T61" fmla="*/ 48 h 100"/>
                  <a:gd name="T62" fmla="*/ 44 w 100"/>
                  <a:gd name="T63" fmla="*/ 37 h 100"/>
                  <a:gd name="T64" fmla="*/ 56 w 100"/>
                  <a:gd name="T65" fmla="*/ 37 h 100"/>
                  <a:gd name="T66" fmla="*/ 68 w 100"/>
                  <a:gd name="T67" fmla="*/ 48 h 100"/>
                  <a:gd name="T68" fmla="*/ 80 w 100"/>
                  <a:gd name="T69" fmla="*/ 36 h 100"/>
                  <a:gd name="T70" fmla="*/ 80 w 100"/>
                  <a:gd name="T71" fmla="*/ 35 h 100"/>
                  <a:gd name="T72" fmla="*/ 91 w 100"/>
                  <a:gd name="T73" fmla="*/ 28 h 100"/>
                  <a:gd name="T74" fmla="*/ 96 w 100"/>
                  <a:gd name="T75" fmla="*/ 50 h 100"/>
                  <a:gd name="T76" fmla="*/ 50 w 100"/>
                  <a:gd name="T77"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 h="100">
                    <a:moveTo>
                      <a:pt x="50" y="0"/>
                    </a:moveTo>
                    <a:cubicBezTo>
                      <a:pt x="22" y="0"/>
                      <a:pt x="0" y="22"/>
                      <a:pt x="0" y="50"/>
                    </a:cubicBezTo>
                    <a:cubicBezTo>
                      <a:pt x="0" y="77"/>
                      <a:pt x="22" y="100"/>
                      <a:pt x="50" y="100"/>
                    </a:cubicBezTo>
                    <a:cubicBezTo>
                      <a:pt x="78" y="100"/>
                      <a:pt x="100" y="77"/>
                      <a:pt x="100" y="50"/>
                    </a:cubicBezTo>
                    <a:cubicBezTo>
                      <a:pt x="100" y="22"/>
                      <a:pt x="78" y="0"/>
                      <a:pt x="50" y="0"/>
                    </a:cubicBezTo>
                    <a:close/>
                    <a:moveTo>
                      <a:pt x="50" y="4"/>
                    </a:moveTo>
                    <a:cubicBezTo>
                      <a:pt x="66" y="4"/>
                      <a:pt x="80" y="12"/>
                      <a:pt x="89" y="25"/>
                    </a:cubicBezTo>
                    <a:cubicBezTo>
                      <a:pt x="79" y="31"/>
                      <a:pt x="79" y="31"/>
                      <a:pt x="79" y="31"/>
                    </a:cubicBezTo>
                    <a:cubicBezTo>
                      <a:pt x="77" y="27"/>
                      <a:pt x="73" y="24"/>
                      <a:pt x="68" y="24"/>
                    </a:cubicBezTo>
                    <a:cubicBezTo>
                      <a:pt x="63" y="24"/>
                      <a:pt x="58" y="29"/>
                      <a:pt x="57" y="33"/>
                    </a:cubicBezTo>
                    <a:cubicBezTo>
                      <a:pt x="43" y="33"/>
                      <a:pt x="43" y="33"/>
                      <a:pt x="43" y="33"/>
                    </a:cubicBezTo>
                    <a:cubicBezTo>
                      <a:pt x="42" y="29"/>
                      <a:pt x="37" y="24"/>
                      <a:pt x="32" y="24"/>
                    </a:cubicBezTo>
                    <a:cubicBezTo>
                      <a:pt x="27" y="24"/>
                      <a:pt x="23" y="27"/>
                      <a:pt x="21" y="31"/>
                    </a:cubicBezTo>
                    <a:cubicBezTo>
                      <a:pt x="11" y="25"/>
                      <a:pt x="11" y="25"/>
                      <a:pt x="11" y="25"/>
                    </a:cubicBezTo>
                    <a:cubicBezTo>
                      <a:pt x="20" y="12"/>
                      <a:pt x="34" y="4"/>
                      <a:pt x="50" y="4"/>
                    </a:cubicBezTo>
                    <a:close/>
                    <a:moveTo>
                      <a:pt x="76" y="36"/>
                    </a:moveTo>
                    <a:cubicBezTo>
                      <a:pt x="76" y="40"/>
                      <a:pt x="72" y="44"/>
                      <a:pt x="68" y="44"/>
                    </a:cubicBezTo>
                    <a:cubicBezTo>
                      <a:pt x="64" y="44"/>
                      <a:pt x="60" y="40"/>
                      <a:pt x="60" y="36"/>
                    </a:cubicBezTo>
                    <a:cubicBezTo>
                      <a:pt x="60" y="31"/>
                      <a:pt x="64" y="28"/>
                      <a:pt x="68" y="28"/>
                    </a:cubicBezTo>
                    <a:cubicBezTo>
                      <a:pt x="72" y="28"/>
                      <a:pt x="76" y="31"/>
                      <a:pt x="76" y="36"/>
                    </a:cubicBezTo>
                    <a:close/>
                    <a:moveTo>
                      <a:pt x="40" y="36"/>
                    </a:moveTo>
                    <a:cubicBezTo>
                      <a:pt x="40" y="40"/>
                      <a:pt x="36" y="44"/>
                      <a:pt x="32" y="44"/>
                    </a:cubicBezTo>
                    <a:cubicBezTo>
                      <a:pt x="28" y="44"/>
                      <a:pt x="24" y="40"/>
                      <a:pt x="24" y="36"/>
                    </a:cubicBezTo>
                    <a:cubicBezTo>
                      <a:pt x="24" y="31"/>
                      <a:pt x="28" y="28"/>
                      <a:pt x="32" y="28"/>
                    </a:cubicBezTo>
                    <a:cubicBezTo>
                      <a:pt x="36" y="28"/>
                      <a:pt x="40" y="31"/>
                      <a:pt x="40" y="36"/>
                    </a:cubicBezTo>
                    <a:close/>
                    <a:moveTo>
                      <a:pt x="50" y="96"/>
                    </a:moveTo>
                    <a:cubicBezTo>
                      <a:pt x="25" y="96"/>
                      <a:pt x="4" y="75"/>
                      <a:pt x="4" y="50"/>
                    </a:cubicBezTo>
                    <a:cubicBezTo>
                      <a:pt x="4" y="42"/>
                      <a:pt x="6" y="35"/>
                      <a:pt x="9" y="28"/>
                    </a:cubicBezTo>
                    <a:cubicBezTo>
                      <a:pt x="20" y="35"/>
                      <a:pt x="20" y="35"/>
                      <a:pt x="20" y="35"/>
                    </a:cubicBezTo>
                    <a:cubicBezTo>
                      <a:pt x="20" y="35"/>
                      <a:pt x="20" y="35"/>
                      <a:pt x="20" y="36"/>
                    </a:cubicBezTo>
                    <a:cubicBezTo>
                      <a:pt x="20" y="42"/>
                      <a:pt x="25" y="48"/>
                      <a:pt x="32" y="48"/>
                    </a:cubicBezTo>
                    <a:cubicBezTo>
                      <a:pt x="39" y="48"/>
                      <a:pt x="44" y="41"/>
                      <a:pt x="44" y="37"/>
                    </a:cubicBezTo>
                    <a:cubicBezTo>
                      <a:pt x="56" y="37"/>
                      <a:pt x="56" y="37"/>
                      <a:pt x="56" y="37"/>
                    </a:cubicBezTo>
                    <a:cubicBezTo>
                      <a:pt x="56" y="41"/>
                      <a:pt x="61" y="48"/>
                      <a:pt x="68" y="48"/>
                    </a:cubicBezTo>
                    <a:cubicBezTo>
                      <a:pt x="75" y="48"/>
                      <a:pt x="80" y="43"/>
                      <a:pt x="80" y="36"/>
                    </a:cubicBezTo>
                    <a:cubicBezTo>
                      <a:pt x="80" y="36"/>
                      <a:pt x="80" y="35"/>
                      <a:pt x="80" y="35"/>
                    </a:cubicBezTo>
                    <a:cubicBezTo>
                      <a:pt x="91" y="28"/>
                      <a:pt x="91" y="28"/>
                      <a:pt x="91" y="28"/>
                    </a:cubicBezTo>
                    <a:cubicBezTo>
                      <a:pt x="94" y="35"/>
                      <a:pt x="96" y="42"/>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5" name="Oval 18"/>
              <p:cNvSpPr>
                <a:spLocks noChangeArrowheads="1"/>
              </p:cNvSpPr>
              <p:nvPr/>
            </p:nvSpPr>
            <p:spPr bwMode="auto">
              <a:xfrm>
                <a:off x="2392058" y="165013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6" name="Oval 19"/>
              <p:cNvSpPr>
                <a:spLocks noChangeArrowheads="1"/>
              </p:cNvSpPr>
              <p:nvPr/>
            </p:nvSpPr>
            <p:spPr bwMode="auto">
              <a:xfrm>
                <a:off x="2470675" y="165013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7" name="Freeform 20"/>
              <p:cNvSpPr>
                <a:spLocks noEditPoints="1"/>
              </p:cNvSpPr>
              <p:nvPr/>
            </p:nvSpPr>
            <p:spPr bwMode="auto">
              <a:xfrm>
                <a:off x="2417376" y="1711427"/>
                <a:ext cx="43972"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5"/>
                      <a:pt x="4" y="20"/>
                      <a:pt x="10" y="20"/>
                    </a:cubicBezTo>
                    <a:cubicBezTo>
                      <a:pt x="16" y="20"/>
                      <a:pt x="20" y="15"/>
                      <a:pt x="20" y="10"/>
                    </a:cubicBezTo>
                    <a:cubicBezTo>
                      <a:pt x="20" y="4"/>
                      <a:pt x="16" y="0"/>
                      <a:pt x="10" y="0"/>
                    </a:cubicBezTo>
                    <a:close/>
                    <a:moveTo>
                      <a:pt x="10" y="16"/>
                    </a:moveTo>
                    <a:cubicBezTo>
                      <a:pt x="7" y="16"/>
                      <a:pt x="4" y="13"/>
                      <a:pt x="4" y="10"/>
                    </a:cubicBezTo>
                    <a:cubicBezTo>
                      <a:pt x="4" y="6"/>
                      <a:pt x="7" y="4"/>
                      <a:pt x="10" y="4"/>
                    </a:cubicBezTo>
                    <a:cubicBezTo>
                      <a:pt x="13" y="4"/>
                      <a:pt x="16" y="6"/>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 name="Group 5"/>
            <p:cNvGrpSpPr/>
            <p:nvPr/>
          </p:nvGrpSpPr>
          <p:grpSpPr>
            <a:xfrm>
              <a:off x="1574717" y="245562"/>
              <a:ext cx="218527" cy="218527"/>
              <a:chOff x="2863757" y="1582176"/>
              <a:chExt cx="218527" cy="218527"/>
            </a:xfrm>
            <a:grpFill/>
          </p:grpSpPr>
          <p:sp>
            <p:nvSpPr>
              <p:cNvPr id="451" name="Oval 450"/>
              <p:cNvSpPr>
                <a:spLocks noChangeArrowheads="1"/>
              </p:cNvSpPr>
              <p:nvPr/>
            </p:nvSpPr>
            <p:spPr bwMode="auto">
              <a:xfrm>
                <a:off x="3003668"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2" name="Oval 451"/>
              <p:cNvSpPr>
                <a:spLocks noChangeArrowheads="1"/>
              </p:cNvSpPr>
              <p:nvPr/>
            </p:nvSpPr>
            <p:spPr bwMode="auto">
              <a:xfrm>
                <a:off x="2925051"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3" name="Freeform 452"/>
              <p:cNvSpPr>
                <a:spLocks noEditPoints="1"/>
              </p:cNvSpPr>
              <p:nvPr/>
            </p:nvSpPr>
            <p:spPr bwMode="auto">
              <a:xfrm>
                <a:off x="2863757"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7" y="100"/>
                      <a:pt x="100" y="78"/>
                      <a:pt x="100" y="50"/>
                    </a:cubicBezTo>
                    <a:cubicBezTo>
                      <a:pt x="100" y="22"/>
                      <a:pt x="77" y="0"/>
                      <a:pt x="50" y="0"/>
                    </a:cubicBezTo>
                    <a:close/>
                    <a:moveTo>
                      <a:pt x="50" y="96"/>
                    </a:moveTo>
                    <a:cubicBezTo>
                      <a:pt x="24" y="96"/>
                      <a:pt x="4" y="75"/>
                      <a:pt x="4" y="50"/>
                    </a:cubicBezTo>
                    <a:cubicBezTo>
                      <a:pt x="4" y="25"/>
                      <a:pt x="24"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 name="Group 6"/>
            <p:cNvGrpSpPr/>
            <p:nvPr/>
          </p:nvGrpSpPr>
          <p:grpSpPr>
            <a:xfrm>
              <a:off x="3396750" y="1582176"/>
              <a:ext cx="218527" cy="218527"/>
              <a:chOff x="3396750" y="1582176"/>
              <a:chExt cx="218527" cy="218527"/>
            </a:xfrm>
            <a:grpFill/>
          </p:grpSpPr>
          <p:sp>
            <p:nvSpPr>
              <p:cNvPr id="447" name="Rectangle 24"/>
              <p:cNvSpPr>
                <a:spLocks noChangeArrowheads="1"/>
              </p:cNvSpPr>
              <p:nvPr/>
            </p:nvSpPr>
            <p:spPr bwMode="auto">
              <a:xfrm>
                <a:off x="3466039" y="1731414"/>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8" name="Oval 25"/>
              <p:cNvSpPr>
                <a:spLocks noChangeArrowheads="1"/>
              </p:cNvSpPr>
              <p:nvPr/>
            </p:nvSpPr>
            <p:spPr bwMode="auto">
              <a:xfrm>
                <a:off x="3458044"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9" name="Freeform 26"/>
              <p:cNvSpPr>
                <a:spLocks noEditPoints="1"/>
              </p:cNvSpPr>
              <p:nvPr/>
            </p:nvSpPr>
            <p:spPr bwMode="auto">
              <a:xfrm>
                <a:off x="3396750"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0" name="Oval 27"/>
              <p:cNvSpPr>
                <a:spLocks noChangeArrowheads="1"/>
              </p:cNvSpPr>
              <p:nvPr/>
            </p:nvSpPr>
            <p:spPr bwMode="auto">
              <a:xfrm>
                <a:off x="3536661"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8" name="Group 7"/>
            <p:cNvGrpSpPr/>
            <p:nvPr/>
          </p:nvGrpSpPr>
          <p:grpSpPr>
            <a:xfrm>
              <a:off x="155707" y="1147908"/>
              <a:ext cx="218527" cy="218527"/>
              <a:chOff x="3929743" y="1582176"/>
              <a:chExt cx="218527" cy="218527"/>
            </a:xfrm>
            <a:grpFill/>
          </p:grpSpPr>
          <p:sp>
            <p:nvSpPr>
              <p:cNvPr id="443" name="Freeform 28"/>
              <p:cNvSpPr>
                <a:spLocks/>
              </p:cNvSpPr>
              <p:nvPr/>
            </p:nvSpPr>
            <p:spPr bwMode="auto">
              <a:xfrm>
                <a:off x="3991038" y="1722087"/>
                <a:ext cx="95939" cy="26650"/>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4" name="Oval 29"/>
              <p:cNvSpPr>
                <a:spLocks noChangeArrowheads="1"/>
              </p:cNvSpPr>
              <p:nvPr/>
            </p:nvSpPr>
            <p:spPr bwMode="auto">
              <a:xfrm>
                <a:off x="3991038"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5" name="Freeform 30"/>
              <p:cNvSpPr>
                <a:spLocks noEditPoints="1"/>
              </p:cNvSpPr>
              <p:nvPr/>
            </p:nvSpPr>
            <p:spPr bwMode="auto">
              <a:xfrm>
                <a:off x="3929743"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6" name="Oval 31"/>
              <p:cNvSpPr>
                <a:spLocks noChangeArrowheads="1"/>
              </p:cNvSpPr>
              <p:nvPr/>
            </p:nvSpPr>
            <p:spPr bwMode="auto">
              <a:xfrm>
                <a:off x="4069654"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 name="Group 8"/>
            <p:cNvGrpSpPr/>
            <p:nvPr/>
          </p:nvGrpSpPr>
          <p:grpSpPr>
            <a:xfrm>
              <a:off x="6828906" y="3733030"/>
              <a:ext cx="218527" cy="218527"/>
              <a:chOff x="4462736" y="1582176"/>
              <a:chExt cx="218527" cy="218527"/>
            </a:xfrm>
            <a:grpFill/>
          </p:grpSpPr>
          <p:sp>
            <p:nvSpPr>
              <p:cNvPr id="439" name="Freeform 32"/>
              <p:cNvSpPr>
                <a:spLocks/>
              </p:cNvSpPr>
              <p:nvPr/>
            </p:nvSpPr>
            <p:spPr bwMode="auto">
              <a:xfrm>
                <a:off x="4524031" y="1722087"/>
                <a:ext cx="95939" cy="26650"/>
              </a:xfrm>
              <a:custGeom>
                <a:avLst/>
                <a:gdLst>
                  <a:gd name="T0" fmla="*/ 0 w 44"/>
                  <a:gd name="T1" fmla="*/ 8 h 12"/>
                  <a:gd name="T2" fmla="*/ 0 w 44"/>
                  <a:gd name="T3" fmla="*/ 12 h 12"/>
                  <a:gd name="T4" fmla="*/ 22 w 44"/>
                  <a:gd name="T5" fmla="*/ 4 h 12"/>
                  <a:gd name="T6" fmla="*/ 44 w 44"/>
                  <a:gd name="T7" fmla="*/ 12 h 12"/>
                  <a:gd name="T8" fmla="*/ 44 w 44"/>
                  <a:gd name="T9" fmla="*/ 8 h 12"/>
                  <a:gd name="T10" fmla="*/ 22 w 44"/>
                  <a:gd name="T11" fmla="*/ 0 h 12"/>
                  <a:gd name="T12" fmla="*/ 0 w 4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8"/>
                    </a:moveTo>
                    <a:cubicBezTo>
                      <a:pt x="0" y="12"/>
                      <a:pt x="0" y="12"/>
                      <a:pt x="0" y="12"/>
                    </a:cubicBezTo>
                    <a:cubicBezTo>
                      <a:pt x="0" y="12"/>
                      <a:pt x="8" y="4"/>
                      <a:pt x="22" y="4"/>
                    </a:cubicBezTo>
                    <a:cubicBezTo>
                      <a:pt x="36" y="4"/>
                      <a:pt x="44" y="12"/>
                      <a:pt x="44" y="12"/>
                    </a:cubicBezTo>
                    <a:cubicBezTo>
                      <a:pt x="44" y="8"/>
                      <a:pt x="44" y="8"/>
                      <a:pt x="44" y="8"/>
                    </a:cubicBezTo>
                    <a:cubicBezTo>
                      <a:pt x="44" y="8"/>
                      <a:pt x="36" y="0"/>
                      <a:pt x="22" y="0"/>
                    </a:cubicBezTo>
                    <a:cubicBezTo>
                      <a:pt x="8" y="0"/>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0" name="Oval 33"/>
              <p:cNvSpPr>
                <a:spLocks noChangeArrowheads="1"/>
              </p:cNvSpPr>
              <p:nvPr/>
            </p:nvSpPr>
            <p:spPr bwMode="auto">
              <a:xfrm>
                <a:off x="4602648" y="166079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1" name="Oval 34"/>
              <p:cNvSpPr>
                <a:spLocks noChangeArrowheads="1"/>
              </p:cNvSpPr>
              <p:nvPr/>
            </p:nvSpPr>
            <p:spPr bwMode="auto">
              <a:xfrm>
                <a:off x="4524031" y="166079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2" name="Freeform 35"/>
              <p:cNvSpPr>
                <a:spLocks noEditPoints="1"/>
              </p:cNvSpPr>
              <p:nvPr/>
            </p:nvSpPr>
            <p:spPr bwMode="auto">
              <a:xfrm>
                <a:off x="4462736"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 name="Group 9"/>
            <p:cNvGrpSpPr/>
            <p:nvPr/>
          </p:nvGrpSpPr>
          <p:grpSpPr>
            <a:xfrm>
              <a:off x="4221164" y="161006"/>
              <a:ext cx="218527" cy="218527"/>
              <a:chOff x="4995729" y="1582176"/>
              <a:chExt cx="218527" cy="218527"/>
            </a:xfrm>
            <a:grpFill/>
          </p:grpSpPr>
          <p:sp>
            <p:nvSpPr>
              <p:cNvPr id="435" name="Freeform 36"/>
              <p:cNvSpPr>
                <a:spLocks noEditPoints="1"/>
              </p:cNvSpPr>
              <p:nvPr/>
            </p:nvSpPr>
            <p:spPr bwMode="auto">
              <a:xfrm>
                <a:off x="5083673" y="1714092"/>
                <a:ext cx="42639" cy="42639"/>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6" name="Oval 37"/>
              <p:cNvSpPr>
                <a:spLocks noChangeArrowheads="1"/>
              </p:cNvSpPr>
              <p:nvPr/>
            </p:nvSpPr>
            <p:spPr bwMode="auto">
              <a:xfrm>
                <a:off x="5057024"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7" name="Freeform 38"/>
              <p:cNvSpPr>
                <a:spLocks noEditPoints="1"/>
              </p:cNvSpPr>
              <p:nvPr/>
            </p:nvSpPr>
            <p:spPr bwMode="auto">
              <a:xfrm>
                <a:off x="4995729"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8" name="Oval 39"/>
              <p:cNvSpPr>
                <a:spLocks noChangeArrowheads="1"/>
              </p:cNvSpPr>
              <p:nvPr/>
            </p:nvSpPr>
            <p:spPr bwMode="auto">
              <a:xfrm>
                <a:off x="5135641"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 name="Group 10"/>
            <p:cNvGrpSpPr/>
            <p:nvPr/>
          </p:nvGrpSpPr>
          <p:grpSpPr>
            <a:xfrm>
              <a:off x="5528723" y="1578179"/>
              <a:ext cx="218527" cy="218527"/>
              <a:chOff x="5528723" y="1578179"/>
              <a:chExt cx="218527" cy="218527"/>
            </a:xfrm>
            <a:grpFill/>
          </p:grpSpPr>
          <p:sp>
            <p:nvSpPr>
              <p:cNvPr id="431" name="Oval 40"/>
              <p:cNvSpPr>
                <a:spLocks noChangeArrowheads="1"/>
              </p:cNvSpPr>
              <p:nvPr/>
            </p:nvSpPr>
            <p:spPr bwMode="auto">
              <a:xfrm>
                <a:off x="5590017" y="164746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2" name="Freeform 41"/>
              <p:cNvSpPr>
                <a:spLocks noEditPoints="1"/>
              </p:cNvSpPr>
              <p:nvPr/>
            </p:nvSpPr>
            <p:spPr bwMode="auto">
              <a:xfrm>
                <a:off x="5599345" y="1708762"/>
                <a:ext cx="78617" cy="43972"/>
              </a:xfrm>
              <a:custGeom>
                <a:avLst/>
                <a:gdLst>
                  <a:gd name="T0" fmla="*/ 18 w 36"/>
                  <a:gd name="T1" fmla="*/ 0 h 20"/>
                  <a:gd name="T2" fmla="*/ 0 w 36"/>
                  <a:gd name="T3" fmla="*/ 10 h 20"/>
                  <a:gd name="T4" fmla="*/ 18 w 36"/>
                  <a:gd name="T5" fmla="*/ 20 h 20"/>
                  <a:gd name="T6" fmla="*/ 36 w 36"/>
                  <a:gd name="T7" fmla="*/ 10 h 20"/>
                  <a:gd name="T8" fmla="*/ 18 w 36"/>
                  <a:gd name="T9" fmla="*/ 0 h 20"/>
                  <a:gd name="T10" fmla="*/ 18 w 36"/>
                  <a:gd name="T11" fmla="*/ 16 h 20"/>
                  <a:gd name="T12" fmla="*/ 4 w 36"/>
                  <a:gd name="T13" fmla="*/ 10 h 20"/>
                  <a:gd name="T14" fmla="*/ 18 w 36"/>
                  <a:gd name="T15" fmla="*/ 4 h 20"/>
                  <a:gd name="T16" fmla="*/ 32 w 36"/>
                  <a:gd name="T17" fmla="*/ 10 h 20"/>
                  <a:gd name="T18" fmla="*/ 18 w 36"/>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0">
                    <a:moveTo>
                      <a:pt x="18" y="0"/>
                    </a:moveTo>
                    <a:cubicBezTo>
                      <a:pt x="8" y="0"/>
                      <a:pt x="0" y="5"/>
                      <a:pt x="0" y="10"/>
                    </a:cubicBezTo>
                    <a:cubicBezTo>
                      <a:pt x="0" y="16"/>
                      <a:pt x="8" y="20"/>
                      <a:pt x="18" y="20"/>
                    </a:cubicBezTo>
                    <a:cubicBezTo>
                      <a:pt x="28" y="20"/>
                      <a:pt x="36" y="16"/>
                      <a:pt x="36" y="10"/>
                    </a:cubicBezTo>
                    <a:cubicBezTo>
                      <a:pt x="36" y="5"/>
                      <a:pt x="28" y="0"/>
                      <a:pt x="18" y="0"/>
                    </a:cubicBezTo>
                    <a:close/>
                    <a:moveTo>
                      <a:pt x="18" y="16"/>
                    </a:moveTo>
                    <a:cubicBezTo>
                      <a:pt x="10" y="16"/>
                      <a:pt x="4" y="13"/>
                      <a:pt x="4" y="10"/>
                    </a:cubicBezTo>
                    <a:cubicBezTo>
                      <a:pt x="4" y="7"/>
                      <a:pt x="10" y="4"/>
                      <a:pt x="18" y="4"/>
                    </a:cubicBezTo>
                    <a:cubicBezTo>
                      <a:pt x="26" y="4"/>
                      <a:pt x="32" y="7"/>
                      <a:pt x="32" y="10"/>
                    </a:cubicBezTo>
                    <a:cubicBezTo>
                      <a:pt x="32" y="13"/>
                      <a:pt x="26" y="16"/>
                      <a:pt x="1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3" name="Freeform 42"/>
              <p:cNvSpPr>
                <a:spLocks noEditPoints="1"/>
              </p:cNvSpPr>
              <p:nvPr/>
            </p:nvSpPr>
            <p:spPr bwMode="auto">
              <a:xfrm>
                <a:off x="5528723" y="1578179"/>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4" name="Oval 43"/>
              <p:cNvSpPr>
                <a:spLocks noChangeArrowheads="1"/>
              </p:cNvSpPr>
              <p:nvPr/>
            </p:nvSpPr>
            <p:spPr bwMode="auto">
              <a:xfrm>
                <a:off x="5668634" y="164746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 name="Group 11"/>
            <p:cNvGrpSpPr/>
            <p:nvPr/>
          </p:nvGrpSpPr>
          <p:grpSpPr>
            <a:xfrm>
              <a:off x="6131671" y="245562"/>
              <a:ext cx="218527" cy="218527"/>
              <a:chOff x="6061716" y="1582176"/>
              <a:chExt cx="218527" cy="218527"/>
            </a:xfrm>
            <a:grpFill/>
          </p:grpSpPr>
          <p:sp>
            <p:nvSpPr>
              <p:cNvPr id="427" name="Freeform 44"/>
              <p:cNvSpPr>
                <a:spLocks/>
              </p:cNvSpPr>
              <p:nvPr/>
            </p:nvSpPr>
            <p:spPr bwMode="auto">
              <a:xfrm>
                <a:off x="6132338" y="1722087"/>
                <a:ext cx="78617" cy="26650"/>
              </a:xfrm>
              <a:custGeom>
                <a:avLst/>
                <a:gdLst>
                  <a:gd name="T0" fmla="*/ 32 w 36"/>
                  <a:gd name="T1" fmla="*/ 2 h 12"/>
                  <a:gd name="T2" fmla="*/ 26 w 36"/>
                  <a:gd name="T3" fmla="*/ 8 h 12"/>
                  <a:gd name="T4" fmla="*/ 14 w 36"/>
                  <a:gd name="T5" fmla="*/ 8 h 12"/>
                  <a:gd name="T6" fmla="*/ 0 w 36"/>
                  <a:gd name="T7" fmla="*/ 8 h 12"/>
                  <a:gd name="T8" fmla="*/ 0 w 36"/>
                  <a:gd name="T9" fmla="*/ 12 h 12"/>
                  <a:gd name="T10" fmla="*/ 14 w 36"/>
                  <a:gd name="T11" fmla="*/ 12 h 12"/>
                  <a:gd name="T12" fmla="*/ 28 w 36"/>
                  <a:gd name="T13" fmla="*/ 12 h 12"/>
                  <a:gd name="T14" fmla="*/ 36 w 36"/>
                  <a:gd name="T15" fmla="*/ 4 h 12"/>
                  <a:gd name="T16" fmla="*/ 36 w 36"/>
                  <a:gd name="T17" fmla="*/ 0 h 12"/>
                  <a:gd name="T18" fmla="*/ 32 w 36"/>
                  <a:gd name="T19" fmla="*/ 0 h 12"/>
                  <a:gd name="T20" fmla="*/ 32 w 36"/>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32" y="2"/>
                    </a:moveTo>
                    <a:cubicBezTo>
                      <a:pt x="32" y="5"/>
                      <a:pt x="29" y="8"/>
                      <a:pt x="26" y="8"/>
                    </a:cubicBezTo>
                    <a:cubicBezTo>
                      <a:pt x="14" y="8"/>
                      <a:pt x="14" y="8"/>
                      <a:pt x="14" y="8"/>
                    </a:cubicBezTo>
                    <a:cubicBezTo>
                      <a:pt x="0" y="8"/>
                      <a:pt x="0" y="8"/>
                      <a:pt x="0" y="8"/>
                    </a:cubicBezTo>
                    <a:cubicBezTo>
                      <a:pt x="0" y="12"/>
                      <a:pt x="0" y="12"/>
                      <a:pt x="0" y="12"/>
                    </a:cubicBezTo>
                    <a:cubicBezTo>
                      <a:pt x="14" y="12"/>
                      <a:pt x="14" y="12"/>
                      <a:pt x="14" y="12"/>
                    </a:cubicBezTo>
                    <a:cubicBezTo>
                      <a:pt x="28" y="12"/>
                      <a:pt x="28" y="12"/>
                      <a:pt x="28" y="12"/>
                    </a:cubicBezTo>
                    <a:cubicBezTo>
                      <a:pt x="32" y="12"/>
                      <a:pt x="36" y="8"/>
                      <a:pt x="36" y="4"/>
                    </a:cubicBezTo>
                    <a:cubicBezTo>
                      <a:pt x="36" y="2"/>
                      <a:pt x="36" y="0"/>
                      <a:pt x="36" y="0"/>
                    </a:cubicBezTo>
                    <a:cubicBezTo>
                      <a:pt x="32" y="0"/>
                      <a:pt x="32" y="0"/>
                      <a:pt x="32" y="0"/>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8" name="Rectangle 45"/>
              <p:cNvSpPr>
                <a:spLocks noChangeArrowheads="1"/>
              </p:cNvSpPr>
              <p:nvPr/>
            </p:nvSpPr>
            <p:spPr bwMode="auto">
              <a:xfrm>
                <a:off x="6123010" y="1660793"/>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9" name="Oval 46"/>
              <p:cNvSpPr>
                <a:spLocks noChangeArrowheads="1"/>
              </p:cNvSpPr>
              <p:nvPr/>
            </p:nvSpPr>
            <p:spPr bwMode="auto">
              <a:xfrm>
                <a:off x="6201627"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0" name="Freeform 47"/>
              <p:cNvSpPr>
                <a:spLocks noEditPoints="1"/>
              </p:cNvSpPr>
              <p:nvPr/>
            </p:nvSpPr>
            <p:spPr bwMode="auto">
              <a:xfrm>
                <a:off x="6061716"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3" name="Group 12"/>
            <p:cNvGrpSpPr/>
            <p:nvPr/>
          </p:nvGrpSpPr>
          <p:grpSpPr>
            <a:xfrm>
              <a:off x="6986140" y="1302986"/>
              <a:ext cx="382203" cy="382203"/>
              <a:chOff x="6597374" y="1582176"/>
              <a:chExt cx="218527" cy="218527"/>
            </a:xfrm>
            <a:grpFill/>
          </p:grpSpPr>
          <p:sp>
            <p:nvSpPr>
              <p:cNvPr id="423" name="Oval 48"/>
              <p:cNvSpPr>
                <a:spLocks noChangeArrowheads="1"/>
              </p:cNvSpPr>
              <p:nvPr/>
            </p:nvSpPr>
            <p:spPr bwMode="auto">
              <a:xfrm>
                <a:off x="6658668"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4" name="Oval 49"/>
              <p:cNvSpPr>
                <a:spLocks noChangeArrowheads="1"/>
              </p:cNvSpPr>
              <p:nvPr/>
            </p:nvSpPr>
            <p:spPr bwMode="auto">
              <a:xfrm>
                <a:off x="6737285"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5" name="Freeform 50"/>
              <p:cNvSpPr>
                <a:spLocks noEditPoints="1"/>
              </p:cNvSpPr>
              <p:nvPr/>
            </p:nvSpPr>
            <p:spPr bwMode="auto">
              <a:xfrm>
                <a:off x="6597374"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3" y="0"/>
                      <a:pt x="0" y="22"/>
                      <a:pt x="0" y="50"/>
                    </a:cubicBezTo>
                    <a:cubicBezTo>
                      <a:pt x="0" y="78"/>
                      <a:pt x="23"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6" y="4"/>
                      <a:pt x="96" y="25"/>
                      <a:pt x="96" y="50"/>
                    </a:cubicBezTo>
                    <a:cubicBezTo>
                      <a:pt x="96" y="75"/>
                      <a:pt x="76"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6" name="Freeform 51"/>
              <p:cNvSpPr>
                <a:spLocks noEditPoints="1"/>
              </p:cNvSpPr>
              <p:nvPr/>
            </p:nvSpPr>
            <p:spPr bwMode="auto">
              <a:xfrm>
                <a:off x="6641346" y="1714092"/>
                <a:ext cx="130583" cy="51966"/>
              </a:xfrm>
              <a:custGeom>
                <a:avLst/>
                <a:gdLst>
                  <a:gd name="T0" fmla="*/ 30 w 60"/>
                  <a:gd name="T1" fmla="*/ 24 h 24"/>
                  <a:gd name="T2" fmla="*/ 60 w 60"/>
                  <a:gd name="T3" fmla="*/ 0 h 24"/>
                  <a:gd name="T4" fmla="*/ 0 w 60"/>
                  <a:gd name="T5" fmla="*/ 0 h 24"/>
                  <a:gd name="T6" fmla="*/ 30 w 60"/>
                  <a:gd name="T7" fmla="*/ 24 h 24"/>
                  <a:gd name="T8" fmla="*/ 30 w 60"/>
                  <a:gd name="T9" fmla="*/ 20 h 24"/>
                  <a:gd name="T10" fmla="*/ 6 w 60"/>
                  <a:gd name="T11" fmla="*/ 4 h 24"/>
                  <a:gd name="T12" fmla="*/ 55 w 60"/>
                  <a:gd name="T13" fmla="*/ 4 h 24"/>
                  <a:gd name="T14" fmla="*/ 30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30" y="24"/>
                    </a:moveTo>
                    <a:cubicBezTo>
                      <a:pt x="56" y="24"/>
                      <a:pt x="60" y="0"/>
                      <a:pt x="60" y="0"/>
                    </a:cubicBezTo>
                    <a:cubicBezTo>
                      <a:pt x="0" y="0"/>
                      <a:pt x="0" y="0"/>
                      <a:pt x="0" y="0"/>
                    </a:cubicBezTo>
                    <a:cubicBezTo>
                      <a:pt x="0" y="0"/>
                      <a:pt x="4" y="24"/>
                      <a:pt x="30" y="24"/>
                    </a:cubicBezTo>
                    <a:close/>
                    <a:moveTo>
                      <a:pt x="30" y="20"/>
                    </a:moveTo>
                    <a:cubicBezTo>
                      <a:pt x="11" y="20"/>
                      <a:pt x="6" y="4"/>
                      <a:pt x="6" y="4"/>
                    </a:cubicBezTo>
                    <a:cubicBezTo>
                      <a:pt x="55" y="4"/>
                      <a:pt x="55" y="4"/>
                      <a:pt x="55" y="4"/>
                    </a:cubicBezTo>
                    <a:cubicBezTo>
                      <a:pt x="55" y="4"/>
                      <a:pt x="50" y="20"/>
                      <a:pt x="3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4" name="Group 13"/>
            <p:cNvGrpSpPr/>
            <p:nvPr/>
          </p:nvGrpSpPr>
          <p:grpSpPr>
            <a:xfrm>
              <a:off x="7632609" y="2123120"/>
              <a:ext cx="218527" cy="218527"/>
              <a:chOff x="7127702" y="1582176"/>
              <a:chExt cx="218527" cy="218527"/>
            </a:xfrm>
            <a:grpFill/>
          </p:grpSpPr>
          <p:sp>
            <p:nvSpPr>
              <p:cNvPr id="419" name="Rectangle 52"/>
              <p:cNvSpPr>
                <a:spLocks noChangeArrowheads="1"/>
              </p:cNvSpPr>
              <p:nvPr/>
            </p:nvSpPr>
            <p:spPr bwMode="auto">
              <a:xfrm>
                <a:off x="7181001" y="1652798"/>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0" name="Rectangle 53"/>
              <p:cNvSpPr>
                <a:spLocks noChangeArrowheads="1"/>
              </p:cNvSpPr>
              <p:nvPr/>
            </p:nvSpPr>
            <p:spPr bwMode="auto">
              <a:xfrm>
                <a:off x="7259618" y="1652798"/>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1" name="Freeform 54"/>
              <p:cNvSpPr>
                <a:spLocks noEditPoints="1"/>
              </p:cNvSpPr>
              <p:nvPr/>
            </p:nvSpPr>
            <p:spPr bwMode="auto">
              <a:xfrm>
                <a:off x="7171674" y="1714092"/>
                <a:ext cx="130583" cy="51966"/>
              </a:xfrm>
              <a:custGeom>
                <a:avLst/>
                <a:gdLst>
                  <a:gd name="T0" fmla="*/ 30 w 60"/>
                  <a:gd name="T1" fmla="*/ 24 h 24"/>
                  <a:gd name="T2" fmla="*/ 60 w 60"/>
                  <a:gd name="T3" fmla="*/ 0 h 24"/>
                  <a:gd name="T4" fmla="*/ 0 w 60"/>
                  <a:gd name="T5" fmla="*/ 0 h 24"/>
                  <a:gd name="T6" fmla="*/ 30 w 60"/>
                  <a:gd name="T7" fmla="*/ 24 h 24"/>
                  <a:gd name="T8" fmla="*/ 30 w 60"/>
                  <a:gd name="T9" fmla="*/ 20 h 24"/>
                  <a:gd name="T10" fmla="*/ 5 w 60"/>
                  <a:gd name="T11" fmla="*/ 4 h 24"/>
                  <a:gd name="T12" fmla="*/ 55 w 60"/>
                  <a:gd name="T13" fmla="*/ 4 h 24"/>
                  <a:gd name="T14" fmla="*/ 30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30" y="24"/>
                    </a:moveTo>
                    <a:cubicBezTo>
                      <a:pt x="56" y="24"/>
                      <a:pt x="60" y="0"/>
                      <a:pt x="60" y="0"/>
                    </a:cubicBezTo>
                    <a:cubicBezTo>
                      <a:pt x="0" y="0"/>
                      <a:pt x="0" y="0"/>
                      <a:pt x="0" y="0"/>
                    </a:cubicBezTo>
                    <a:cubicBezTo>
                      <a:pt x="0" y="0"/>
                      <a:pt x="4" y="24"/>
                      <a:pt x="30" y="24"/>
                    </a:cubicBezTo>
                    <a:close/>
                    <a:moveTo>
                      <a:pt x="30" y="20"/>
                    </a:moveTo>
                    <a:cubicBezTo>
                      <a:pt x="11" y="20"/>
                      <a:pt x="5" y="4"/>
                      <a:pt x="5" y="4"/>
                    </a:cubicBezTo>
                    <a:cubicBezTo>
                      <a:pt x="55" y="4"/>
                      <a:pt x="55" y="4"/>
                      <a:pt x="55" y="4"/>
                    </a:cubicBezTo>
                    <a:cubicBezTo>
                      <a:pt x="55" y="4"/>
                      <a:pt x="50" y="20"/>
                      <a:pt x="3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2" name="Freeform 55"/>
              <p:cNvSpPr>
                <a:spLocks noEditPoints="1"/>
              </p:cNvSpPr>
              <p:nvPr/>
            </p:nvSpPr>
            <p:spPr bwMode="auto">
              <a:xfrm>
                <a:off x="7127702"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5" name="Group 14"/>
            <p:cNvGrpSpPr/>
            <p:nvPr/>
          </p:nvGrpSpPr>
          <p:grpSpPr>
            <a:xfrm>
              <a:off x="7920440" y="1337989"/>
              <a:ext cx="218527" cy="218527"/>
              <a:chOff x="7660695" y="1582176"/>
              <a:chExt cx="218527" cy="218527"/>
            </a:xfrm>
            <a:grpFill/>
          </p:grpSpPr>
          <p:sp>
            <p:nvSpPr>
              <p:cNvPr id="415" name="Freeform 56"/>
              <p:cNvSpPr>
                <a:spLocks/>
              </p:cNvSpPr>
              <p:nvPr/>
            </p:nvSpPr>
            <p:spPr bwMode="auto">
              <a:xfrm>
                <a:off x="7721989" y="1652798"/>
                <a:ext cx="35977" cy="17322"/>
              </a:xfrm>
              <a:custGeom>
                <a:avLst/>
                <a:gdLst>
                  <a:gd name="T0" fmla="*/ 12 w 16"/>
                  <a:gd name="T1" fmla="*/ 8 h 8"/>
                  <a:gd name="T2" fmla="*/ 16 w 16"/>
                  <a:gd name="T3" fmla="*/ 4 h 8"/>
                  <a:gd name="T4" fmla="*/ 12 w 16"/>
                  <a:gd name="T5" fmla="*/ 0 h 8"/>
                  <a:gd name="T6" fmla="*/ 0 w 16"/>
                  <a:gd name="T7" fmla="*/ 0 h 8"/>
                  <a:gd name="T8" fmla="*/ 0 w 16"/>
                  <a:gd name="T9" fmla="*/ 4 h 8"/>
                  <a:gd name="T10" fmla="*/ 8 w 16"/>
                  <a:gd name="T11" fmla="*/ 4 h 8"/>
                  <a:gd name="T12" fmla="*/ 12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12" y="8"/>
                    </a:moveTo>
                    <a:cubicBezTo>
                      <a:pt x="14" y="8"/>
                      <a:pt x="16" y="6"/>
                      <a:pt x="16" y="4"/>
                    </a:cubicBezTo>
                    <a:cubicBezTo>
                      <a:pt x="16" y="2"/>
                      <a:pt x="14" y="0"/>
                      <a:pt x="12" y="0"/>
                    </a:cubicBezTo>
                    <a:cubicBezTo>
                      <a:pt x="0" y="0"/>
                      <a:pt x="0" y="0"/>
                      <a:pt x="0" y="0"/>
                    </a:cubicBezTo>
                    <a:cubicBezTo>
                      <a:pt x="0" y="4"/>
                      <a:pt x="0" y="4"/>
                      <a:pt x="0" y="4"/>
                    </a:cubicBezTo>
                    <a:cubicBezTo>
                      <a:pt x="8" y="4"/>
                      <a:pt x="8" y="4"/>
                      <a:pt x="8" y="4"/>
                    </a:cubicBezTo>
                    <a:cubicBezTo>
                      <a:pt x="8" y="4"/>
                      <a:pt x="10"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6" name="Freeform 57"/>
              <p:cNvSpPr>
                <a:spLocks noEditPoints="1"/>
              </p:cNvSpPr>
              <p:nvPr/>
            </p:nvSpPr>
            <p:spPr bwMode="auto">
              <a:xfrm>
                <a:off x="7660695"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7" name="Freeform 58"/>
              <p:cNvSpPr>
                <a:spLocks/>
              </p:cNvSpPr>
              <p:nvPr/>
            </p:nvSpPr>
            <p:spPr bwMode="auto">
              <a:xfrm>
                <a:off x="7731317" y="1722087"/>
                <a:ext cx="78617" cy="26650"/>
              </a:xfrm>
              <a:custGeom>
                <a:avLst/>
                <a:gdLst>
                  <a:gd name="T0" fmla="*/ 32 w 36"/>
                  <a:gd name="T1" fmla="*/ 2 h 12"/>
                  <a:gd name="T2" fmla="*/ 26 w 36"/>
                  <a:gd name="T3" fmla="*/ 8 h 12"/>
                  <a:gd name="T4" fmla="*/ 14 w 36"/>
                  <a:gd name="T5" fmla="*/ 8 h 12"/>
                  <a:gd name="T6" fmla="*/ 0 w 36"/>
                  <a:gd name="T7" fmla="*/ 8 h 12"/>
                  <a:gd name="T8" fmla="*/ 0 w 36"/>
                  <a:gd name="T9" fmla="*/ 12 h 12"/>
                  <a:gd name="T10" fmla="*/ 14 w 36"/>
                  <a:gd name="T11" fmla="*/ 12 h 12"/>
                  <a:gd name="T12" fmla="*/ 28 w 36"/>
                  <a:gd name="T13" fmla="*/ 12 h 12"/>
                  <a:gd name="T14" fmla="*/ 36 w 36"/>
                  <a:gd name="T15" fmla="*/ 4 h 12"/>
                  <a:gd name="T16" fmla="*/ 36 w 36"/>
                  <a:gd name="T17" fmla="*/ 0 h 12"/>
                  <a:gd name="T18" fmla="*/ 32 w 36"/>
                  <a:gd name="T19" fmla="*/ 0 h 12"/>
                  <a:gd name="T20" fmla="*/ 32 w 36"/>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32" y="2"/>
                    </a:moveTo>
                    <a:cubicBezTo>
                      <a:pt x="32" y="5"/>
                      <a:pt x="29" y="8"/>
                      <a:pt x="26" y="8"/>
                    </a:cubicBezTo>
                    <a:cubicBezTo>
                      <a:pt x="14" y="8"/>
                      <a:pt x="14" y="8"/>
                      <a:pt x="14" y="8"/>
                    </a:cubicBezTo>
                    <a:cubicBezTo>
                      <a:pt x="0" y="8"/>
                      <a:pt x="0" y="8"/>
                      <a:pt x="0" y="8"/>
                    </a:cubicBezTo>
                    <a:cubicBezTo>
                      <a:pt x="0" y="12"/>
                      <a:pt x="0" y="12"/>
                      <a:pt x="0" y="12"/>
                    </a:cubicBezTo>
                    <a:cubicBezTo>
                      <a:pt x="14" y="12"/>
                      <a:pt x="14" y="12"/>
                      <a:pt x="14" y="12"/>
                    </a:cubicBezTo>
                    <a:cubicBezTo>
                      <a:pt x="28" y="12"/>
                      <a:pt x="28" y="12"/>
                      <a:pt x="28" y="12"/>
                    </a:cubicBezTo>
                    <a:cubicBezTo>
                      <a:pt x="32" y="12"/>
                      <a:pt x="36" y="8"/>
                      <a:pt x="36" y="4"/>
                    </a:cubicBezTo>
                    <a:cubicBezTo>
                      <a:pt x="36" y="2"/>
                      <a:pt x="36" y="0"/>
                      <a:pt x="36" y="0"/>
                    </a:cubicBezTo>
                    <a:cubicBezTo>
                      <a:pt x="32" y="0"/>
                      <a:pt x="32" y="0"/>
                      <a:pt x="32" y="0"/>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8" name="Freeform 59"/>
              <p:cNvSpPr>
                <a:spLocks/>
              </p:cNvSpPr>
              <p:nvPr/>
            </p:nvSpPr>
            <p:spPr bwMode="auto">
              <a:xfrm>
                <a:off x="7783283" y="1652798"/>
                <a:ext cx="34645" cy="17322"/>
              </a:xfrm>
              <a:custGeom>
                <a:avLst/>
                <a:gdLst>
                  <a:gd name="T0" fmla="*/ 12 w 16"/>
                  <a:gd name="T1" fmla="*/ 0 h 8"/>
                  <a:gd name="T2" fmla="*/ 0 w 16"/>
                  <a:gd name="T3" fmla="*/ 0 h 8"/>
                  <a:gd name="T4" fmla="*/ 0 w 16"/>
                  <a:gd name="T5" fmla="*/ 4 h 8"/>
                  <a:gd name="T6" fmla="*/ 8 w 16"/>
                  <a:gd name="T7" fmla="*/ 4 h 8"/>
                  <a:gd name="T8" fmla="*/ 12 w 16"/>
                  <a:gd name="T9" fmla="*/ 8 h 8"/>
                  <a:gd name="T10" fmla="*/ 16 w 16"/>
                  <a:gd name="T11" fmla="*/ 4 h 8"/>
                  <a:gd name="T12" fmla="*/ 12 w 1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12" y="0"/>
                    </a:moveTo>
                    <a:cubicBezTo>
                      <a:pt x="0" y="0"/>
                      <a:pt x="0" y="0"/>
                      <a:pt x="0" y="0"/>
                    </a:cubicBezTo>
                    <a:cubicBezTo>
                      <a:pt x="0" y="4"/>
                      <a:pt x="0" y="4"/>
                      <a:pt x="0" y="4"/>
                    </a:cubicBezTo>
                    <a:cubicBezTo>
                      <a:pt x="8" y="4"/>
                      <a:pt x="8" y="4"/>
                      <a:pt x="8" y="4"/>
                    </a:cubicBezTo>
                    <a:cubicBezTo>
                      <a:pt x="8" y="4"/>
                      <a:pt x="10" y="8"/>
                      <a:pt x="12" y="8"/>
                    </a:cubicBezTo>
                    <a:cubicBezTo>
                      <a:pt x="14" y="8"/>
                      <a:pt x="16" y="6"/>
                      <a:pt x="16" y="4"/>
                    </a:cubicBezTo>
                    <a:cubicBezTo>
                      <a:pt x="16" y="2"/>
                      <a:pt x="14"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6" name="Group 15"/>
            <p:cNvGrpSpPr/>
            <p:nvPr/>
          </p:nvGrpSpPr>
          <p:grpSpPr>
            <a:xfrm>
              <a:off x="549929" y="6210355"/>
              <a:ext cx="218527" cy="218527"/>
              <a:chOff x="1264778" y="2116502"/>
              <a:chExt cx="218527" cy="218527"/>
            </a:xfrm>
            <a:grpFill/>
          </p:grpSpPr>
          <p:sp>
            <p:nvSpPr>
              <p:cNvPr id="411" name="Freeform 60"/>
              <p:cNvSpPr>
                <a:spLocks/>
              </p:cNvSpPr>
              <p:nvPr/>
            </p:nvSpPr>
            <p:spPr bwMode="auto">
              <a:xfrm>
                <a:off x="1395361" y="2177796"/>
                <a:ext cx="34645" cy="26650"/>
              </a:xfrm>
              <a:custGeom>
                <a:avLst/>
                <a:gdLst>
                  <a:gd name="T0" fmla="*/ 0 w 26"/>
                  <a:gd name="T1" fmla="*/ 15 h 20"/>
                  <a:gd name="T2" fmla="*/ 3 w 26"/>
                  <a:gd name="T3" fmla="*/ 20 h 20"/>
                  <a:gd name="T4" fmla="*/ 26 w 26"/>
                  <a:gd name="T5" fmla="*/ 5 h 20"/>
                  <a:gd name="T6" fmla="*/ 23 w 26"/>
                  <a:gd name="T7" fmla="*/ 0 h 20"/>
                  <a:gd name="T8" fmla="*/ 0 w 26"/>
                  <a:gd name="T9" fmla="*/ 15 h 20"/>
                </a:gdLst>
                <a:ahLst/>
                <a:cxnLst>
                  <a:cxn ang="0">
                    <a:pos x="T0" y="T1"/>
                  </a:cxn>
                  <a:cxn ang="0">
                    <a:pos x="T2" y="T3"/>
                  </a:cxn>
                  <a:cxn ang="0">
                    <a:pos x="T4" y="T5"/>
                  </a:cxn>
                  <a:cxn ang="0">
                    <a:pos x="T6" y="T7"/>
                  </a:cxn>
                  <a:cxn ang="0">
                    <a:pos x="T8" y="T9"/>
                  </a:cxn>
                </a:cxnLst>
                <a:rect l="0" t="0" r="r" b="b"/>
                <a:pathLst>
                  <a:path w="26" h="20">
                    <a:moveTo>
                      <a:pt x="0" y="15"/>
                    </a:moveTo>
                    <a:lnTo>
                      <a:pt x="3" y="20"/>
                    </a:lnTo>
                    <a:lnTo>
                      <a:pt x="26" y="5"/>
                    </a:lnTo>
                    <a:lnTo>
                      <a:pt x="23"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2" name="Rectangle 61"/>
              <p:cNvSpPr>
                <a:spLocks noChangeArrowheads="1"/>
              </p:cNvSpPr>
              <p:nvPr/>
            </p:nvSpPr>
            <p:spPr bwMode="auto">
              <a:xfrm>
                <a:off x="1334067" y="2265740"/>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3" name="Freeform 62"/>
              <p:cNvSpPr>
                <a:spLocks/>
              </p:cNvSpPr>
              <p:nvPr/>
            </p:nvSpPr>
            <p:spPr bwMode="auto">
              <a:xfrm>
                <a:off x="1316745" y="2177796"/>
                <a:ext cx="34645" cy="26650"/>
              </a:xfrm>
              <a:custGeom>
                <a:avLst/>
                <a:gdLst>
                  <a:gd name="T0" fmla="*/ 26 w 26"/>
                  <a:gd name="T1" fmla="*/ 15 h 20"/>
                  <a:gd name="T2" fmla="*/ 3 w 26"/>
                  <a:gd name="T3" fmla="*/ 0 h 20"/>
                  <a:gd name="T4" fmla="*/ 0 w 26"/>
                  <a:gd name="T5" fmla="*/ 5 h 20"/>
                  <a:gd name="T6" fmla="*/ 23 w 26"/>
                  <a:gd name="T7" fmla="*/ 20 h 20"/>
                  <a:gd name="T8" fmla="*/ 26 w 26"/>
                  <a:gd name="T9" fmla="*/ 15 h 20"/>
                </a:gdLst>
                <a:ahLst/>
                <a:cxnLst>
                  <a:cxn ang="0">
                    <a:pos x="T0" y="T1"/>
                  </a:cxn>
                  <a:cxn ang="0">
                    <a:pos x="T2" y="T3"/>
                  </a:cxn>
                  <a:cxn ang="0">
                    <a:pos x="T4" y="T5"/>
                  </a:cxn>
                  <a:cxn ang="0">
                    <a:pos x="T6" y="T7"/>
                  </a:cxn>
                  <a:cxn ang="0">
                    <a:pos x="T8" y="T9"/>
                  </a:cxn>
                </a:cxnLst>
                <a:rect l="0" t="0" r="r" b="b"/>
                <a:pathLst>
                  <a:path w="26" h="20">
                    <a:moveTo>
                      <a:pt x="26" y="15"/>
                    </a:moveTo>
                    <a:lnTo>
                      <a:pt x="3" y="0"/>
                    </a:lnTo>
                    <a:lnTo>
                      <a:pt x="0" y="5"/>
                    </a:lnTo>
                    <a:lnTo>
                      <a:pt x="23" y="20"/>
                    </a:lnTo>
                    <a:lnTo>
                      <a:pt x="2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4" name="Freeform 63"/>
              <p:cNvSpPr>
                <a:spLocks noEditPoints="1"/>
              </p:cNvSpPr>
              <p:nvPr/>
            </p:nvSpPr>
            <p:spPr bwMode="auto">
              <a:xfrm>
                <a:off x="1264778"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7" name="Group 16"/>
            <p:cNvGrpSpPr/>
            <p:nvPr/>
          </p:nvGrpSpPr>
          <p:grpSpPr>
            <a:xfrm>
              <a:off x="1797771" y="2116502"/>
              <a:ext cx="218527" cy="218527"/>
              <a:chOff x="1797771" y="2116502"/>
              <a:chExt cx="218527" cy="218527"/>
            </a:xfrm>
            <a:grpFill/>
          </p:grpSpPr>
          <p:sp>
            <p:nvSpPr>
              <p:cNvPr id="407" name="Rectangle 64"/>
              <p:cNvSpPr>
                <a:spLocks noChangeArrowheads="1"/>
              </p:cNvSpPr>
              <p:nvPr/>
            </p:nvSpPr>
            <p:spPr bwMode="auto">
              <a:xfrm>
                <a:off x="1849738"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8" name="Rectangle 65"/>
              <p:cNvSpPr>
                <a:spLocks noChangeArrowheads="1"/>
              </p:cNvSpPr>
              <p:nvPr/>
            </p:nvSpPr>
            <p:spPr bwMode="auto">
              <a:xfrm>
                <a:off x="1928354"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9" name="Rectangle 66"/>
              <p:cNvSpPr>
                <a:spLocks noChangeArrowheads="1"/>
              </p:cNvSpPr>
              <p:nvPr/>
            </p:nvSpPr>
            <p:spPr bwMode="auto">
              <a:xfrm>
                <a:off x="1867060" y="2265740"/>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0" name="Freeform 67"/>
              <p:cNvSpPr>
                <a:spLocks noEditPoints="1"/>
              </p:cNvSpPr>
              <p:nvPr/>
            </p:nvSpPr>
            <p:spPr bwMode="auto">
              <a:xfrm>
                <a:off x="1797771"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 name="Group 17"/>
            <p:cNvGrpSpPr/>
            <p:nvPr/>
          </p:nvGrpSpPr>
          <p:grpSpPr>
            <a:xfrm>
              <a:off x="11477149" y="2626842"/>
              <a:ext cx="218527" cy="218527"/>
              <a:chOff x="2330764" y="2116502"/>
              <a:chExt cx="218527" cy="218527"/>
            </a:xfrm>
            <a:grpFill/>
          </p:grpSpPr>
          <p:sp>
            <p:nvSpPr>
              <p:cNvPr id="403" name="Rectangle 68"/>
              <p:cNvSpPr>
                <a:spLocks noChangeArrowheads="1"/>
              </p:cNvSpPr>
              <p:nvPr/>
            </p:nvSpPr>
            <p:spPr bwMode="auto">
              <a:xfrm>
                <a:off x="2382731"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4" name="Freeform 69"/>
              <p:cNvSpPr>
                <a:spLocks/>
              </p:cNvSpPr>
              <p:nvPr/>
            </p:nvSpPr>
            <p:spPr bwMode="auto">
              <a:xfrm>
                <a:off x="2392058" y="2256413"/>
                <a:ext cx="95939" cy="26650"/>
              </a:xfrm>
              <a:custGeom>
                <a:avLst/>
                <a:gdLst>
                  <a:gd name="T0" fmla="*/ 0 w 44"/>
                  <a:gd name="T1" fmla="*/ 8 h 12"/>
                  <a:gd name="T2" fmla="*/ 0 w 44"/>
                  <a:gd name="T3" fmla="*/ 12 h 12"/>
                  <a:gd name="T4" fmla="*/ 22 w 44"/>
                  <a:gd name="T5" fmla="*/ 4 h 12"/>
                  <a:gd name="T6" fmla="*/ 44 w 44"/>
                  <a:gd name="T7" fmla="*/ 12 h 12"/>
                  <a:gd name="T8" fmla="*/ 44 w 44"/>
                  <a:gd name="T9" fmla="*/ 8 h 12"/>
                  <a:gd name="T10" fmla="*/ 22 w 44"/>
                  <a:gd name="T11" fmla="*/ 0 h 12"/>
                  <a:gd name="T12" fmla="*/ 0 w 4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8"/>
                    </a:moveTo>
                    <a:cubicBezTo>
                      <a:pt x="0" y="12"/>
                      <a:pt x="0" y="12"/>
                      <a:pt x="0" y="12"/>
                    </a:cubicBezTo>
                    <a:cubicBezTo>
                      <a:pt x="0" y="12"/>
                      <a:pt x="8" y="4"/>
                      <a:pt x="22" y="4"/>
                    </a:cubicBezTo>
                    <a:cubicBezTo>
                      <a:pt x="36" y="4"/>
                      <a:pt x="44" y="12"/>
                      <a:pt x="44" y="12"/>
                    </a:cubicBezTo>
                    <a:cubicBezTo>
                      <a:pt x="44" y="8"/>
                      <a:pt x="44" y="8"/>
                      <a:pt x="44" y="8"/>
                    </a:cubicBezTo>
                    <a:cubicBezTo>
                      <a:pt x="44" y="8"/>
                      <a:pt x="36" y="0"/>
                      <a:pt x="22" y="0"/>
                    </a:cubicBezTo>
                    <a:cubicBezTo>
                      <a:pt x="8" y="0"/>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5" name="Freeform 70"/>
              <p:cNvSpPr>
                <a:spLocks noEditPoints="1"/>
              </p:cNvSpPr>
              <p:nvPr/>
            </p:nvSpPr>
            <p:spPr bwMode="auto">
              <a:xfrm>
                <a:off x="2330764"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6" name="Rectangle 71"/>
              <p:cNvSpPr>
                <a:spLocks noChangeArrowheads="1"/>
              </p:cNvSpPr>
              <p:nvPr/>
            </p:nvSpPr>
            <p:spPr bwMode="auto">
              <a:xfrm>
                <a:off x="2461347"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 name="Group 18"/>
            <p:cNvGrpSpPr/>
            <p:nvPr/>
          </p:nvGrpSpPr>
          <p:grpSpPr>
            <a:xfrm>
              <a:off x="8486318" y="6291379"/>
              <a:ext cx="218527" cy="218527"/>
              <a:chOff x="2863757" y="2116502"/>
              <a:chExt cx="218527" cy="218527"/>
            </a:xfrm>
            <a:grpFill/>
          </p:grpSpPr>
          <p:sp>
            <p:nvSpPr>
              <p:cNvPr id="399" name="Rectangle 72"/>
              <p:cNvSpPr>
                <a:spLocks noChangeArrowheads="1"/>
              </p:cNvSpPr>
              <p:nvPr/>
            </p:nvSpPr>
            <p:spPr bwMode="auto">
              <a:xfrm>
                <a:off x="2994341"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0" name="Freeform 73"/>
              <p:cNvSpPr>
                <a:spLocks/>
              </p:cNvSpPr>
              <p:nvPr/>
            </p:nvSpPr>
            <p:spPr bwMode="auto">
              <a:xfrm>
                <a:off x="2925051" y="2256413"/>
                <a:ext cx="95939" cy="26650"/>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1" name="Rectangle 74"/>
              <p:cNvSpPr>
                <a:spLocks noChangeArrowheads="1"/>
              </p:cNvSpPr>
              <p:nvPr/>
            </p:nvSpPr>
            <p:spPr bwMode="auto">
              <a:xfrm>
                <a:off x="2915724"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2" name="Freeform 75"/>
              <p:cNvSpPr>
                <a:spLocks noEditPoints="1"/>
              </p:cNvSpPr>
              <p:nvPr/>
            </p:nvSpPr>
            <p:spPr bwMode="auto">
              <a:xfrm>
                <a:off x="2863757"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7" y="100"/>
                      <a:pt x="100" y="78"/>
                      <a:pt x="100" y="50"/>
                    </a:cubicBezTo>
                    <a:cubicBezTo>
                      <a:pt x="100" y="22"/>
                      <a:pt x="77" y="0"/>
                      <a:pt x="50" y="0"/>
                    </a:cubicBezTo>
                    <a:close/>
                    <a:moveTo>
                      <a:pt x="50" y="96"/>
                    </a:moveTo>
                    <a:cubicBezTo>
                      <a:pt x="24" y="96"/>
                      <a:pt x="4" y="75"/>
                      <a:pt x="4" y="50"/>
                    </a:cubicBezTo>
                    <a:cubicBezTo>
                      <a:pt x="4" y="25"/>
                      <a:pt x="24"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 name="Group 19"/>
            <p:cNvGrpSpPr/>
            <p:nvPr/>
          </p:nvGrpSpPr>
          <p:grpSpPr>
            <a:xfrm>
              <a:off x="10052307" y="1932705"/>
              <a:ext cx="485603" cy="485603"/>
              <a:chOff x="3396750" y="2116502"/>
              <a:chExt cx="218527" cy="218527"/>
            </a:xfrm>
            <a:grpFill/>
          </p:grpSpPr>
          <p:sp>
            <p:nvSpPr>
              <p:cNvPr id="393" name="Freeform 76"/>
              <p:cNvSpPr>
                <a:spLocks/>
              </p:cNvSpPr>
              <p:nvPr/>
            </p:nvSpPr>
            <p:spPr bwMode="auto">
              <a:xfrm>
                <a:off x="3458044" y="2256413"/>
                <a:ext cx="95939" cy="26650"/>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4" name="Oval 77"/>
              <p:cNvSpPr>
                <a:spLocks noChangeArrowheads="1"/>
              </p:cNvSpPr>
              <p:nvPr/>
            </p:nvSpPr>
            <p:spPr bwMode="auto">
              <a:xfrm>
                <a:off x="3458044"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5" name="Freeform 78"/>
              <p:cNvSpPr>
                <a:spLocks/>
              </p:cNvSpPr>
              <p:nvPr/>
            </p:nvSpPr>
            <p:spPr bwMode="auto">
              <a:xfrm>
                <a:off x="3440723" y="2168469"/>
                <a:ext cx="34645" cy="26650"/>
              </a:xfrm>
              <a:custGeom>
                <a:avLst/>
                <a:gdLst>
                  <a:gd name="T0" fmla="*/ 23 w 26"/>
                  <a:gd name="T1" fmla="*/ 0 h 20"/>
                  <a:gd name="T2" fmla="*/ 0 w 26"/>
                  <a:gd name="T3" fmla="*/ 15 h 20"/>
                  <a:gd name="T4" fmla="*/ 3 w 26"/>
                  <a:gd name="T5" fmla="*/ 20 h 20"/>
                  <a:gd name="T6" fmla="*/ 26 w 26"/>
                  <a:gd name="T7" fmla="*/ 5 h 20"/>
                  <a:gd name="T8" fmla="*/ 23 w 26"/>
                  <a:gd name="T9" fmla="*/ 0 h 20"/>
                </a:gdLst>
                <a:ahLst/>
                <a:cxnLst>
                  <a:cxn ang="0">
                    <a:pos x="T0" y="T1"/>
                  </a:cxn>
                  <a:cxn ang="0">
                    <a:pos x="T2" y="T3"/>
                  </a:cxn>
                  <a:cxn ang="0">
                    <a:pos x="T4" y="T5"/>
                  </a:cxn>
                  <a:cxn ang="0">
                    <a:pos x="T6" y="T7"/>
                  </a:cxn>
                  <a:cxn ang="0">
                    <a:pos x="T8" y="T9"/>
                  </a:cxn>
                </a:cxnLst>
                <a:rect l="0" t="0" r="r" b="b"/>
                <a:pathLst>
                  <a:path w="26" h="20">
                    <a:moveTo>
                      <a:pt x="23" y="0"/>
                    </a:moveTo>
                    <a:lnTo>
                      <a:pt x="0" y="15"/>
                    </a:lnTo>
                    <a:lnTo>
                      <a:pt x="3" y="20"/>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6" name="Freeform 79"/>
              <p:cNvSpPr>
                <a:spLocks/>
              </p:cNvSpPr>
              <p:nvPr/>
            </p:nvSpPr>
            <p:spPr bwMode="auto">
              <a:xfrm>
                <a:off x="3536661" y="2168469"/>
                <a:ext cx="34645" cy="26650"/>
              </a:xfrm>
              <a:custGeom>
                <a:avLst/>
                <a:gdLst>
                  <a:gd name="T0" fmla="*/ 0 w 26"/>
                  <a:gd name="T1" fmla="*/ 5 h 20"/>
                  <a:gd name="T2" fmla="*/ 23 w 26"/>
                  <a:gd name="T3" fmla="*/ 20 h 20"/>
                  <a:gd name="T4" fmla="*/ 26 w 26"/>
                  <a:gd name="T5" fmla="*/ 15 h 20"/>
                  <a:gd name="T6" fmla="*/ 3 w 26"/>
                  <a:gd name="T7" fmla="*/ 0 h 20"/>
                  <a:gd name="T8" fmla="*/ 0 w 26"/>
                  <a:gd name="T9" fmla="*/ 5 h 20"/>
                </a:gdLst>
                <a:ahLst/>
                <a:cxnLst>
                  <a:cxn ang="0">
                    <a:pos x="T0" y="T1"/>
                  </a:cxn>
                  <a:cxn ang="0">
                    <a:pos x="T2" y="T3"/>
                  </a:cxn>
                  <a:cxn ang="0">
                    <a:pos x="T4" y="T5"/>
                  </a:cxn>
                  <a:cxn ang="0">
                    <a:pos x="T6" y="T7"/>
                  </a:cxn>
                  <a:cxn ang="0">
                    <a:pos x="T8" y="T9"/>
                  </a:cxn>
                </a:cxnLst>
                <a:rect l="0" t="0" r="r" b="b"/>
                <a:pathLst>
                  <a:path w="26" h="20">
                    <a:moveTo>
                      <a:pt x="0" y="5"/>
                    </a:moveTo>
                    <a:lnTo>
                      <a:pt x="23" y="20"/>
                    </a:lnTo>
                    <a:lnTo>
                      <a:pt x="26" y="15"/>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7" name="Freeform 80"/>
              <p:cNvSpPr>
                <a:spLocks noEditPoints="1"/>
              </p:cNvSpPr>
              <p:nvPr/>
            </p:nvSpPr>
            <p:spPr bwMode="auto">
              <a:xfrm>
                <a:off x="3396750"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8" name="Oval 81"/>
              <p:cNvSpPr>
                <a:spLocks noChangeArrowheads="1"/>
              </p:cNvSpPr>
              <p:nvPr/>
            </p:nvSpPr>
            <p:spPr bwMode="auto">
              <a:xfrm>
                <a:off x="3536661"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 name="Group 20"/>
            <p:cNvGrpSpPr/>
            <p:nvPr/>
          </p:nvGrpSpPr>
          <p:grpSpPr>
            <a:xfrm>
              <a:off x="3886558" y="3523100"/>
              <a:ext cx="218527" cy="218527"/>
              <a:chOff x="3932408" y="2116502"/>
              <a:chExt cx="218527" cy="218527"/>
            </a:xfrm>
            <a:grpFill/>
          </p:grpSpPr>
          <p:sp>
            <p:nvSpPr>
              <p:cNvPr id="389" name="Freeform 82"/>
              <p:cNvSpPr>
                <a:spLocks/>
              </p:cNvSpPr>
              <p:nvPr/>
            </p:nvSpPr>
            <p:spPr bwMode="auto">
              <a:xfrm>
                <a:off x="4001697" y="2256413"/>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0" name="Rectangle 83"/>
              <p:cNvSpPr>
                <a:spLocks noChangeArrowheads="1"/>
              </p:cNvSpPr>
              <p:nvPr/>
            </p:nvSpPr>
            <p:spPr bwMode="auto">
              <a:xfrm>
                <a:off x="3981711" y="2195118"/>
                <a:ext cx="35977"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1" name="Rectangle 84"/>
              <p:cNvSpPr>
                <a:spLocks noChangeArrowheads="1"/>
              </p:cNvSpPr>
              <p:nvPr/>
            </p:nvSpPr>
            <p:spPr bwMode="auto">
              <a:xfrm>
                <a:off x="4060327" y="2195118"/>
                <a:ext cx="35977"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2" name="Freeform 85"/>
              <p:cNvSpPr>
                <a:spLocks noEditPoints="1"/>
              </p:cNvSpPr>
              <p:nvPr/>
            </p:nvSpPr>
            <p:spPr bwMode="auto">
              <a:xfrm>
                <a:off x="3932408"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7" y="100"/>
                      <a:pt x="100" y="78"/>
                      <a:pt x="100" y="50"/>
                    </a:cubicBezTo>
                    <a:cubicBezTo>
                      <a:pt x="100" y="22"/>
                      <a:pt x="77" y="0"/>
                      <a:pt x="50" y="0"/>
                    </a:cubicBezTo>
                    <a:close/>
                    <a:moveTo>
                      <a:pt x="50" y="96"/>
                    </a:moveTo>
                    <a:cubicBezTo>
                      <a:pt x="24" y="96"/>
                      <a:pt x="4" y="75"/>
                      <a:pt x="4" y="50"/>
                    </a:cubicBezTo>
                    <a:cubicBezTo>
                      <a:pt x="4" y="25"/>
                      <a:pt x="24"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2" name="Group 21"/>
            <p:cNvGrpSpPr/>
            <p:nvPr/>
          </p:nvGrpSpPr>
          <p:grpSpPr>
            <a:xfrm>
              <a:off x="4462736" y="2116502"/>
              <a:ext cx="218527" cy="218527"/>
              <a:chOff x="4462736" y="2116502"/>
              <a:chExt cx="218527" cy="218527"/>
            </a:xfrm>
            <a:grpFill/>
          </p:grpSpPr>
          <p:sp>
            <p:nvSpPr>
              <p:cNvPr id="383" name="Freeform 86"/>
              <p:cNvSpPr>
                <a:spLocks/>
              </p:cNvSpPr>
              <p:nvPr/>
            </p:nvSpPr>
            <p:spPr bwMode="auto">
              <a:xfrm>
                <a:off x="4524031" y="2256413"/>
                <a:ext cx="95939" cy="26650"/>
              </a:xfrm>
              <a:custGeom>
                <a:avLst/>
                <a:gdLst>
                  <a:gd name="T0" fmla="*/ 0 w 44"/>
                  <a:gd name="T1" fmla="*/ 8 h 12"/>
                  <a:gd name="T2" fmla="*/ 0 w 44"/>
                  <a:gd name="T3" fmla="*/ 12 h 12"/>
                  <a:gd name="T4" fmla="*/ 22 w 44"/>
                  <a:gd name="T5" fmla="*/ 4 h 12"/>
                  <a:gd name="T6" fmla="*/ 44 w 44"/>
                  <a:gd name="T7" fmla="*/ 12 h 12"/>
                  <a:gd name="T8" fmla="*/ 44 w 44"/>
                  <a:gd name="T9" fmla="*/ 8 h 12"/>
                  <a:gd name="T10" fmla="*/ 22 w 44"/>
                  <a:gd name="T11" fmla="*/ 0 h 12"/>
                  <a:gd name="T12" fmla="*/ 0 w 4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8"/>
                    </a:moveTo>
                    <a:cubicBezTo>
                      <a:pt x="0" y="12"/>
                      <a:pt x="0" y="12"/>
                      <a:pt x="0" y="12"/>
                    </a:cubicBezTo>
                    <a:cubicBezTo>
                      <a:pt x="0" y="12"/>
                      <a:pt x="8" y="4"/>
                      <a:pt x="22" y="4"/>
                    </a:cubicBezTo>
                    <a:cubicBezTo>
                      <a:pt x="36" y="4"/>
                      <a:pt x="44" y="12"/>
                      <a:pt x="44" y="12"/>
                    </a:cubicBezTo>
                    <a:cubicBezTo>
                      <a:pt x="44" y="8"/>
                      <a:pt x="44" y="8"/>
                      <a:pt x="44" y="8"/>
                    </a:cubicBezTo>
                    <a:cubicBezTo>
                      <a:pt x="44" y="8"/>
                      <a:pt x="36" y="0"/>
                      <a:pt x="22" y="0"/>
                    </a:cubicBezTo>
                    <a:cubicBezTo>
                      <a:pt x="8" y="0"/>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4" name="Freeform 87"/>
              <p:cNvSpPr>
                <a:spLocks/>
              </p:cNvSpPr>
              <p:nvPr/>
            </p:nvSpPr>
            <p:spPr bwMode="auto">
              <a:xfrm>
                <a:off x="4506709" y="2168469"/>
                <a:ext cx="34645" cy="26650"/>
              </a:xfrm>
              <a:custGeom>
                <a:avLst/>
                <a:gdLst>
                  <a:gd name="T0" fmla="*/ 23 w 26"/>
                  <a:gd name="T1" fmla="*/ 0 h 20"/>
                  <a:gd name="T2" fmla="*/ 0 w 26"/>
                  <a:gd name="T3" fmla="*/ 15 h 20"/>
                  <a:gd name="T4" fmla="*/ 3 w 26"/>
                  <a:gd name="T5" fmla="*/ 20 h 20"/>
                  <a:gd name="T6" fmla="*/ 26 w 26"/>
                  <a:gd name="T7" fmla="*/ 5 h 20"/>
                  <a:gd name="T8" fmla="*/ 23 w 26"/>
                  <a:gd name="T9" fmla="*/ 0 h 20"/>
                </a:gdLst>
                <a:ahLst/>
                <a:cxnLst>
                  <a:cxn ang="0">
                    <a:pos x="T0" y="T1"/>
                  </a:cxn>
                  <a:cxn ang="0">
                    <a:pos x="T2" y="T3"/>
                  </a:cxn>
                  <a:cxn ang="0">
                    <a:pos x="T4" y="T5"/>
                  </a:cxn>
                  <a:cxn ang="0">
                    <a:pos x="T6" y="T7"/>
                  </a:cxn>
                  <a:cxn ang="0">
                    <a:pos x="T8" y="T9"/>
                  </a:cxn>
                </a:cxnLst>
                <a:rect l="0" t="0" r="r" b="b"/>
                <a:pathLst>
                  <a:path w="26" h="20">
                    <a:moveTo>
                      <a:pt x="23" y="0"/>
                    </a:moveTo>
                    <a:lnTo>
                      <a:pt x="0" y="15"/>
                    </a:lnTo>
                    <a:lnTo>
                      <a:pt x="3" y="20"/>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5" name="Oval 88"/>
              <p:cNvSpPr>
                <a:spLocks noChangeArrowheads="1"/>
              </p:cNvSpPr>
              <p:nvPr/>
            </p:nvSpPr>
            <p:spPr bwMode="auto">
              <a:xfrm>
                <a:off x="4602648"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6" name="Oval 89"/>
              <p:cNvSpPr>
                <a:spLocks noChangeArrowheads="1"/>
              </p:cNvSpPr>
              <p:nvPr/>
            </p:nvSpPr>
            <p:spPr bwMode="auto">
              <a:xfrm>
                <a:off x="4524031"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7" name="Freeform 90"/>
              <p:cNvSpPr>
                <a:spLocks/>
              </p:cNvSpPr>
              <p:nvPr/>
            </p:nvSpPr>
            <p:spPr bwMode="auto">
              <a:xfrm>
                <a:off x="4602648" y="2168469"/>
                <a:ext cx="34645" cy="26650"/>
              </a:xfrm>
              <a:custGeom>
                <a:avLst/>
                <a:gdLst>
                  <a:gd name="T0" fmla="*/ 0 w 26"/>
                  <a:gd name="T1" fmla="*/ 5 h 20"/>
                  <a:gd name="T2" fmla="*/ 23 w 26"/>
                  <a:gd name="T3" fmla="*/ 20 h 20"/>
                  <a:gd name="T4" fmla="*/ 26 w 26"/>
                  <a:gd name="T5" fmla="*/ 15 h 20"/>
                  <a:gd name="T6" fmla="*/ 3 w 26"/>
                  <a:gd name="T7" fmla="*/ 0 h 20"/>
                  <a:gd name="T8" fmla="*/ 0 w 26"/>
                  <a:gd name="T9" fmla="*/ 5 h 20"/>
                </a:gdLst>
                <a:ahLst/>
                <a:cxnLst>
                  <a:cxn ang="0">
                    <a:pos x="T0" y="T1"/>
                  </a:cxn>
                  <a:cxn ang="0">
                    <a:pos x="T2" y="T3"/>
                  </a:cxn>
                  <a:cxn ang="0">
                    <a:pos x="T4" y="T5"/>
                  </a:cxn>
                  <a:cxn ang="0">
                    <a:pos x="T6" y="T7"/>
                  </a:cxn>
                  <a:cxn ang="0">
                    <a:pos x="T8" y="T9"/>
                  </a:cxn>
                </a:cxnLst>
                <a:rect l="0" t="0" r="r" b="b"/>
                <a:pathLst>
                  <a:path w="26" h="20">
                    <a:moveTo>
                      <a:pt x="0" y="5"/>
                    </a:moveTo>
                    <a:lnTo>
                      <a:pt x="23" y="20"/>
                    </a:lnTo>
                    <a:lnTo>
                      <a:pt x="26" y="15"/>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8" name="Freeform 91"/>
              <p:cNvSpPr>
                <a:spLocks noEditPoints="1"/>
              </p:cNvSpPr>
              <p:nvPr/>
            </p:nvSpPr>
            <p:spPr bwMode="auto">
              <a:xfrm>
                <a:off x="4462736"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3" name="Group 22"/>
            <p:cNvGrpSpPr/>
            <p:nvPr/>
          </p:nvGrpSpPr>
          <p:grpSpPr>
            <a:xfrm>
              <a:off x="8337080" y="5632647"/>
              <a:ext cx="218527" cy="218527"/>
              <a:chOff x="4995729" y="2116502"/>
              <a:chExt cx="218527" cy="218527"/>
            </a:xfrm>
            <a:grpFill/>
          </p:grpSpPr>
          <p:sp>
            <p:nvSpPr>
              <p:cNvPr id="377" name="Rectangle 92"/>
              <p:cNvSpPr>
                <a:spLocks noChangeArrowheads="1"/>
              </p:cNvSpPr>
              <p:nvPr/>
            </p:nvSpPr>
            <p:spPr bwMode="auto">
              <a:xfrm>
                <a:off x="5066351" y="2265740"/>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8" name="Oval 93"/>
              <p:cNvSpPr>
                <a:spLocks noChangeArrowheads="1"/>
              </p:cNvSpPr>
              <p:nvPr/>
            </p:nvSpPr>
            <p:spPr bwMode="auto">
              <a:xfrm>
                <a:off x="5057024"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9" name="Freeform 94"/>
              <p:cNvSpPr>
                <a:spLocks/>
              </p:cNvSpPr>
              <p:nvPr/>
            </p:nvSpPr>
            <p:spPr bwMode="auto">
              <a:xfrm>
                <a:off x="5039702" y="2168469"/>
                <a:ext cx="34645" cy="26650"/>
              </a:xfrm>
              <a:custGeom>
                <a:avLst/>
                <a:gdLst>
                  <a:gd name="T0" fmla="*/ 23 w 26"/>
                  <a:gd name="T1" fmla="*/ 0 h 20"/>
                  <a:gd name="T2" fmla="*/ 0 w 26"/>
                  <a:gd name="T3" fmla="*/ 15 h 20"/>
                  <a:gd name="T4" fmla="*/ 3 w 26"/>
                  <a:gd name="T5" fmla="*/ 20 h 20"/>
                  <a:gd name="T6" fmla="*/ 26 w 26"/>
                  <a:gd name="T7" fmla="*/ 5 h 20"/>
                  <a:gd name="T8" fmla="*/ 23 w 26"/>
                  <a:gd name="T9" fmla="*/ 0 h 20"/>
                </a:gdLst>
                <a:ahLst/>
                <a:cxnLst>
                  <a:cxn ang="0">
                    <a:pos x="T0" y="T1"/>
                  </a:cxn>
                  <a:cxn ang="0">
                    <a:pos x="T2" y="T3"/>
                  </a:cxn>
                  <a:cxn ang="0">
                    <a:pos x="T4" y="T5"/>
                  </a:cxn>
                  <a:cxn ang="0">
                    <a:pos x="T6" y="T7"/>
                  </a:cxn>
                  <a:cxn ang="0">
                    <a:pos x="T8" y="T9"/>
                  </a:cxn>
                </a:cxnLst>
                <a:rect l="0" t="0" r="r" b="b"/>
                <a:pathLst>
                  <a:path w="26" h="20">
                    <a:moveTo>
                      <a:pt x="23" y="0"/>
                    </a:moveTo>
                    <a:lnTo>
                      <a:pt x="0" y="15"/>
                    </a:lnTo>
                    <a:lnTo>
                      <a:pt x="3" y="20"/>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0" name="Freeform 95"/>
              <p:cNvSpPr>
                <a:spLocks/>
              </p:cNvSpPr>
              <p:nvPr/>
            </p:nvSpPr>
            <p:spPr bwMode="auto">
              <a:xfrm>
                <a:off x="5135641" y="2168469"/>
                <a:ext cx="34645" cy="26650"/>
              </a:xfrm>
              <a:custGeom>
                <a:avLst/>
                <a:gdLst>
                  <a:gd name="T0" fmla="*/ 0 w 26"/>
                  <a:gd name="T1" fmla="*/ 5 h 20"/>
                  <a:gd name="T2" fmla="*/ 23 w 26"/>
                  <a:gd name="T3" fmla="*/ 20 h 20"/>
                  <a:gd name="T4" fmla="*/ 26 w 26"/>
                  <a:gd name="T5" fmla="*/ 15 h 20"/>
                  <a:gd name="T6" fmla="*/ 3 w 26"/>
                  <a:gd name="T7" fmla="*/ 0 h 20"/>
                  <a:gd name="T8" fmla="*/ 0 w 26"/>
                  <a:gd name="T9" fmla="*/ 5 h 20"/>
                </a:gdLst>
                <a:ahLst/>
                <a:cxnLst>
                  <a:cxn ang="0">
                    <a:pos x="T0" y="T1"/>
                  </a:cxn>
                  <a:cxn ang="0">
                    <a:pos x="T2" y="T3"/>
                  </a:cxn>
                  <a:cxn ang="0">
                    <a:pos x="T4" y="T5"/>
                  </a:cxn>
                  <a:cxn ang="0">
                    <a:pos x="T6" y="T7"/>
                  </a:cxn>
                  <a:cxn ang="0">
                    <a:pos x="T8" y="T9"/>
                  </a:cxn>
                </a:cxnLst>
                <a:rect l="0" t="0" r="r" b="b"/>
                <a:pathLst>
                  <a:path w="26" h="20">
                    <a:moveTo>
                      <a:pt x="0" y="5"/>
                    </a:moveTo>
                    <a:lnTo>
                      <a:pt x="23" y="20"/>
                    </a:lnTo>
                    <a:lnTo>
                      <a:pt x="26" y="15"/>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1" name="Freeform 96"/>
              <p:cNvSpPr>
                <a:spLocks noEditPoints="1"/>
              </p:cNvSpPr>
              <p:nvPr/>
            </p:nvSpPr>
            <p:spPr bwMode="auto">
              <a:xfrm>
                <a:off x="4995729"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2" name="Oval 97"/>
              <p:cNvSpPr>
                <a:spLocks noChangeArrowheads="1"/>
              </p:cNvSpPr>
              <p:nvPr/>
            </p:nvSpPr>
            <p:spPr bwMode="auto">
              <a:xfrm>
                <a:off x="5135641"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4" name="Group 23"/>
            <p:cNvGrpSpPr/>
            <p:nvPr/>
          </p:nvGrpSpPr>
          <p:grpSpPr>
            <a:xfrm>
              <a:off x="5528723" y="2116502"/>
              <a:ext cx="218527" cy="218527"/>
              <a:chOff x="5528723" y="2116502"/>
              <a:chExt cx="218527" cy="218527"/>
            </a:xfrm>
            <a:grpFill/>
          </p:grpSpPr>
          <p:sp>
            <p:nvSpPr>
              <p:cNvPr id="371" name="Oval 98"/>
              <p:cNvSpPr>
                <a:spLocks noChangeArrowheads="1"/>
              </p:cNvSpPr>
              <p:nvPr/>
            </p:nvSpPr>
            <p:spPr bwMode="auto">
              <a:xfrm>
                <a:off x="5590017"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2" name="Freeform 99"/>
              <p:cNvSpPr>
                <a:spLocks/>
              </p:cNvSpPr>
              <p:nvPr/>
            </p:nvSpPr>
            <p:spPr bwMode="auto">
              <a:xfrm>
                <a:off x="5651311" y="2168469"/>
                <a:ext cx="34645" cy="26650"/>
              </a:xfrm>
              <a:custGeom>
                <a:avLst/>
                <a:gdLst>
                  <a:gd name="T0" fmla="*/ 26 w 26"/>
                  <a:gd name="T1" fmla="*/ 5 h 20"/>
                  <a:gd name="T2" fmla="*/ 23 w 26"/>
                  <a:gd name="T3" fmla="*/ 0 h 20"/>
                  <a:gd name="T4" fmla="*/ 0 w 26"/>
                  <a:gd name="T5" fmla="*/ 15 h 20"/>
                  <a:gd name="T6" fmla="*/ 3 w 26"/>
                  <a:gd name="T7" fmla="*/ 20 h 20"/>
                  <a:gd name="T8" fmla="*/ 26 w 26"/>
                  <a:gd name="T9" fmla="*/ 5 h 20"/>
                </a:gdLst>
                <a:ahLst/>
                <a:cxnLst>
                  <a:cxn ang="0">
                    <a:pos x="T0" y="T1"/>
                  </a:cxn>
                  <a:cxn ang="0">
                    <a:pos x="T2" y="T3"/>
                  </a:cxn>
                  <a:cxn ang="0">
                    <a:pos x="T4" y="T5"/>
                  </a:cxn>
                  <a:cxn ang="0">
                    <a:pos x="T6" y="T7"/>
                  </a:cxn>
                  <a:cxn ang="0">
                    <a:pos x="T8" y="T9"/>
                  </a:cxn>
                </a:cxnLst>
                <a:rect l="0" t="0" r="r" b="b"/>
                <a:pathLst>
                  <a:path w="26" h="20">
                    <a:moveTo>
                      <a:pt x="26" y="5"/>
                    </a:moveTo>
                    <a:lnTo>
                      <a:pt x="23" y="0"/>
                    </a:lnTo>
                    <a:lnTo>
                      <a:pt x="0" y="15"/>
                    </a:lnTo>
                    <a:lnTo>
                      <a:pt x="3" y="20"/>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3" name="Freeform 100"/>
              <p:cNvSpPr>
                <a:spLocks/>
              </p:cNvSpPr>
              <p:nvPr/>
            </p:nvSpPr>
            <p:spPr bwMode="auto">
              <a:xfrm>
                <a:off x="5590017" y="2168469"/>
                <a:ext cx="34645" cy="26650"/>
              </a:xfrm>
              <a:custGeom>
                <a:avLst/>
                <a:gdLst>
                  <a:gd name="T0" fmla="*/ 26 w 26"/>
                  <a:gd name="T1" fmla="*/ 15 h 20"/>
                  <a:gd name="T2" fmla="*/ 3 w 26"/>
                  <a:gd name="T3" fmla="*/ 0 h 20"/>
                  <a:gd name="T4" fmla="*/ 0 w 26"/>
                  <a:gd name="T5" fmla="*/ 5 h 20"/>
                  <a:gd name="T6" fmla="*/ 23 w 26"/>
                  <a:gd name="T7" fmla="*/ 20 h 20"/>
                  <a:gd name="T8" fmla="*/ 26 w 26"/>
                  <a:gd name="T9" fmla="*/ 15 h 20"/>
                </a:gdLst>
                <a:ahLst/>
                <a:cxnLst>
                  <a:cxn ang="0">
                    <a:pos x="T0" y="T1"/>
                  </a:cxn>
                  <a:cxn ang="0">
                    <a:pos x="T2" y="T3"/>
                  </a:cxn>
                  <a:cxn ang="0">
                    <a:pos x="T4" y="T5"/>
                  </a:cxn>
                  <a:cxn ang="0">
                    <a:pos x="T6" y="T7"/>
                  </a:cxn>
                  <a:cxn ang="0">
                    <a:pos x="T8" y="T9"/>
                  </a:cxn>
                </a:cxnLst>
                <a:rect l="0" t="0" r="r" b="b"/>
                <a:pathLst>
                  <a:path w="26" h="20">
                    <a:moveTo>
                      <a:pt x="26" y="15"/>
                    </a:moveTo>
                    <a:lnTo>
                      <a:pt x="3" y="0"/>
                    </a:lnTo>
                    <a:lnTo>
                      <a:pt x="0" y="5"/>
                    </a:lnTo>
                    <a:lnTo>
                      <a:pt x="23" y="20"/>
                    </a:lnTo>
                    <a:lnTo>
                      <a:pt x="2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4" name="Rectangle 101"/>
              <p:cNvSpPr>
                <a:spLocks noChangeArrowheads="1"/>
              </p:cNvSpPr>
              <p:nvPr/>
            </p:nvSpPr>
            <p:spPr bwMode="auto">
              <a:xfrm>
                <a:off x="5599345" y="2265740"/>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5" name="Oval 102"/>
              <p:cNvSpPr>
                <a:spLocks noChangeArrowheads="1"/>
              </p:cNvSpPr>
              <p:nvPr/>
            </p:nvSpPr>
            <p:spPr bwMode="auto">
              <a:xfrm>
                <a:off x="5668634"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6" name="Freeform 103"/>
              <p:cNvSpPr>
                <a:spLocks noEditPoints="1"/>
              </p:cNvSpPr>
              <p:nvPr/>
            </p:nvSpPr>
            <p:spPr bwMode="auto">
              <a:xfrm>
                <a:off x="5528723"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5" name="Group 24"/>
            <p:cNvGrpSpPr/>
            <p:nvPr/>
          </p:nvGrpSpPr>
          <p:grpSpPr>
            <a:xfrm>
              <a:off x="8629923" y="3662071"/>
              <a:ext cx="218527" cy="218527"/>
              <a:chOff x="6061716" y="2116502"/>
              <a:chExt cx="218527" cy="218527"/>
            </a:xfrm>
            <a:grpFill/>
          </p:grpSpPr>
          <p:sp>
            <p:nvSpPr>
              <p:cNvPr id="365" name="Oval 104"/>
              <p:cNvSpPr>
                <a:spLocks noChangeArrowheads="1"/>
              </p:cNvSpPr>
              <p:nvPr/>
            </p:nvSpPr>
            <p:spPr bwMode="auto">
              <a:xfrm>
                <a:off x="6123010"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6" name="Freeform 105"/>
              <p:cNvSpPr>
                <a:spLocks/>
              </p:cNvSpPr>
              <p:nvPr/>
            </p:nvSpPr>
            <p:spPr bwMode="auto">
              <a:xfrm>
                <a:off x="6132338" y="2256413"/>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7" name="Rectangle 106"/>
              <p:cNvSpPr>
                <a:spLocks noChangeArrowheads="1"/>
              </p:cNvSpPr>
              <p:nvPr/>
            </p:nvSpPr>
            <p:spPr bwMode="auto">
              <a:xfrm>
                <a:off x="6115015" y="2168469"/>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8" name="Oval 107"/>
              <p:cNvSpPr>
                <a:spLocks noChangeArrowheads="1"/>
              </p:cNvSpPr>
              <p:nvPr/>
            </p:nvSpPr>
            <p:spPr bwMode="auto">
              <a:xfrm>
                <a:off x="6201627"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9" name="Freeform 108"/>
              <p:cNvSpPr>
                <a:spLocks noEditPoints="1"/>
              </p:cNvSpPr>
              <p:nvPr/>
            </p:nvSpPr>
            <p:spPr bwMode="auto">
              <a:xfrm>
                <a:off x="6061716"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0" name="Rectangle 109"/>
              <p:cNvSpPr>
                <a:spLocks noChangeArrowheads="1"/>
              </p:cNvSpPr>
              <p:nvPr/>
            </p:nvSpPr>
            <p:spPr bwMode="auto">
              <a:xfrm>
                <a:off x="6193632" y="2168469"/>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6" name="Group 25"/>
            <p:cNvGrpSpPr/>
            <p:nvPr/>
          </p:nvGrpSpPr>
          <p:grpSpPr>
            <a:xfrm>
              <a:off x="6593377" y="2116502"/>
              <a:ext cx="218527" cy="218527"/>
              <a:chOff x="6593377" y="2116502"/>
              <a:chExt cx="218527" cy="218527"/>
            </a:xfrm>
            <a:grpFill/>
          </p:grpSpPr>
          <p:sp>
            <p:nvSpPr>
              <p:cNvPr id="361" name="Rectangle 110"/>
              <p:cNvSpPr>
                <a:spLocks noChangeArrowheads="1"/>
              </p:cNvSpPr>
              <p:nvPr/>
            </p:nvSpPr>
            <p:spPr bwMode="auto">
              <a:xfrm>
                <a:off x="6656003" y="2195118"/>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2" name="Freeform 111"/>
              <p:cNvSpPr>
                <a:spLocks/>
              </p:cNvSpPr>
              <p:nvPr/>
            </p:nvSpPr>
            <p:spPr bwMode="auto">
              <a:xfrm>
                <a:off x="6662666" y="2256413"/>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3" name="Freeform 112"/>
              <p:cNvSpPr>
                <a:spLocks noEditPoints="1"/>
              </p:cNvSpPr>
              <p:nvPr/>
            </p:nvSpPr>
            <p:spPr bwMode="auto">
              <a:xfrm>
                <a:off x="6593377"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3" y="0"/>
                      <a:pt x="0" y="22"/>
                      <a:pt x="0" y="50"/>
                    </a:cubicBezTo>
                    <a:cubicBezTo>
                      <a:pt x="0" y="78"/>
                      <a:pt x="23"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6" y="4"/>
                      <a:pt x="96" y="25"/>
                      <a:pt x="96" y="50"/>
                    </a:cubicBezTo>
                    <a:cubicBezTo>
                      <a:pt x="96" y="75"/>
                      <a:pt x="76"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4" name="Oval 113"/>
              <p:cNvSpPr>
                <a:spLocks noChangeArrowheads="1"/>
              </p:cNvSpPr>
              <p:nvPr/>
            </p:nvSpPr>
            <p:spPr bwMode="auto">
              <a:xfrm>
                <a:off x="6733287" y="218712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7" name="Group 26"/>
            <p:cNvGrpSpPr/>
            <p:nvPr/>
          </p:nvGrpSpPr>
          <p:grpSpPr>
            <a:xfrm>
              <a:off x="7083487" y="3016974"/>
              <a:ext cx="218527" cy="218527"/>
              <a:chOff x="7127702" y="2116502"/>
              <a:chExt cx="218527" cy="218527"/>
            </a:xfrm>
            <a:grpFill/>
          </p:grpSpPr>
          <p:sp>
            <p:nvSpPr>
              <p:cNvPr id="355" name="Freeform 114"/>
              <p:cNvSpPr>
                <a:spLocks/>
              </p:cNvSpPr>
              <p:nvPr/>
            </p:nvSpPr>
            <p:spPr bwMode="auto">
              <a:xfrm>
                <a:off x="7198324" y="2256413"/>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6" name="Freeform 115"/>
              <p:cNvSpPr>
                <a:spLocks/>
              </p:cNvSpPr>
              <p:nvPr/>
            </p:nvSpPr>
            <p:spPr bwMode="auto">
              <a:xfrm>
                <a:off x="7250290" y="2168469"/>
                <a:ext cx="34645" cy="26650"/>
              </a:xfrm>
              <a:custGeom>
                <a:avLst/>
                <a:gdLst>
                  <a:gd name="T0" fmla="*/ 26 w 26"/>
                  <a:gd name="T1" fmla="*/ 5 h 20"/>
                  <a:gd name="T2" fmla="*/ 23 w 26"/>
                  <a:gd name="T3" fmla="*/ 0 h 20"/>
                  <a:gd name="T4" fmla="*/ 0 w 26"/>
                  <a:gd name="T5" fmla="*/ 15 h 20"/>
                  <a:gd name="T6" fmla="*/ 3 w 26"/>
                  <a:gd name="T7" fmla="*/ 20 h 20"/>
                  <a:gd name="T8" fmla="*/ 26 w 26"/>
                  <a:gd name="T9" fmla="*/ 5 h 20"/>
                </a:gdLst>
                <a:ahLst/>
                <a:cxnLst>
                  <a:cxn ang="0">
                    <a:pos x="T0" y="T1"/>
                  </a:cxn>
                  <a:cxn ang="0">
                    <a:pos x="T2" y="T3"/>
                  </a:cxn>
                  <a:cxn ang="0">
                    <a:pos x="T4" y="T5"/>
                  </a:cxn>
                  <a:cxn ang="0">
                    <a:pos x="T6" y="T7"/>
                  </a:cxn>
                  <a:cxn ang="0">
                    <a:pos x="T8" y="T9"/>
                  </a:cxn>
                </a:cxnLst>
                <a:rect l="0" t="0" r="r" b="b"/>
                <a:pathLst>
                  <a:path w="26" h="20">
                    <a:moveTo>
                      <a:pt x="26" y="5"/>
                    </a:moveTo>
                    <a:lnTo>
                      <a:pt x="23" y="0"/>
                    </a:lnTo>
                    <a:lnTo>
                      <a:pt x="0" y="15"/>
                    </a:lnTo>
                    <a:lnTo>
                      <a:pt x="3" y="20"/>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7" name="Freeform 116"/>
              <p:cNvSpPr>
                <a:spLocks/>
              </p:cNvSpPr>
              <p:nvPr/>
            </p:nvSpPr>
            <p:spPr bwMode="auto">
              <a:xfrm>
                <a:off x="7188996" y="2168469"/>
                <a:ext cx="34645" cy="26650"/>
              </a:xfrm>
              <a:custGeom>
                <a:avLst/>
                <a:gdLst>
                  <a:gd name="T0" fmla="*/ 26 w 26"/>
                  <a:gd name="T1" fmla="*/ 15 h 20"/>
                  <a:gd name="T2" fmla="*/ 3 w 26"/>
                  <a:gd name="T3" fmla="*/ 0 h 20"/>
                  <a:gd name="T4" fmla="*/ 0 w 26"/>
                  <a:gd name="T5" fmla="*/ 5 h 20"/>
                  <a:gd name="T6" fmla="*/ 23 w 26"/>
                  <a:gd name="T7" fmla="*/ 20 h 20"/>
                  <a:gd name="T8" fmla="*/ 26 w 26"/>
                  <a:gd name="T9" fmla="*/ 15 h 20"/>
                </a:gdLst>
                <a:ahLst/>
                <a:cxnLst>
                  <a:cxn ang="0">
                    <a:pos x="T0" y="T1"/>
                  </a:cxn>
                  <a:cxn ang="0">
                    <a:pos x="T2" y="T3"/>
                  </a:cxn>
                  <a:cxn ang="0">
                    <a:pos x="T4" y="T5"/>
                  </a:cxn>
                  <a:cxn ang="0">
                    <a:pos x="T6" y="T7"/>
                  </a:cxn>
                  <a:cxn ang="0">
                    <a:pos x="T8" y="T9"/>
                  </a:cxn>
                </a:cxnLst>
                <a:rect l="0" t="0" r="r" b="b"/>
                <a:pathLst>
                  <a:path w="26" h="20">
                    <a:moveTo>
                      <a:pt x="26" y="15"/>
                    </a:moveTo>
                    <a:lnTo>
                      <a:pt x="3" y="0"/>
                    </a:lnTo>
                    <a:lnTo>
                      <a:pt x="0" y="5"/>
                    </a:lnTo>
                    <a:lnTo>
                      <a:pt x="23" y="20"/>
                    </a:lnTo>
                    <a:lnTo>
                      <a:pt x="2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8" name="Oval 117"/>
              <p:cNvSpPr>
                <a:spLocks noChangeArrowheads="1"/>
              </p:cNvSpPr>
              <p:nvPr/>
            </p:nvSpPr>
            <p:spPr bwMode="auto">
              <a:xfrm>
                <a:off x="7188996"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9" name="Oval 118"/>
              <p:cNvSpPr>
                <a:spLocks noChangeArrowheads="1"/>
              </p:cNvSpPr>
              <p:nvPr/>
            </p:nvSpPr>
            <p:spPr bwMode="auto">
              <a:xfrm>
                <a:off x="7267613"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0" name="Freeform 119"/>
              <p:cNvSpPr>
                <a:spLocks noEditPoints="1"/>
              </p:cNvSpPr>
              <p:nvPr/>
            </p:nvSpPr>
            <p:spPr bwMode="auto">
              <a:xfrm>
                <a:off x="7127702"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8" name="Group 27"/>
            <p:cNvGrpSpPr/>
            <p:nvPr/>
          </p:nvGrpSpPr>
          <p:grpSpPr>
            <a:xfrm>
              <a:off x="10076581" y="3680007"/>
              <a:ext cx="218527" cy="218527"/>
              <a:chOff x="7660695" y="2116502"/>
              <a:chExt cx="218527" cy="218527"/>
            </a:xfrm>
            <a:grpFill/>
          </p:grpSpPr>
          <p:sp>
            <p:nvSpPr>
              <p:cNvPr id="351" name="Oval 120"/>
              <p:cNvSpPr>
                <a:spLocks noChangeArrowheads="1"/>
              </p:cNvSpPr>
              <p:nvPr/>
            </p:nvSpPr>
            <p:spPr bwMode="auto">
              <a:xfrm>
                <a:off x="7800606" y="218712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2" name="Oval 121"/>
              <p:cNvSpPr>
                <a:spLocks noChangeArrowheads="1"/>
              </p:cNvSpPr>
              <p:nvPr/>
            </p:nvSpPr>
            <p:spPr bwMode="auto">
              <a:xfrm>
                <a:off x="7721989" y="218712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3" name="Freeform 122"/>
              <p:cNvSpPr>
                <a:spLocks/>
              </p:cNvSpPr>
              <p:nvPr/>
            </p:nvSpPr>
            <p:spPr bwMode="auto">
              <a:xfrm>
                <a:off x="7731317" y="2256413"/>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4" name="Freeform 123"/>
              <p:cNvSpPr>
                <a:spLocks noEditPoints="1"/>
              </p:cNvSpPr>
              <p:nvPr/>
            </p:nvSpPr>
            <p:spPr bwMode="auto">
              <a:xfrm>
                <a:off x="7660695"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9" name="Group 28"/>
            <p:cNvGrpSpPr/>
            <p:nvPr/>
          </p:nvGrpSpPr>
          <p:grpSpPr>
            <a:xfrm>
              <a:off x="1264778" y="2649495"/>
              <a:ext cx="218527" cy="218527"/>
              <a:chOff x="1264778" y="2649495"/>
              <a:chExt cx="218527" cy="218527"/>
            </a:xfrm>
            <a:grpFill/>
          </p:grpSpPr>
          <p:sp>
            <p:nvSpPr>
              <p:cNvPr id="347" name="Freeform 124"/>
              <p:cNvSpPr>
                <a:spLocks/>
              </p:cNvSpPr>
              <p:nvPr/>
            </p:nvSpPr>
            <p:spPr bwMode="auto">
              <a:xfrm>
                <a:off x="1334067" y="2789406"/>
                <a:ext cx="78617" cy="25317"/>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Oval 125"/>
              <p:cNvSpPr>
                <a:spLocks noChangeArrowheads="1"/>
              </p:cNvSpPr>
              <p:nvPr/>
            </p:nvSpPr>
            <p:spPr bwMode="auto">
              <a:xfrm>
                <a:off x="1326072" y="271878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Oval 126"/>
              <p:cNvSpPr>
                <a:spLocks noChangeArrowheads="1"/>
              </p:cNvSpPr>
              <p:nvPr/>
            </p:nvSpPr>
            <p:spPr bwMode="auto">
              <a:xfrm>
                <a:off x="1404689" y="271878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127"/>
              <p:cNvSpPr>
                <a:spLocks noEditPoints="1"/>
              </p:cNvSpPr>
              <p:nvPr/>
            </p:nvSpPr>
            <p:spPr bwMode="auto">
              <a:xfrm>
                <a:off x="1264778" y="2649495"/>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3"/>
                      <a:pt x="0" y="50"/>
                    </a:cubicBezTo>
                    <a:cubicBezTo>
                      <a:pt x="0" y="78"/>
                      <a:pt x="22" y="100"/>
                      <a:pt x="50" y="100"/>
                    </a:cubicBezTo>
                    <a:cubicBezTo>
                      <a:pt x="78" y="100"/>
                      <a:pt x="100" y="78"/>
                      <a:pt x="100" y="50"/>
                    </a:cubicBezTo>
                    <a:cubicBezTo>
                      <a:pt x="100" y="23"/>
                      <a:pt x="78" y="0"/>
                      <a:pt x="50" y="0"/>
                    </a:cubicBezTo>
                    <a:close/>
                    <a:moveTo>
                      <a:pt x="50" y="96"/>
                    </a:moveTo>
                    <a:cubicBezTo>
                      <a:pt x="25" y="96"/>
                      <a:pt x="4" y="76"/>
                      <a:pt x="4" y="50"/>
                    </a:cubicBezTo>
                    <a:cubicBezTo>
                      <a:pt x="4" y="25"/>
                      <a:pt x="25" y="4"/>
                      <a:pt x="50" y="4"/>
                    </a:cubicBezTo>
                    <a:cubicBezTo>
                      <a:pt x="75" y="4"/>
                      <a:pt x="96" y="25"/>
                      <a:pt x="96" y="50"/>
                    </a:cubicBezTo>
                    <a:cubicBezTo>
                      <a:pt x="96" y="76"/>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0" name="Group 29"/>
            <p:cNvGrpSpPr/>
            <p:nvPr/>
          </p:nvGrpSpPr>
          <p:grpSpPr>
            <a:xfrm>
              <a:off x="9048348" y="1118811"/>
              <a:ext cx="218527" cy="219859"/>
              <a:chOff x="1797771" y="2650828"/>
              <a:chExt cx="218527" cy="219859"/>
            </a:xfrm>
            <a:grpFill/>
          </p:grpSpPr>
          <p:sp>
            <p:nvSpPr>
              <p:cNvPr id="341" name="Freeform 128"/>
              <p:cNvSpPr>
                <a:spLocks/>
              </p:cNvSpPr>
              <p:nvPr/>
            </p:nvSpPr>
            <p:spPr bwMode="auto">
              <a:xfrm>
                <a:off x="1867060" y="2790739"/>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129"/>
              <p:cNvSpPr>
                <a:spLocks noEditPoints="1"/>
              </p:cNvSpPr>
              <p:nvPr/>
            </p:nvSpPr>
            <p:spPr bwMode="auto">
              <a:xfrm>
                <a:off x="1797771"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Rectangle 130"/>
              <p:cNvSpPr>
                <a:spLocks noChangeArrowheads="1"/>
              </p:cNvSpPr>
              <p:nvPr/>
            </p:nvSpPr>
            <p:spPr bwMode="auto">
              <a:xfrm>
                <a:off x="1849738" y="2704127"/>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Oval 131"/>
              <p:cNvSpPr>
                <a:spLocks noChangeArrowheads="1"/>
              </p:cNvSpPr>
              <p:nvPr/>
            </p:nvSpPr>
            <p:spPr bwMode="auto">
              <a:xfrm>
                <a:off x="1859065"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Oval 132"/>
              <p:cNvSpPr>
                <a:spLocks noChangeArrowheads="1"/>
              </p:cNvSpPr>
              <p:nvPr/>
            </p:nvSpPr>
            <p:spPr bwMode="auto">
              <a:xfrm>
                <a:off x="1937682"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Rectangle 133"/>
              <p:cNvSpPr>
                <a:spLocks noChangeArrowheads="1"/>
              </p:cNvSpPr>
              <p:nvPr/>
            </p:nvSpPr>
            <p:spPr bwMode="auto">
              <a:xfrm>
                <a:off x="1928354" y="2704127"/>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1" name="Group 30"/>
            <p:cNvGrpSpPr/>
            <p:nvPr/>
          </p:nvGrpSpPr>
          <p:grpSpPr>
            <a:xfrm>
              <a:off x="2783421" y="5204209"/>
              <a:ext cx="218527" cy="219859"/>
              <a:chOff x="2330764" y="2650828"/>
              <a:chExt cx="218527" cy="219859"/>
            </a:xfrm>
            <a:grpFill/>
          </p:grpSpPr>
          <p:sp>
            <p:nvSpPr>
              <p:cNvPr id="335" name="Freeform 134"/>
              <p:cNvSpPr>
                <a:spLocks/>
              </p:cNvSpPr>
              <p:nvPr/>
            </p:nvSpPr>
            <p:spPr bwMode="auto">
              <a:xfrm>
                <a:off x="2374736" y="2704127"/>
                <a:ext cx="34645" cy="25317"/>
              </a:xfrm>
              <a:custGeom>
                <a:avLst/>
                <a:gdLst>
                  <a:gd name="T0" fmla="*/ 23 w 26"/>
                  <a:gd name="T1" fmla="*/ 0 h 19"/>
                  <a:gd name="T2" fmla="*/ 0 w 26"/>
                  <a:gd name="T3" fmla="*/ 14 h 19"/>
                  <a:gd name="T4" fmla="*/ 3 w 26"/>
                  <a:gd name="T5" fmla="*/ 19 h 19"/>
                  <a:gd name="T6" fmla="*/ 26 w 26"/>
                  <a:gd name="T7" fmla="*/ 5 h 19"/>
                  <a:gd name="T8" fmla="*/ 23 w 26"/>
                  <a:gd name="T9" fmla="*/ 0 h 19"/>
                </a:gdLst>
                <a:ahLst/>
                <a:cxnLst>
                  <a:cxn ang="0">
                    <a:pos x="T0" y="T1"/>
                  </a:cxn>
                  <a:cxn ang="0">
                    <a:pos x="T2" y="T3"/>
                  </a:cxn>
                  <a:cxn ang="0">
                    <a:pos x="T4" y="T5"/>
                  </a:cxn>
                  <a:cxn ang="0">
                    <a:pos x="T6" y="T7"/>
                  </a:cxn>
                  <a:cxn ang="0">
                    <a:pos x="T8" y="T9"/>
                  </a:cxn>
                </a:cxnLst>
                <a:rect l="0" t="0" r="r" b="b"/>
                <a:pathLst>
                  <a:path w="26" h="19">
                    <a:moveTo>
                      <a:pt x="23" y="0"/>
                    </a:moveTo>
                    <a:lnTo>
                      <a:pt x="0" y="14"/>
                    </a:lnTo>
                    <a:lnTo>
                      <a:pt x="3" y="19"/>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Oval 135"/>
              <p:cNvSpPr>
                <a:spLocks noChangeArrowheads="1"/>
              </p:cNvSpPr>
              <p:nvPr/>
            </p:nvSpPr>
            <p:spPr bwMode="auto">
              <a:xfrm>
                <a:off x="2392058"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136"/>
              <p:cNvSpPr>
                <a:spLocks/>
              </p:cNvSpPr>
              <p:nvPr/>
            </p:nvSpPr>
            <p:spPr bwMode="auto">
              <a:xfrm>
                <a:off x="2400053" y="2790739"/>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137"/>
              <p:cNvSpPr>
                <a:spLocks noEditPoints="1"/>
              </p:cNvSpPr>
              <p:nvPr/>
            </p:nvSpPr>
            <p:spPr bwMode="auto">
              <a:xfrm>
                <a:off x="2330764"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Oval 138"/>
              <p:cNvSpPr>
                <a:spLocks noChangeArrowheads="1"/>
              </p:cNvSpPr>
              <p:nvPr/>
            </p:nvSpPr>
            <p:spPr bwMode="auto">
              <a:xfrm>
                <a:off x="2470675"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Freeform 139"/>
              <p:cNvSpPr>
                <a:spLocks/>
              </p:cNvSpPr>
              <p:nvPr/>
            </p:nvSpPr>
            <p:spPr bwMode="auto">
              <a:xfrm>
                <a:off x="2470675" y="2704127"/>
                <a:ext cx="34645" cy="25317"/>
              </a:xfrm>
              <a:custGeom>
                <a:avLst/>
                <a:gdLst>
                  <a:gd name="T0" fmla="*/ 0 w 26"/>
                  <a:gd name="T1" fmla="*/ 5 h 19"/>
                  <a:gd name="T2" fmla="*/ 23 w 26"/>
                  <a:gd name="T3" fmla="*/ 19 h 19"/>
                  <a:gd name="T4" fmla="*/ 26 w 26"/>
                  <a:gd name="T5" fmla="*/ 14 h 19"/>
                  <a:gd name="T6" fmla="*/ 3 w 26"/>
                  <a:gd name="T7" fmla="*/ 0 h 19"/>
                  <a:gd name="T8" fmla="*/ 0 w 26"/>
                  <a:gd name="T9" fmla="*/ 5 h 19"/>
                </a:gdLst>
                <a:ahLst/>
                <a:cxnLst>
                  <a:cxn ang="0">
                    <a:pos x="T0" y="T1"/>
                  </a:cxn>
                  <a:cxn ang="0">
                    <a:pos x="T2" y="T3"/>
                  </a:cxn>
                  <a:cxn ang="0">
                    <a:pos x="T4" y="T5"/>
                  </a:cxn>
                  <a:cxn ang="0">
                    <a:pos x="T6" y="T7"/>
                  </a:cxn>
                  <a:cxn ang="0">
                    <a:pos x="T8" y="T9"/>
                  </a:cxn>
                </a:cxnLst>
                <a:rect l="0" t="0" r="r" b="b"/>
                <a:pathLst>
                  <a:path w="26" h="19">
                    <a:moveTo>
                      <a:pt x="0" y="5"/>
                    </a:moveTo>
                    <a:lnTo>
                      <a:pt x="23" y="19"/>
                    </a:lnTo>
                    <a:lnTo>
                      <a:pt x="26" y="14"/>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2" name="Group 31"/>
            <p:cNvGrpSpPr/>
            <p:nvPr/>
          </p:nvGrpSpPr>
          <p:grpSpPr>
            <a:xfrm>
              <a:off x="4401443" y="5888928"/>
              <a:ext cx="218527" cy="219859"/>
              <a:chOff x="2863757" y="2650828"/>
              <a:chExt cx="218527" cy="219859"/>
            </a:xfrm>
            <a:grpFill/>
          </p:grpSpPr>
          <p:sp>
            <p:nvSpPr>
              <p:cNvPr id="329" name="Oval 140"/>
              <p:cNvSpPr>
                <a:spLocks noChangeArrowheads="1"/>
              </p:cNvSpPr>
              <p:nvPr/>
            </p:nvSpPr>
            <p:spPr bwMode="auto">
              <a:xfrm>
                <a:off x="2925051"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141"/>
              <p:cNvSpPr>
                <a:spLocks/>
              </p:cNvSpPr>
              <p:nvPr/>
            </p:nvSpPr>
            <p:spPr bwMode="auto">
              <a:xfrm>
                <a:off x="2907730" y="2704127"/>
                <a:ext cx="34645" cy="25317"/>
              </a:xfrm>
              <a:custGeom>
                <a:avLst/>
                <a:gdLst>
                  <a:gd name="T0" fmla="*/ 23 w 26"/>
                  <a:gd name="T1" fmla="*/ 0 h 19"/>
                  <a:gd name="T2" fmla="*/ 0 w 26"/>
                  <a:gd name="T3" fmla="*/ 14 h 19"/>
                  <a:gd name="T4" fmla="*/ 3 w 26"/>
                  <a:gd name="T5" fmla="*/ 19 h 19"/>
                  <a:gd name="T6" fmla="*/ 26 w 26"/>
                  <a:gd name="T7" fmla="*/ 5 h 19"/>
                  <a:gd name="T8" fmla="*/ 23 w 26"/>
                  <a:gd name="T9" fmla="*/ 0 h 19"/>
                </a:gdLst>
                <a:ahLst/>
                <a:cxnLst>
                  <a:cxn ang="0">
                    <a:pos x="T0" y="T1"/>
                  </a:cxn>
                  <a:cxn ang="0">
                    <a:pos x="T2" y="T3"/>
                  </a:cxn>
                  <a:cxn ang="0">
                    <a:pos x="T4" y="T5"/>
                  </a:cxn>
                  <a:cxn ang="0">
                    <a:pos x="T6" y="T7"/>
                  </a:cxn>
                  <a:cxn ang="0">
                    <a:pos x="T8" y="T9"/>
                  </a:cxn>
                </a:cxnLst>
                <a:rect l="0" t="0" r="r" b="b"/>
                <a:pathLst>
                  <a:path w="26" h="19">
                    <a:moveTo>
                      <a:pt x="23" y="0"/>
                    </a:moveTo>
                    <a:lnTo>
                      <a:pt x="0" y="14"/>
                    </a:lnTo>
                    <a:lnTo>
                      <a:pt x="3" y="19"/>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142"/>
              <p:cNvSpPr>
                <a:spLocks/>
              </p:cNvSpPr>
              <p:nvPr/>
            </p:nvSpPr>
            <p:spPr bwMode="auto">
              <a:xfrm>
                <a:off x="2933046" y="2790739"/>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143"/>
              <p:cNvSpPr>
                <a:spLocks noEditPoints="1"/>
              </p:cNvSpPr>
              <p:nvPr/>
            </p:nvSpPr>
            <p:spPr bwMode="auto">
              <a:xfrm>
                <a:off x="2863757"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Oval 144"/>
              <p:cNvSpPr>
                <a:spLocks noChangeArrowheads="1"/>
              </p:cNvSpPr>
              <p:nvPr/>
            </p:nvSpPr>
            <p:spPr bwMode="auto">
              <a:xfrm>
                <a:off x="3003668"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Freeform 145"/>
              <p:cNvSpPr>
                <a:spLocks/>
              </p:cNvSpPr>
              <p:nvPr/>
            </p:nvSpPr>
            <p:spPr bwMode="auto">
              <a:xfrm>
                <a:off x="3003668" y="2704127"/>
                <a:ext cx="34645" cy="25317"/>
              </a:xfrm>
              <a:custGeom>
                <a:avLst/>
                <a:gdLst>
                  <a:gd name="T0" fmla="*/ 0 w 26"/>
                  <a:gd name="T1" fmla="*/ 5 h 19"/>
                  <a:gd name="T2" fmla="*/ 23 w 26"/>
                  <a:gd name="T3" fmla="*/ 19 h 19"/>
                  <a:gd name="T4" fmla="*/ 26 w 26"/>
                  <a:gd name="T5" fmla="*/ 14 h 19"/>
                  <a:gd name="T6" fmla="*/ 3 w 26"/>
                  <a:gd name="T7" fmla="*/ 0 h 19"/>
                  <a:gd name="T8" fmla="*/ 0 w 26"/>
                  <a:gd name="T9" fmla="*/ 5 h 19"/>
                </a:gdLst>
                <a:ahLst/>
                <a:cxnLst>
                  <a:cxn ang="0">
                    <a:pos x="T0" y="T1"/>
                  </a:cxn>
                  <a:cxn ang="0">
                    <a:pos x="T2" y="T3"/>
                  </a:cxn>
                  <a:cxn ang="0">
                    <a:pos x="T4" y="T5"/>
                  </a:cxn>
                  <a:cxn ang="0">
                    <a:pos x="T6" y="T7"/>
                  </a:cxn>
                  <a:cxn ang="0">
                    <a:pos x="T8" y="T9"/>
                  </a:cxn>
                </a:cxnLst>
                <a:rect l="0" t="0" r="r" b="b"/>
                <a:pathLst>
                  <a:path w="26" h="19">
                    <a:moveTo>
                      <a:pt x="0" y="5"/>
                    </a:moveTo>
                    <a:lnTo>
                      <a:pt x="23" y="19"/>
                    </a:lnTo>
                    <a:lnTo>
                      <a:pt x="26" y="14"/>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3" name="Group 32"/>
            <p:cNvGrpSpPr/>
            <p:nvPr/>
          </p:nvGrpSpPr>
          <p:grpSpPr>
            <a:xfrm>
              <a:off x="2809869" y="2107404"/>
              <a:ext cx="722470" cy="726874"/>
              <a:chOff x="3396750" y="2650828"/>
              <a:chExt cx="218527" cy="219859"/>
            </a:xfrm>
            <a:grpFill/>
          </p:grpSpPr>
          <p:sp>
            <p:nvSpPr>
              <p:cNvPr id="325" name="Oval 146"/>
              <p:cNvSpPr>
                <a:spLocks noChangeArrowheads="1"/>
              </p:cNvSpPr>
              <p:nvPr/>
            </p:nvSpPr>
            <p:spPr bwMode="auto">
              <a:xfrm>
                <a:off x="3458044"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147"/>
              <p:cNvSpPr>
                <a:spLocks noEditPoints="1"/>
              </p:cNvSpPr>
              <p:nvPr/>
            </p:nvSpPr>
            <p:spPr bwMode="auto">
              <a:xfrm>
                <a:off x="3458044" y="2782744"/>
                <a:ext cx="95939" cy="61294"/>
              </a:xfrm>
              <a:custGeom>
                <a:avLst/>
                <a:gdLst>
                  <a:gd name="T0" fmla="*/ 0 w 44"/>
                  <a:gd name="T1" fmla="*/ 4 h 28"/>
                  <a:gd name="T2" fmla="*/ 8 w 44"/>
                  <a:gd name="T3" fmla="*/ 4 h 28"/>
                  <a:gd name="T4" fmla="*/ 8 w 44"/>
                  <a:gd name="T5" fmla="*/ 14 h 28"/>
                  <a:gd name="T6" fmla="*/ 22 w 44"/>
                  <a:gd name="T7" fmla="*/ 28 h 28"/>
                  <a:gd name="T8" fmla="*/ 36 w 44"/>
                  <a:gd name="T9" fmla="*/ 14 h 28"/>
                  <a:gd name="T10" fmla="*/ 36 w 44"/>
                  <a:gd name="T11" fmla="*/ 4 h 28"/>
                  <a:gd name="T12" fmla="*/ 44 w 44"/>
                  <a:gd name="T13" fmla="*/ 4 h 28"/>
                  <a:gd name="T14" fmla="*/ 44 w 44"/>
                  <a:gd name="T15" fmla="*/ 0 h 28"/>
                  <a:gd name="T16" fmla="*/ 0 w 44"/>
                  <a:gd name="T17" fmla="*/ 0 h 28"/>
                  <a:gd name="T18" fmla="*/ 0 w 44"/>
                  <a:gd name="T19" fmla="*/ 4 h 28"/>
                  <a:gd name="T20" fmla="*/ 12 w 44"/>
                  <a:gd name="T21" fmla="*/ 4 h 28"/>
                  <a:gd name="T22" fmla="*/ 32 w 44"/>
                  <a:gd name="T23" fmla="*/ 4 h 28"/>
                  <a:gd name="T24" fmla="*/ 32 w 44"/>
                  <a:gd name="T25" fmla="*/ 14 h 28"/>
                  <a:gd name="T26" fmla="*/ 22 w 44"/>
                  <a:gd name="T27" fmla="*/ 24 h 28"/>
                  <a:gd name="T28" fmla="*/ 12 w 44"/>
                  <a:gd name="T29" fmla="*/ 14 h 28"/>
                  <a:gd name="T30" fmla="*/ 12 w 44"/>
                  <a:gd name="T3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28">
                    <a:moveTo>
                      <a:pt x="0" y="4"/>
                    </a:moveTo>
                    <a:cubicBezTo>
                      <a:pt x="8" y="4"/>
                      <a:pt x="8" y="4"/>
                      <a:pt x="8" y="4"/>
                    </a:cubicBezTo>
                    <a:cubicBezTo>
                      <a:pt x="8" y="14"/>
                      <a:pt x="8" y="14"/>
                      <a:pt x="8" y="14"/>
                    </a:cubicBezTo>
                    <a:cubicBezTo>
                      <a:pt x="8" y="22"/>
                      <a:pt x="14" y="28"/>
                      <a:pt x="22" y="28"/>
                    </a:cubicBezTo>
                    <a:cubicBezTo>
                      <a:pt x="30" y="28"/>
                      <a:pt x="36" y="22"/>
                      <a:pt x="36" y="14"/>
                    </a:cubicBezTo>
                    <a:cubicBezTo>
                      <a:pt x="36" y="4"/>
                      <a:pt x="36" y="4"/>
                      <a:pt x="36" y="4"/>
                    </a:cubicBezTo>
                    <a:cubicBezTo>
                      <a:pt x="44" y="4"/>
                      <a:pt x="44" y="4"/>
                      <a:pt x="44" y="4"/>
                    </a:cubicBezTo>
                    <a:cubicBezTo>
                      <a:pt x="44" y="0"/>
                      <a:pt x="44" y="0"/>
                      <a:pt x="44" y="0"/>
                    </a:cubicBezTo>
                    <a:cubicBezTo>
                      <a:pt x="0" y="0"/>
                      <a:pt x="0" y="0"/>
                      <a:pt x="0" y="0"/>
                    </a:cubicBezTo>
                    <a:lnTo>
                      <a:pt x="0" y="4"/>
                    </a:lnTo>
                    <a:close/>
                    <a:moveTo>
                      <a:pt x="12" y="4"/>
                    </a:moveTo>
                    <a:cubicBezTo>
                      <a:pt x="32" y="4"/>
                      <a:pt x="32" y="4"/>
                      <a:pt x="32" y="4"/>
                    </a:cubicBezTo>
                    <a:cubicBezTo>
                      <a:pt x="32" y="14"/>
                      <a:pt x="32" y="14"/>
                      <a:pt x="32" y="14"/>
                    </a:cubicBezTo>
                    <a:cubicBezTo>
                      <a:pt x="32" y="20"/>
                      <a:pt x="28" y="24"/>
                      <a:pt x="22" y="24"/>
                    </a:cubicBezTo>
                    <a:cubicBezTo>
                      <a:pt x="16" y="24"/>
                      <a:pt x="12" y="20"/>
                      <a:pt x="12" y="14"/>
                    </a:cubicBez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Oval 148"/>
              <p:cNvSpPr>
                <a:spLocks noChangeArrowheads="1"/>
              </p:cNvSpPr>
              <p:nvPr/>
            </p:nvSpPr>
            <p:spPr bwMode="auto">
              <a:xfrm>
                <a:off x="3536661"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149"/>
              <p:cNvSpPr>
                <a:spLocks noEditPoints="1"/>
              </p:cNvSpPr>
              <p:nvPr/>
            </p:nvSpPr>
            <p:spPr bwMode="auto">
              <a:xfrm>
                <a:off x="3396750"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4" name="Group 33"/>
            <p:cNvGrpSpPr/>
            <p:nvPr/>
          </p:nvGrpSpPr>
          <p:grpSpPr>
            <a:xfrm>
              <a:off x="10279919" y="5722368"/>
              <a:ext cx="218527" cy="219859"/>
              <a:chOff x="3929743" y="2650828"/>
              <a:chExt cx="218527" cy="219859"/>
            </a:xfrm>
            <a:grpFill/>
          </p:grpSpPr>
          <p:sp>
            <p:nvSpPr>
              <p:cNvPr id="321" name="Freeform 150"/>
              <p:cNvSpPr>
                <a:spLocks noEditPoints="1"/>
              </p:cNvSpPr>
              <p:nvPr/>
            </p:nvSpPr>
            <p:spPr bwMode="auto">
              <a:xfrm>
                <a:off x="3991038" y="2782744"/>
                <a:ext cx="95939" cy="61294"/>
              </a:xfrm>
              <a:custGeom>
                <a:avLst/>
                <a:gdLst>
                  <a:gd name="T0" fmla="*/ 0 w 44"/>
                  <a:gd name="T1" fmla="*/ 4 h 28"/>
                  <a:gd name="T2" fmla="*/ 8 w 44"/>
                  <a:gd name="T3" fmla="*/ 4 h 28"/>
                  <a:gd name="T4" fmla="*/ 8 w 44"/>
                  <a:gd name="T5" fmla="*/ 14 h 28"/>
                  <a:gd name="T6" fmla="*/ 22 w 44"/>
                  <a:gd name="T7" fmla="*/ 28 h 28"/>
                  <a:gd name="T8" fmla="*/ 36 w 44"/>
                  <a:gd name="T9" fmla="*/ 14 h 28"/>
                  <a:gd name="T10" fmla="*/ 36 w 44"/>
                  <a:gd name="T11" fmla="*/ 4 h 28"/>
                  <a:gd name="T12" fmla="*/ 44 w 44"/>
                  <a:gd name="T13" fmla="*/ 4 h 28"/>
                  <a:gd name="T14" fmla="*/ 44 w 44"/>
                  <a:gd name="T15" fmla="*/ 0 h 28"/>
                  <a:gd name="T16" fmla="*/ 0 w 44"/>
                  <a:gd name="T17" fmla="*/ 0 h 28"/>
                  <a:gd name="T18" fmla="*/ 0 w 44"/>
                  <a:gd name="T19" fmla="*/ 4 h 28"/>
                  <a:gd name="T20" fmla="*/ 12 w 44"/>
                  <a:gd name="T21" fmla="*/ 4 h 28"/>
                  <a:gd name="T22" fmla="*/ 32 w 44"/>
                  <a:gd name="T23" fmla="*/ 4 h 28"/>
                  <a:gd name="T24" fmla="*/ 32 w 44"/>
                  <a:gd name="T25" fmla="*/ 14 h 28"/>
                  <a:gd name="T26" fmla="*/ 22 w 44"/>
                  <a:gd name="T27" fmla="*/ 24 h 28"/>
                  <a:gd name="T28" fmla="*/ 12 w 44"/>
                  <a:gd name="T29" fmla="*/ 14 h 28"/>
                  <a:gd name="T30" fmla="*/ 12 w 44"/>
                  <a:gd name="T3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28">
                    <a:moveTo>
                      <a:pt x="0" y="4"/>
                    </a:moveTo>
                    <a:cubicBezTo>
                      <a:pt x="8" y="4"/>
                      <a:pt x="8" y="4"/>
                      <a:pt x="8" y="4"/>
                    </a:cubicBezTo>
                    <a:cubicBezTo>
                      <a:pt x="8" y="14"/>
                      <a:pt x="8" y="14"/>
                      <a:pt x="8" y="14"/>
                    </a:cubicBezTo>
                    <a:cubicBezTo>
                      <a:pt x="8" y="22"/>
                      <a:pt x="14" y="28"/>
                      <a:pt x="22" y="28"/>
                    </a:cubicBezTo>
                    <a:cubicBezTo>
                      <a:pt x="30" y="28"/>
                      <a:pt x="36" y="22"/>
                      <a:pt x="36" y="14"/>
                    </a:cubicBezTo>
                    <a:cubicBezTo>
                      <a:pt x="36" y="4"/>
                      <a:pt x="36" y="4"/>
                      <a:pt x="36" y="4"/>
                    </a:cubicBezTo>
                    <a:cubicBezTo>
                      <a:pt x="44" y="4"/>
                      <a:pt x="44" y="4"/>
                      <a:pt x="44" y="4"/>
                    </a:cubicBezTo>
                    <a:cubicBezTo>
                      <a:pt x="44" y="0"/>
                      <a:pt x="44" y="0"/>
                      <a:pt x="44" y="0"/>
                    </a:cubicBezTo>
                    <a:cubicBezTo>
                      <a:pt x="0" y="0"/>
                      <a:pt x="0" y="0"/>
                      <a:pt x="0" y="0"/>
                    </a:cubicBezTo>
                    <a:lnTo>
                      <a:pt x="0" y="4"/>
                    </a:lnTo>
                    <a:close/>
                    <a:moveTo>
                      <a:pt x="12" y="4"/>
                    </a:moveTo>
                    <a:cubicBezTo>
                      <a:pt x="32" y="4"/>
                      <a:pt x="32" y="4"/>
                      <a:pt x="32" y="4"/>
                    </a:cubicBezTo>
                    <a:cubicBezTo>
                      <a:pt x="32" y="14"/>
                      <a:pt x="32" y="14"/>
                      <a:pt x="32" y="14"/>
                    </a:cubicBezTo>
                    <a:cubicBezTo>
                      <a:pt x="32" y="20"/>
                      <a:pt x="28" y="24"/>
                      <a:pt x="22" y="24"/>
                    </a:cubicBezTo>
                    <a:cubicBezTo>
                      <a:pt x="16" y="24"/>
                      <a:pt x="12" y="20"/>
                      <a:pt x="12" y="14"/>
                    </a:cubicBez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Rectangle 151"/>
              <p:cNvSpPr>
                <a:spLocks noChangeArrowheads="1"/>
              </p:cNvSpPr>
              <p:nvPr/>
            </p:nvSpPr>
            <p:spPr bwMode="auto">
              <a:xfrm>
                <a:off x="3991038" y="2729444"/>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Oval 152"/>
              <p:cNvSpPr>
                <a:spLocks noChangeArrowheads="1"/>
              </p:cNvSpPr>
              <p:nvPr/>
            </p:nvSpPr>
            <p:spPr bwMode="auto">
              <a:xfrm>
                <a:off x="4069654"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153"/>
              <p:cNvSpPr>
                <a:spLocks noEditPoints="1"/>
              </p:cNvSpPr>
              <p:nvPr/>
            </p:nvSpPr>
            <p:spPr bwMode="auto">
              <a:xfrm>
                <a:off x="3929743"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5" name="Group 34"/>
            <p:cNvGrpSpPr/>
            <p:nvPr/>
          </p:nvGrpSpPr>
          <p:grpSpPr>
            <a:xfrm>
              <a:off x="4977992" y="2656823"/>
              <a:ext cx="218527" cy="219859"/>
              <a:chOff x="4462736" y="2650828"/>
              <a:chExt cx="218527" cy="219859"/>
            </a:xfrm>
            <a:grpFill/>
          </p:grpSpPr>
          <p:sp>
            <p:nvSpPr>
              <p:cNvPr id="317" name="Oval 154"/>
              <p:cNvSpPr>
                <a:spLocks noChangeArrowheads="1"/>
              </p:cNvSpPr>
              <p:nvPr/>
            </p:nvSpPr>
            <p:spPr bwMode="auto">
              <a:xfrm>
                <a:off x="4602648"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Oval 155"/>
              <p:cNvSpPr>
                <a:spLocks noChangeArrowheads="1"/>
              </p:cNvSpPr>
              <p:nvPr/>
            </p:nvSpPr>
            <p:spPr bwMode="auto">
              <a:xfrm>
                <a:off x="4524031"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156"/>
              <p:cNvSpPr>
                <a:spLocks/>
              </p:cNvSpPr>
              <p:nvPr/>
            </p:nvSpPr>
            <p:spPr bwMode="auto">
              <a:xfrm>
                <a:off x="4524031" y="2786741"/>
                <a:ext cx="95939" cy="39974"/>
              </a:xfrm>
              <a:custGeom>
                <a:avLst/>
                <a:gdLst>
                  <a:gd name="T0" fmla="*/ 22 w 44"/>
                  <a:gd name="T1" fmla="*/ 4 h 18"/>
                  <a:gd name="T2" fmla="*/ 14 w 44"/>
                  <a:gd name="T3" fmla="*/ 0 h 18"/>
                  <a:gd name="T4" fmla="*/ 0 w 44"/>
                  <a:gd name="T5" fmla="*/ 6 h 18"/>
                  <a:gd name="T6" fmla="*/ 22 w 44"/>
                  <a:gd name="T7" fmla="*/ 18 h 18"/>
                  <a:gd name="T8" fmla="*/ 44 w 44"/>
                  <a:gd name="T9" fmla="*/ 6 h 18"/>
                  <a:gd name="T10" fmla="*/ 30 w 44"/>
                  <a:gd name="T11" fmla="*/ 0 h 18"/>
                  <a:gd name="T12" fmla="*/ 22 w 44"/>
                  <a:gd name="T13" fmla="*/ 4 h 18"/>
                </a:gdLst>
                <a:ahLst/>
                <a:cxnLst>
                  <a:cxn ang="0">
                    <a:pos x="T0" y="T1"/>
                  </a:cxn>
                  <a:cxn ang="0">
                    <a:pos x="T2" y="T3"/>
                  </a:cxn>
                  <a:cxn ang="0">
                    <a:pos x="T4" y="T5"/>
                  </a:cxn>
                  <a:cxn ang="0">
                    <a:pos x="T6" y="T7"/>
                  </a:cxn>
                  <a:cxn ang="0">
                    <a:pos x="T8" y="T9"/>
                  </a:cxn>
                  <a:cxn ang="0">
                    <a:pos x="T10" y="T11"/>
                  </a:cxn>
                  <a:cxn ang="0">
                    <a:pos x="T12" y="T13"/>
                  </a:cxn>
                </a:cxnLst>
                <a:rect l="0" t="0" r="r" b="b"/>
                <a:pathLst>
                  <a:path w="44" h="18">
                    <a:moveTo>
                      <a:pt x="22" y="4"/>
                    </a:moveTo>
                    <a:cubicBezTo>
                      <a:pt x="18" y="2"/>
                      <a:pt x="18" y="0"/>
                      <a:pt x="14" y="0"/>
                    </a:cubicBezTo>
                    <a:cubicBezTo>
                      <a:pt x="10" y="0"/>
                      <a:pt x="6" y="6"/>
                      <a:pt x="0" y="6"/>
                    </a:cubicBezTo>
                    <a:cubicBezTo>
                      <a:pt x="4" y="6"/>
                      <a:pt x="10" y="18"/>
                      <a:pt x="22" y="18"/>
                    </a:cubicBezTo>
                    <a:cubicBezTo>
                      <a:pt x="34" y="18"/>
                      <a:pt x="40" y="6"/>
                      <a:pt x="44" y="6"/>
                    </a:cubicBezTo>
                    <a:cubicBezTo>
                      <a:pt x="38" y="6"/>
                      <a:pt x="34" y="0"/>
                      <a:pt x="30" y="0"/>
                    </a:cubicBezTo>
                    <a:cubicBezTo>
                      <a:pt x="26" y="0"/>
                      <a:pt x="26" y="2"/>
                      <a:pt x="2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157"/>
              <p:cNvSpPr>
                <a:spLocks noEditPoints="1"/>
              </p:cNvSpPr>
              <p:nvPr/>
            </p:nvSpPr>
            <p:spPr bwMode="auto">
              <a:xfrm>
                <a:off x="4462736"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6" name="Group 35"/>
            <p:cNvGrpSpPr/>
            <p:nvPr/>
          </p:nvGrpSpPr>
          <p:grpSpPr>
            <a:xfrm>
              <a:off x="6182520" y="5292152"/>
              <a:ext cx="218527" cy="219859"/>
              <a:chOff x="4995729" y="2650828"/>
              <a:chExt cx="218527" cy="219859"/>
            </a:xfrm>
            <a:grpFill/>
          </p:grpSpPr>
          <p:sp>
            <p:nvSpPr>
              <p:cNvPr id="311" name="Rectangle 158"/>
              <p:cNvSpPr>
                <a:spLocks noChangeArrowheads="1"/>
              </p:cNvSpPr>
              <p:nvPr/>
            </p:nvSpPr>
            <p:spPr bwMode="auto">
              <a:xfrm>
                <a:off x="5047697" y="2704127"/>
                <a:ext cx="3597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Oval 159"/>
              <p:cNvSpPr>
                <a:spLocks noChangeArrowheads="1"/>
              </p:cNvSpPr>
              <p:nvPr/>
            </p:nvSpPr>
            <p:spPr bwMode="auto">
              <a:xfrm>
                <a:off x="5057024"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Rectangle 160"/>
              <p:cNvSpPr>
                <a:spLocks noChangeArrowheads="1"/>
              </p:cNvSpPr>
              <p:nvPr/>
            </p:nvSpPr>
            <p:spPr bwMode="auto">
              <a:xfrm>
                <a:off x="5126313" y="2704127"/>
                <a:ext cx="3597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Oval 161"/>
              <p:cNvSpPr>
                <a:spLocks noChangeArrowheads="1"/>
              </p:cNvSpPr>
              <p:nvPr/>
            </p:nvSpPr>
            <p:spPr bwMode="auto">
              <a:xfrm>
                <a:off x="5135641"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162"/>
              <p:cNvSpPr>
                <a:spLocks noEditPoints="1"/>
              </p:cNvSpPr>
              <p:nvPr/>
            </p:nvSpPr>
            <p:spPr bwMode="auto">
              <a:xfrm>
                <a:off x="4995729"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163"/>
              <p:cNvSpPr>
                <a:spLocks noEditPoints="1"/>
              </p:cNvSpPr>
              <p:nvPr/>
            </p:nvSpPr>
            <p:spPr bwMode="auto">
              <a:xfrm>
                <a:off x="5047697" y="2782744"/>
                <a:ext cx="114594" cy="43972"/>
              </a:xfrm>
              <a:custGeom>
                <a:avLst/>
                <a:gdLst>
                  <a:gd name="T0" fmla="*/ 42 w 52"/>
                  <a:gd name="T1" fmla="*/ 0 h 20"/>
                  <a:gd name="T2" fmla="*/ 10 w 52"/>
                  <a:gd name="T3" fmla="*/ 0 h 20"/>
                  <a:gd name="T4" fmla="*/ 0 w 52"/>
                  <a:gd name="T5" fmla="*/ 10 h 20"/>
                  <a:gd name="T6" fmla="*/ 10 w 52"/>
                  <a:gd name="T7" fmla="*/ 20 h 20"/>
                  <a:gd name="T8" fmla="*/ 42 w 52"/>
                  <a:gd name="T9" fmla="*/ 20 h 20"/>
                  <a:gd name="T10" fmla="*/ 52 w 52"/>
                  <a:gd name="T11" fmla="*/ 10 h 20"/>
                  <a:gd name="T12" fmla="*/ 42 w 52"/>
                  <a:gd name="T13" fmla="*/ 0 h 20"/>
                  <a:gd name="T14" fmla="*/ 40 w 52"/>
                  <a:gd name="T15" fmla="*/ 4 h 20"/>
                  <a:gd name="T16" fmla="*/ 42 w 52"/>
                  <a:gd name="T17" fmla="*/ 4 h 20"/>
                  <a:gd name="T18" fmla="*/ 48 w 52"/>
                  <a:gd name="T19" fmla="*/ 8 h 20"/>
                  <a:gd name="T20" fmla="*/ 40 w 52"/>
                  <a:gd name="T21" fmla="*/ 8 h 20"/>
                  <a:gd name="T22" fmla="*/ 40 w 52"/>
                  <a:gd name="T23" fmla="*/ 4 h 20"/>
                  <a:gd name="T24" fmla="*/ 12 w 52"/>
                  <a:gd name="T25" fmla="*/ 16 h 20"/>
                  <a:gd name="T26" fmla="*/ 10 w 52"/>
                  <a:gd name="T27" fmla="*/ 16 h 20"/>
                  <a:gd name="T28" fmla="*/ 4 w 52"/>
                  <a:gd name="T29" fmla="*/ 12 h 20"/>
                  <a:gd name="T30" fmla="*/ 12 w 52"/>
                  <a:gd name="T31" fmla="*/ 12 h 20"/>
                  <a:gd name="T32" fmla="*/ 12 w 52"/>
                  <a:gd name="T33" fmla="*/ 16 h 20"/>
                  <a:gd name="T34" fmla="*/ 12 w 52"/>
                  <a:gd name="T35" fmla="*/ 8 h 20"/>
                  <a:gd name="T36" fmla="*/ 4 w 52"/>
                  <a:gd name="T37" fmla="*/ 8 h 20"/>
                  <a:gd name="T38" fmla="*/ 10 w 52"/>
                  <a:gd name="T39" fmla="*/ 4 h 20"/>
                  <a:gd name="T40" fmla="*/ 12 w 52"/>
                  <a:gd name="T41" fmla="*/ 4 h 20"/>
                  <a:gd name="T42" fmla="*/ 12 w 52"/>
                  <a:gd name="T43" fmla="*/ 8 h 20"/>
                  <a:gd name="T44" fmla="*/ 24 w 52"/>
                  <a:gd name="T45" fmla="*/ 16 h 20"/>
                  <a:gd name="T46" fmla="*/ 16 w 52"/>
                  <a:gd name="T47" fmla="*/ 16 h 20"/>
                  <a:gd name="T48" fmla="*/ 16 w 52"/>
                  <a:gd name="T49" fmla="*/ 12 h 20"/>
                  <a:gd name="T50" fmla="*/ 24 w 52"/>
                  <a:gd name="T51" fmla="*/ 12 h 20"/>
                  <a:gd name="T52" fmla="*/ 24 w 52"/>
                  <a:gd name="T53" fmla="*/ 16 h 20"/>
                  <a:gd name="T54" fmla="*/ 24 w 52"/>
                  <a:gd name="T55" fmla="*/ 8 h 20"/>
                  <a:gd name="T56" fmla="*/ 16 w 52"/>
                  <a:gd name="T57" fmla="*/ 8 h 20"/>
                  <a:gd name="T58" fmla="*/ 16 w 52"/>
                  <a:gd name="T59" fmla="*/ 4 h 20"/>
                  <a:gd name="T60" fmla="*/ 24 w 52"/>
                  <a:gd name="T61" fmla="*/ 4 h 20"/>
                  <a:gd name="T62" fmla="*/ 24 w 52"/>
                  <a:gd name="T63" fmla="*/ 8 h 20"/>
                  <a:gd name="T64" fmla="*/ 36 w 52"/>
                  <a:gd name="T65" fmla="*/ 16 h 20"/>
                  <a:gd name="T66" fmla="*/ 28 w 52"/>
                  <a:gd name="T67" fmla="*/ 16 h 20"/>
                  <a:gd name="T68" fmla="*/ 28 w 52"/>
                  <a:gd name="T69" fmla="*/ 12 h 20"/>
                  <a:gd name="T70" fmla="*/ 36 w 52"/>
                  <a:gd name="T71" fmla="*/ 12 h 20"/>
                  <a:gd name="T72" fmla="*/ 36 w 52"/>
                  <a:gd name="T73" fmla="*/ 16 h 20"/>
                  <a:gd name="T74" fmla="*/ 36 w 52"/>
                  <a:gd name="T75" fmla="*/ 8 h 20"/>
                  <a:gd name="T76" fmla="*/ 28 w 52"/>
                  <a:gd name="T77" fmla="*/ 8 h 20"/>
                  <a:gd name="T78" fmla="*/ 28 w 52"/>
                  <a:gd name="T79" fmla="*/ 4 h 20"/>
                  <a:gd name="T80" fmla="*/ 36 w 52"/>
                  <a:gd name="T81" fmla="*/ 4 h 20"/>
                  <a:gd name="T82" fmla="*/ 36 w 52"/>
                  <a:gd name="T83" fmla="*/ 8 h 20"/>
                  <a:gd name="T84" fmla="*/ 42 w 52"/>
                  <a:gd name="T85" fmla="*/ 16 h 20"/>
                  <a:gd name="T86" fmla="*/ 40 w 52"/>
                  <a:gd name="T87" fmla="*/ 16 h 20"/>
                  <a:gd name="T88" fmla="*/ 40 w 52"/>
                  <a:gd name="T89" fmla="*/ 12 h 20"/>
                  <a:gd name="T90" fmla="*/ 48 w 52"/>
                  <a:gd name="T91" fmla="*/ 12 h 20"/>
                  <a:gd name="T92" fmla="*/ 42 w 52"/>
                  <a:gd name="T93"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 h="20">
                    <a:moveTo>
                      <a:pt x="42" y="0"/>
                    </a:moveTo>
                    <a:cubicBezTo>
                      <a:pt x="10" y="0"/>
                      <a:pt x="10" y="0"/>
                      <a:pt x="10" y="0"/>
                    </a:cubicBezTo>
                    <a:cubicBezTo>
                      <a:pt x="4" y="0"/>
                      <a:pt x="0" y="4"/>
                      <a:pt x="0" y="10"/>
                    </a:cubicBezTo>
                    <a:cubicBezTo>
                      <a:pt x="0" y="16"/>
                      <a:pt x="4" y="20"/>
                      <a:pt x="10" y="20"/>
                    </a:cubicBezTo>
                    <a:cubicBezTo>
                      <a:pt x="42" y="20"/>
                      <a:pt x="42" y="20"/>
                      <a:pt x="42" y="20"/>
                    </a:cubicBezTo>
                    <a:cubicBezTo>
                      <a:pt x="48" y="20"/>
                      <a:pt x="52" y="16"/>
                      <a:pt x="52" y="10"/>
                    </a:cubicBezTo>
                    <a:cubicBezTo>
                      <a:pt x="52" y="4"/>
                      <a:pt x="48" y="0"/>
                      <a:pt x="42" y="0"/>
                    </a:cubicBezTo>
                    <a:close/>
                    <a:moveTo>
                      <a:pt x="40" y="4"/>
                    </a:moveTo>
                    <a:cubicBezTo>
                      <a:pt x="42" y="4"/>
                      <a:pt x="42" y="4"/>
                      <a:pt x="42" y="4"/>
                    </a:cubicBezTo>
                    <a:cubicBezTo>
                      <a:pt x="45" y="4"/>
                      <a:pt x="47" y="6"/>
                      <a:pt x="48" y="8"/>
                    </a:cubicBezTo>
                    <a:cubicBezTo>
                      <a:pt x="40" y="8"/>
                      <a:pt x="40" y="8"/>
                      <a:pt x="40" y="8"/>
                    </a:cubicBezTo>
                    <a:lnTo>
                      <a:pt x="40" y="4"/>
                    </a:lnTo>
                    <a:close/>
                    <a:moveTo>
                      <a:pt x="12" y="16"/>
                    </a:moveTo>
                    <a:cubicBezTo>
                      <a:pt x="10" y="16"/>
                      <a:pt x="10" y="16"/>
                      <a:pt x="10" y="16"/>
                    </a:cubicBezTo>
                    <a:cubicBezTo>
                      <a:pt x="7" y="16"/>
                      <a:pt x="5" y="14"/>
                      <a:pt x="4" y="12"/>
                    </a:cubicBezTo>
                    <a:cubicBezTo>
                      <a:pt x="12" y="12"/>
                      <a:pt x="12" y="12"/>
                      <a:pt x="12" y="12"/>
                    </a:cubicBezTo>
                    <a:lnTo>
                      <a:pt x="12" y="16"/>
                    </a:lnTo>
                    <a:close/>
                    <a:moveTo>
                      <a:pt x="12" y="8"/>
                    </a:moveTo>
                    <a:cubicBezTo>
                      <a:pt x="4" y="8"/>
                      <a:pt x="4" y="8"/>
                      <a:pt x="4" y="8"/>
                    </a:cubicBezTo>
                    <a:cubicBezTo>
                      <a:pt x="5" y="6"/>
                      <a:pt x="7" y="4"/>
                      <a:pt x="10" y="4"/>
                    </a:cubicBezTo>
                    <a:cubicBezTo>
                      <a:pt x="12" y="4"/>
                      <a:pt x="12" y="4"/>
                      <a:pt x="12" y="4"/>
                    </a:cubicBezTo>
                    <a:lnTo>
                      <a:pt x="12" y="8"/>
                    </a:lnTo>
                    <a:close/>
                    <a:moveTo>
                      <a:pt x="24" y="16"/>
                    </a:moveTo>
                    <a:cubicBezTo>
                      <a:pt x="16" y="16"/>
                      <a:pt x="16" y="16"/>
                      <a:pt x="16" y="16"/>
                    </a:cubicBezTo>
                    <a:cubicBezTo>
                      <a:pt x="16" y="12"/>
                      <a:pt x="16" y="12"/>
                      <a:pt x="16" y="12"/>
                    </a:cubicBezTo>
                    <a:cubicBezTo>
                      <a:pt x="24" y="12"/>
                      <a:pt x="24" y="12"/>
                      <a:pt x="24" y="12"/>
                    </a:cubicBezTo>
                    <a:lnTo>
                      <a:pt x="24" y="16"/>
                    </a:lnTo>
                    <a:close/>
                    <a:moveTo>
                      <a:pt x="24" y="8"/>
                    </a:moveTo>
                    <a:cubicBezTo>
                      <a:pt x="16" y="8"/>
                      <a:pt x="16" y="8"/>
                      <a:pt x="16" y="8"/>
                    </a:cubicBezTo>
                    <a:cubicBezTo>
                      <a:pt x="16" y="4"/>
                      <a:pt x="16" y="4"/>
                      <a:pt x="16" y="4"/>
                    </a:cubicBezTo>
                    <a:cubicBezTo>
                      <a:pt x="24" y="4"/>
                      <a:pt x="24" y="4"/>
                      <a:pt x="24" y="4"/>
                    </a:cubicBezTo>
                    <a:lnTo>
                      <a:pt x="24" y="8"/>
                    </a:lnTo>
                    <a:close/>
                    <a:moveTo>
                      <a:pt x="36" y="16"/>
                    </a:moveTo>
                    <a:cubicBezTo>
                      <a:pt x="28" y="16"/>
                      <a:pt x="28" y="16"/>
                      <a:pt x="28" y="16"/>
                    </a:cubicBezTo>
                    <a:cubicBezTo>
                      <a:pt x="28" y="12"/>
                      <a:pt x="28" y="12"/>
                      <a:pt x="28" y="12"/>
                    </a:cubicBezTo>
                    <a:cubicBezTo>
                      <a:pt x="36" y="12"/>
                      <a:pt x="36" y="12"/>
                      <a:pt x="36" y="12"/>
                    </a:cubicBezTo>
                    <a:lnTo>
                      <a:pt x="36" y="16"/>
                    </a:lnTo>
                    <a:close/>
                    <a:moveTo>
                      <a:pt x="36" y="8"/>
                    </a:moveTo>
                    <a:cubicBezTo>
                      <a:pt x="28" y="8"/>
                      <a:pt x="28" y="8"/>
                      <a:pt x="28" y="8"/>
                    </a:cubicBezTo>
                    <a:cubicBezTo>
                      <a:pt x="28" y="4"/>
                      <a:pt x="28" y="4"/>
                      <a:pt x="28" y="4"/>
                    </a:cubicBezTo>
                    <a:cubicBezTo>
                      <a:pt x="36" y="4"/>
                      <a:pt x="36" y="4"/>
                      <a:pt x="36" y="4"/>
                    </a:cubicBezTo>
                    <a:lnTo>
                      <a:pt x="36" y="8"/>
                    </a:lnTo>
                    <a:close/>
                    <a:moveTo>
                      <a:pt x="42" y="16"/>
                    </a:moveTo>
                    <a:cubicBezTo>
                      <a:pt x="40" y="16"/>
                      <a:pt x="40" y="16"/>
                      <a:pt x="40" y="16"/>
                    </a:cubicBezTo>
                    <a:cubicBezTo>
                      <a:pt x="40" y="12"/>
                      <a:pt x="40" y="12"/>
                      <a:pt x="40" y="12"/>
                    </a:cubicBezTo>
                    <a:cubicBezTo>
                      <a:pt x="48" y="12"/>
                      <a:pt x="48" y="12"/>
                      <a:pt x="48" y="12"/>
                    </a:cubicBezTo>
                    <a:cubicBezTo>
                      <a:pt x="47" y="14"/>
                      <a:pt x="45" y="16"/>
                      <a:pt x="4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7" name="Group 36"/>
            <p:cNvGrpSpPr/>
            <p:nvPr/>
          </p:nvGrpSpPr>
          <p:grpSpPr>
            <a:xfrm>
              <a:off x="7532778" y="6479095"/>
              <a:ext cx="218527" cy="219859"/>
              <a:chOff x="5528723" y="2650828"/>
              <a:chExt cx="218527" cy="219859"/>
            </a:xfrm>
            <a:grpFill/>
          </p:grpSpPr>
          <p:sp>
            <p:nvSpPr>
              <p:cNvPr id="305" name="Freeform 164"/>
              <p:cNvSpPr>
                <a:spLocks/>
              </p:cNvSpPr>
              <p:nvPr/>
            </p:nvSpPr>
            <p:spPr bwMode="auto">
              <a:xfrm>
                <a:off x="5590017" y="2704127"/>
                <a:ext cx="34645" cy="25317"/>
              </a:xfrm>
              <a:custGeom>
                <a:avLst/>
                <a:gdLst>
                  <a:gd name="T0" fmla="*/ 26 w 26"/>
                  <a:gd name="T1" fmla="*/ 14 h 19"/>
                  <a:gd name="T2" fmla="*/ 3 w 26"/>
                  <a:gd name="T3" fmla="*/ 0 h 19"/>
                  <a:gd name="T4" fmla="*/ 0 w 26"/>
                  <a:gd name="T5" fmla="*/ 5 h 19"/>
                  <a:gd name="T6" fmla="*/ 23 w 26"/>
                  <a:gd name="T7" fmla="*/ 19 h 19"/>
                  <a:gd name="T8" fmla="*/ 26 w 26"/>
                  <a:gd name="T9" fmla="*/ 14 h 19"/>
                </a:gdLst>
                <a:ahLst/>
                <a:cxnLst>
                  <a:cxn ang="0">
                    <a:pos x="T0" y="T1"/>
                  </a:cxn>
                  <a:cxn ang="0">
                    <a:pos x="T2" y="T3"/>
                  </a:cxn>
                  <a:cxn ang="0">
                    <a:pos x="T4" y="T5"/>
                  </a:cxn>
                  <a:cxn ang="0">
                    <a:pos x="T6" y="T7"/>
                  </a:cxn>
                  <a:cxn ang="0">
                    <a:pos x="T8" y="T9"/>
                  </a:cxn>
                </a:cxnLst>
                <a:rect l="0" t="0" r="r" b="b"/>
                <a:pathLst>
                  <a:path w="26" h="19">
                    <a:moveTo>
                      <a:pt x="26" y="14"/>
                    </a:moveTo>
                    <a:lnTo>
                      <a:pt x="3" y="0"/>
                    </a:lnTo>
                    <a:lnTo>
                      <a:pt x="0" y="5"/>
                    </a:lnTo>
                    <a:lnTo>
                      <a:pt x="23" y="19"/>
                    </a:lnTo>
                    <a:lnTo>
                      <a:pt x="2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Oval 165"/>
              <p:cNvSpPr>
                <a:spLocks noChangeArrowheads="1"/>
              </p:cNvSpPr>
              <p:nvPr/>
            </p:nvSpPr>
            <p:spPr bwMode="auto">
              <a:xfrm>
                <a:off x="5590017"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166"/>
              <p:cNvSpPr>
                <a:spLocks/>
              </p:cNvSpPr>
              <p:nvPr/>
            </p:nvSpPr>
            <p:spPr bwMode="auto">
              <a:xfrm>
                <a:off x="5651311" y="2704127"/>
                <a:ext cx="34645" cy="25317"/>
              </a:xfrm>
              <a:custGeom>
                <a:avLst/>
                <a:gdLst>
                  <a:gd name="T0" fmla="*/ 26 w 26"/>
                  <a:gd name="T1" fmla="*/ 5 h 19"/>
                  <a:gd name="T2" fmla="*/ 23 w 26"/>
                  <a:gd name="T3" fmla="*/ 0 h 19"/>
                  <a:gd name="T4" fmla="*/ 0 w 26"/>
                  <a:gd name="T5" fmla="*/ 14 h 19"/>
                  <a:gd name="T6" fmla="*/ 3 w 26"/>
                  <a:gd name="T7" fmla="*/ 19 h 19"/>
                  <a:gd name="T8" fmla="*/ 26 w 26"/>
                  <a:gd name="T9" fmla="*/ 5 h 19"/>
                </a:gdLst>
                <a:ahLst/>
                <a:cxnLst>
                  <a:cxn ang="0">
                    <a:pos x="T0" y="T1"/>
                  </a:cxn>
                  <a:cxn ang="0">
                    <a:pos x="T2" y="T3"/>
                  </a:cxn>
                  <a:cxn ang="0">
                    <a:pos x="T4" y="T5"/>
                  </a:cxn>
                  <a:cxn ang="0">
                    <a:pos x="T6" y="T7"/>
                  </a:cxn>
                  <a:cxn ang="0">
                    <a:pos x="T8" y="T9"/>
                  </a:cxn>
                </a:cxnLst>
                <a:rect l="0" t="0" r="r" b="b"/>
                <a:pathLst>
                  <a:path w="26" h="19">
                    <a:moveTo>
                      <a:pt x="26" y="5"/>
                    </a:moveTo>
                    <a:lnTo>
                      <a:pt x="23" y="0"/>
                    </a:lnTo>
                    <a:lnTo>
                      <a:pt x="0" y="14"/>
                    </a:lnTo>
                    <a:lnTo>
                      <a:pt x="3" y="19"/>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Oval 167"/>
              <p:cNvSpPr>
                <a:spLocks noChangeArrowheads="1"/>
              </p:cNvSpPr>
              <p:nvPr/>
            </p:nvSpPr>
            <p:spPr bwMode="auto">
              <a:xfrm>
                <a:off x="5668634"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168"/>
              <p:cNvSpPr>
                <a:spLocks noEditPoints="1"/>
              </p:cNvSpPr>
              <p:nvPr/>
            </p:nvSpPr>
            <p:spPr bwMode="auto">
              <a:xfrm>
                <a:off x="5580690" y="2782744"/>
                <a:ext cx="114594" cy="43972"/>
              </a:xfrm>
              <a:custGeom>
                <a:avLst/>
                <a:gdLst>
                  <a:gd name="T0" fmla="*/ 42 w 52"/>
                  <a:gd name="T1" fmla="*/ 0 h 20"/>
                  <a:gd name="T2" fmla="*/ 10 w 52"/>
                  <a:gd name="T3" fmla="*/ 0 h 20"/>
                  <a:gd name="T4" fmla="*/ 0 w 52"/>
                  <a:gd name="T5" fmla="*/ 10 h 20"/>
                  <a:gd name="T6" fmla="*/ 10 w 52"/>
                  <a:gd name="T7" fmla="*/ 20 h 20"/>
                  <a:gd name="T8" fmla="*/ 42 w 52"/>
                  <a:gd name="T9" fmla="*/ 20 h 20"/>
                  <a:gd name="T10" fmla="*/ 52 w 52"/>
                  <a:gd name="T11" fmla="*/ 10 h 20"/>
                  <a:gd name="T12" fmla="*/ 42 w 52"/>
                  <a:gd name="T13" fmla="*/ 0 h 20"/>
                  <a:gd name="T14" fmla="*/ 40 w 52"/>
                  <a:gd name="T15" fmla="*/ 4 h 20"/>
                  <a:gd name="T16" fmla="*/ 42 w 52"/>
                  <a:gd name="T17" fmla="*/ 4 h 20"/>
                  <a:gd name="T18" fmla="*/ 48 w 52"/>
                  <a:gd name="T19" fmla="*/ 8 h 20"/>
                  <a:gd name="T20" fmla="*/ 40 w 52"/>
                  <a:gd name="T21" fmla="*/ 8 h 20"/>
                  <a:gd name="T22" fmla="*/ 40 w 52"/>
                  <a:gd name="T23" fmla="*/ 4 h 20"/>
                  <a:gd name="T24" fmla="*/ 12 w 52"/>
                  <a:gd name="T25" fmla="*/ 16 h 20"/>
                  <a:gd name="T26" fmla="*/ 10 w 52"/>
                  <a:gd name="T27" fmla="*/ 16 h 20"/>
                  <a:gd name="T28" fmla="*/ 4 w 52"/>
                  <a:gd name="T29" fmla="*/ 12 h 20"/>
                  <a:gd name="T30" fmla="*/ 12 w 52"/>
                  <a:gd name="T31" fmla="*/ 12 h 20"/>
                  <a:gd name="T32" fmla="*/ 12 w 52"/>
                  <a:gd name="T33" fmla="*/ 16 h 20"/>
                  <a:gd name="T34" fmla="*/ 12 w 52"/>
                  <a:gd name="T35" fmla="*/ 8 h 20"/>
                  <a:gd name="T36" fmla="*/ 4 w 52"/>
                  <a:gd name="T37" fmla="*/ 8 h 20"/>
                  <a:gd name="T38" fmla="*/ 10 w 52"/>
                  <a:gd name="T39" fmla="*/ 4 h 20"/>
                  <a:gd name="T40" fmla="*/ 12 w 52"/>
                  <a:gd name="T41" fmla="*/ 4 h 20"/>
                  <a:gd name="T42" fmla="*/ 12 w 52"/>
                  <a:gd name="T43" fmla="*/ 8 h 20"/>
                  <a:gd name="T44" fmla="*/ 24 w 52"/>
                  <a:gd name="T45" fmla="*/ 16 h 20"/>
                  <a:gd name="T46" fmla="*/ 16 w 52"/>
                  <a:gd name="T47" fmla="*/ 16 h 20"/>
                  <a:gd name="T48" fmla="*/ 16 w 52"/>
                  <a:gd name="T49" fmla="*/ 12 h 20"/>
                  <a:gd name="T50" fmla="*/ 24 w 52"/>
                  <a:gd name="T51" fmla="*/ 12 h 20"/>
                  <a:gd name="T52" fmla="*/ 24 w 52"/>
                  <a:gd name="T53" fmla="*/ 16 h 20"/>
                  <a:gd name="T54" fmla="*/ 24 w 52"/>
                  <a:gd name="T55" fmla="*/ 8 h 20"/>
                  <a:gd name="T56" fmla="*/ 16 w 52"/>
                  <a:gd name="T57" fmla="*/ 8 h 20"/>
                  <a:gd name="T58" fmla="*/ 16 w 52"/>
                  <a:gd name="T59" fmla="*/ 4 h 20"/>
                  <a:gd name="T60" fmla="*/ 24 w 52"/>
                  <a:gd name="T61" fmla="*/ 4 h 20"/>
                  <a:gd name="T62" fmla="*/ 24 w 52"/>
                  <a:gd name="T63" fmla="*/ 8 h 20"/>
                  <a:gd name="T64" fmla="*/ 36 w 52"/>
                  <a:gd name="T65" fmla="*/ 16 h 20"/>
                  <a:gd name="T66" fmla="*/ 28 w 52"/>
                  <a:gd name="T67" fmla="*/ 16 h 20"/>
                  <a:gd name="T68" fmla="*/ 28 w 52"/>
                  <a:gd name="T69" fmla="*/ 12 h 20"/>
                  <a:gd name="T70" fmla="*/ 36 w 52"/>
                  <a:gd name="T71" fmla="*/ 12 h 20"/>
                  <a:gd name="T72" fmla="*/ 36 w 52"/>
                  <a:gd name="T73" fmla="*/ 16 h 20"/>
                  <a:gd name="T74" fmla="*/ 36 w 52"/>
                  <a:gd name="T75" fmla="*/ 8 h 20"/>
                  <a:gd name="T76" fmla="*/ 28 w 52"/>
                  <a:gd name="T77" fmla="*/ 8 h 20"/>
                  <a:gd name="T78" fmla="*/ 28 w 52"/>
                  <a:gd name="T79" fmla="*/ 4 h 20"/>
                  <a:gd name="T80" fmla="*/ 36 w 52"/>
                  <a:gd name="T81" fmla="*/ 4 h 20"/>
                  <a:gd name="T82" fmla="*/ 36 w 52"/>
                  <a:gd name="T83" fmla="*/ 8 h 20"/>
                  <a:gd name="T84" fmla="*/ 42 w 52"/>
                  <a:gd name="T85" fmla="*/ 16 h 20"/>
                  <a:gd name="T86" fmla="*/ 40 w 52"/>
                  <a:gd name="T87" fmla="*/ 16 h 20"/>
                  <a:gd name="T88" fmla="*/ 40 w 52"/>
                  <a:gd name="T89" fmla="*/ 12 h 20"/>
                  <a:gd name="T90" fmla="*/ 48 w 52"/>
                  <a:gd name="T91" fmla="*/ 12 h 20"/>
                  <a:gd name="T92" fmla="*/ 42 w 52"/>
                  <a:gd name="T93"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 h="20">
                    <a:moveTo>
                      <a:pt x="42" y="0"/>
                    </a:moveTo>
                    <a:cubicBezTo>
                      <a:pt x="10" y="0"/>
                      <a:pt x="10" y="0"/>
                      <a:pt x="10" y="0"/>
                    </a:cubicBezTo>
                    <a:cubicBezTo>
                      <a:pt x="4" y="0"/>
                      <a:pt x="0" y="4"/>
                      <a:pt x="0" y="10"/>
                    </a:cubicBezTo>
                    <a:cubicBezTo>
                      <a:pt x="0" y="16"/>
                      <a:pt x="4" y="20"/>
                      <a:pt x="10" y="20"/>
                    </a:cubicBezTo>
                    <a:cubicBezTo>
                      <a:pt x="42" y="20"/>
                      <a:pt x="42" y="20"/>
                      <a:pt x="42" y="20"/>
                    </a:cubicBezTo>
                    <a:cubicBezTo>
                      <a:pt x="48" y="20"/>
                      <a:pt x="52" y="16"/>
                      <a:pt x="52" y="10"/>
                    </a:cubicBezTo>
                    <a:cubicBezTo>
                      <a:pt x="52" y="4"/>
                      <a:pt x="48" y="0"/>
                      <a:pt x="42" y="0"/>
                    </a:cubicBezTo>
                    <a:close/>
                    <a:moveTo>
                      <a:pt x="40" y="4"/>
                    </a:moveTo>
                    <a:cubicBezTo>
                      <a:pt x="42" y="4"/>
                      <a:pt x="42" y="4"/>
                      <a:pt x="42" y="4"/>
                    </a:cubicBezTo>
                    <a:cubicBezTo>
                      <a:pt x="45" y="4"/>
                      <a:pt x="47" y="6"/>
                      <a:pt x="48" y="8"/>
                    </a:cubicBezTo>
                    <a:cubicBezTo>
                      <a:pt x="40" y="8"/>
                      <a:pt x="40" y="8"/>
                      <a:pt x="40" y="8"/>
                    </a:cubicBezTo>
                    <a:lnTo>
                      <a:pt x="40" y="4"/>
                    </a:lnTo>
                    <a:close/>
                    <a:moveTo>
                      <a:pt x="12" y="16"/>
                    </a:moveTo>
                    <a:cubicBezTo>
                      <a:pt x="10" y="16"/>
                      <a:pt x="10" y="16"/>
                      <a:pt x="10" y="16"/>
                    </a:cubicBezTo>
                    <a:cubicBezTo>
                      <a:pt x="7" y="16"/>
                      <a:pt x="5" y="14"/>
                      <a:pt x="4" y="12"/>
                    </a:cubicBezTo>
                    <a:cubicBezTo>
                      <a:pt x="12" y="12"/>
                      <a:pt x="12" y="12"/>
                      <a:pt x="12" y="12"/>
                    </a:cubicBezTo>
                    <a:lnTo>
                      <a:pt x="12" y="16"/>
                    </a:lnTo>
                    <a:close/>
                    <a:moveTo>
                      <a:pt x="12" y="8"/>
                    </a:moveTo>
                    <a:cubicBezTo>
                      <a:pt x="4" y="8"/>
                      <a:pt x="4" y="8"/>
                      <a:pt x="4" y="8"/>
                    </a:cubicBezTo>
                    <a:cubicBezTo>
                      <a:pt x="5" y="6"/>
                      <a:pt x="7" y="4"/>
                      <a:pt x="10" y="4"/>
                    </a:cubicBezTo>
                    <a:cubicBezTo>
                      <a:pt x="12" y="4"/>
                      <a:pt x="12" y="4"/>
                      <a:pt x="12" y="4"/>
                    </a:cubicBezTo>
                    <a:lnTo>
                      <a:pt x="12" y="8"/>
                    </a:lnTo>
                    <a:close/>
                    <a:moveTo>
                      <a:pt x="24" y="16"/>
                    </a:moveTo>
                    <a:cubicBezTo>
                      <a:pt x="16" y="16"/>
                      <a:pt x="16" y="16"/>
                      <a:pt x="16" y="16"/>
                    </a:cubicBezTo>
                    <a:cubicBezTo>
                      <a:pt x="16" y="12"/>
                      <a:pt x="16" y="12"/>
                      <a:pt x="16" y="12"/>
                    </a:cubicBezTo>
                    <a:cubicBezTo>
                      <a:pt x="24" y="12"/>
                      <a:pt x="24" y="12"/>
                      <a:pt x="24" y="12"/>
                    </a:cubicBezTo>
                    <a:lnTo>
                      <a:pt x="24" y="16"/>
                    </a:lnTo>
                    <a:close/>
                    <a:moveTo>
                      <a:pt x="24" y="8"/>
                    </a:moveTo>
                    <a:cubicBezTo>
                      <a:pt x="16" y="8"/>
                      <a:pt x="16" y="8"/>
                      <a:pt x="16" y="8"/>
                    </a:cubicBezTo>
                    <a:cubicBezTo>
                      <a:pt x="16" y="4"/>
                      <a:pt x="16" y="4"/>
                      <a:pt x="16" y="4"/>
                    </a:cubicBezTo>
                    <a:cubicBezTo>
                      <a:pt x="24" y="4"/>
                      <a:pt x="24" y="4"/>
                      <a:pt x="24" y="4"/>
                    </a:cubicBezTo>
                    <a:lnTo>
                      <a:pt x="24" y="8"/>
                    </a:lnTo>
                    <a:close/>
                    <a:moveTo>
                      <a:pt x="36" y="16"/>
                    </a:moveTo>
                    <a:cubicBezTo>
                      <a:pt x="28" y="16"/>
                      <a:pt x="28" y="16"/>
                      <a:pt x="28" y="16"/>
                    </a:cubicBezTo>
                    <a:cubicBezTo>
                      <a:pt x="28" y="12"/>
                      <a:pt x="28" y="12"/>
                      <a:pt x="28" y="12"/>
                    </a:cubicBezTo>
                    <a:cubicBezTo>
                      <a:pt x="36" y="12"/>
                      <a:pt x="36" y="12"/>
                      <a:pt x="36" y="12"/>
                    </a:cubicBezTo>
                    <a:lnTo>
                      <a:pt x="36" y="16"/>
                    </a:lnTo>
                    <a:close/>
                    <a:moveTo>
                      <a:pt x="36" y="8"/>
                    </a:moveTo>
                    <a:cubicBezTo>
                      <a:pt x="28" y="8"/>
                      <a:pt x="28" y="8"/>
                      <a:pt x="28" y="8"/>
                    </a:cubicBezTo>
                    <a:cubicBezTo>
                      <a:pt x="28" y="4"/>
                      <a:pt x="28" y="4"/>
                      <a:pt x="28" y="4"/>
                    </a:cubicBezTo>
                    <a:cubicBezTo>
                      <a:pt x="36" y="4"/>
                      <a:pt x="36" y="4"/>
                      <a:pt x="36" y="4"/>
                    </a:cubicBezTo>
                    <a:lnTo>
                      <a:pt x="36" y="8"/>
                    </a:lnTo>
                    <a:close/>
                    <a:moveTo>
                      <a:pt x="42" y="16"/>
                    </a:moveTo>
                    <a:cubicBezTo>
                      <a:pt x="40" y="16"/>
                      <a:pt x="40" y="16"/>
                      <a:pt x="40" y="16"/>
                    </a:cubicBezTo>
                    <a:cubicBezTo>
                      <a:pt x="40" y="12"/>
                      <a:pt x="40" y="12"/>
                      <a:pt x="40" y="12"/>
                    </a:cubicBezTo>
                    <a:cubicBezTo>
                      <a:pt x="48" y="12"/>
                      <a:pt x="48" y="12"/>
                      <a:pt x="48" y="12"/>
                    </a:cubicBezTo>
                    <a:cubicBezTo>
                      <a:pt x="47" y="14"/>
                      <a:pt x="45" y="16"/>
                      <a:pt x="4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169"/>
              <p:cNvSpPr>
                <a:spLocks noEditPoints="1"/>
              </p:cNvSpPr>
              <p:nvPr/>
            </p:nvSpPr>
            <p:spPr bwMode="auto">
              <a:xfrm>
                <a:off x="5528723"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8" name="Group 37"/>
            <p:cNvGrpSpPr/>
            <p:nvPr/>
          </p:nvGrpSpPr>
          <p:grpSpPr>
            <a:xfrm>
              <a:off x="10266595" y="2929031"/>
              <a:ext cx="218527" cy="219859"/>
              <a:chOff x="6061716" y="2650828"/>
              <a:chExt cx="218527" cy="219859"/>
            </a:xfrm>
            <a:grpFill/>
          </p:grpSpPr>
          <p:sp>
            <p:nvSpPr>
              <p:cNvPr id="299" name="Oval 170"/>
              <p:cNvSpPr>
                <a:spLocks noChangeArrowheads="1"/>
              </p:cNvSpPr>
              <p:nvPr/>
            </p:nvSpPr>
            <p:spPr bwMode="auto">
              <a:xfrm>
                <a:off x="6123010"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Rectangle 171"/>
              <p:cNvSpPr>
                <a:spLocks noChangeArrowheads="1"/>
              </p:cNvSpPr>
              <p:nvPr/>
            </p:nvSpPr>
            <p:spPr bwMode="auto">
              <a:xfrm>
                <a:off x="6115015" y="2704127"/>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1" name="Freeform 172"/>
              <p:cNvSpPr>
                <a:spLocks noEditPoints="1"/>
              </p:cNvSpPr>
              <p:nvPr/>
            </p:nvSpPr>
            <p:spPr bwMode="auto">
              <a:xfrm>
                <a:off x="6149659" y="2782744"/>
                <a:ext cx="43972"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173"/>
              <p:cNvSpPr>
                <a:spLocks noEditPoints="1"/>
              </p:cNvSpPr>
              <p:nvPr/>
            </p:nvSpPr>
            <p:spPr bwMode="auto">
              <a:xfrm>
                <a:off x="6061716"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Oval 174"/>
              <p:cNvSpPr>
                <a:spLocks noChangeArrowheads="1"/>
              </p:cNvSpPr>
              <p:nvPr/>
            </p:nvSpPr>
            <p:spPr bwMode="auto">
              <a:xfrm>
                <a:off x="6201627"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Rectangle 175"/>
              <p:cNvSpPr>
                <a:spLocks noChangeArrowheads="1"/>
              </p:cNvSpPr>
              <p:nvPr/>
            </p:nvSpPr>
            <p:spPr bwMode="auto">
              <a:xfrm>
                <a:off x="6193632" y="2704127"/>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9" name="Group 38"/>
            <p:cNvGrpSpPr/>
            <p:nvPr/>
          </p:nvGrpSpPr>
          <p:grpSpPr>
            <a:xfrm>
              <a:off x="11319916" y="5170755"/>
              <a:ext cx="218527" cy="219859"/>
              <a:chOff x="6594709" y="2650828"/>
              <a:chExt cx="218527" cy="219859"/>
            </a:xfrm>
            <a:grpFill/>
          </p:grpSpPr>
          <p:sp>
            <p:nvSpPr>
              <p:cNvPr id="293" name="Oval 176"/>
              <p:cNvSpPr>
                <a:spLocks noChangeArrowheads="1"/>
              </p:cNvSpPr>
              <p:nvPr/>
            </p:nvSpPr>
            <p:spPr bwMode="auto">
              <a:xfrm>
                <a:off x="6656003"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177"/>
              <p:cNvSpPr>
                <a:spLocks/>
              </p:cNvSpPr>
              <p:nvPr/>
            </p:nvSpPr>
            <p:spPr bwMode="auto">
              <a:xfrm>
                <a:off x="6638681" y="2704127"/>
                <a:ext cx="34645" cy="25317"/>
              </a:xfrm>
              <a:custGeom>
                <a:avLst/>
                <a:gdLst>
                  <a:gd name="T0" fmla="*/ 23 w 26"/>
                  <a:gd name="T1" fmla="*/ 0 h 19"/>
                  <a:gd name="T2" fmla="*/ 0 w 26"/>
                  <a:gd name="T3" fmla="*/ 14 h 19"/>
                  <a:gd name="T4" fmla="*/ 3 w 26"/>
                  <a:gd name="T5" fmla="*/ 19 h 19"/>
                  <a:gd name="T6" fmla="*/ 26 w 26"/>
                  <a:gd name="T7" fmla="*/ 5 h 19"/>
                  <a:gd name="T8" fmla="*/ 23 w 26"/>
                  <a:gd name="T9" fmla="*/ 0 h 19"/>
                </a:gdLst>
                <a:ahLst/>
                <a:cxnLst>
                  <a:cxn ang="0">
                    <a:pos x="T0" y="T1"/>
                  </a:cxn>
                  <a:cxn ang="0">
                    <a:pos x="T2" y="T3"/>
                  </a:cxn>
                  <a:cxn ang="0">
                    <a:pos x="T4" y="T5"/>
                  </a:cxn>
                  <a:cxn ang="0">
                    <a:pos x="T6" y="T7"/>
                  </a:cxn>
                  <a:cxn ang="0">
                    <a:pos x="T8" y="T9"/>
                  </a:cxn>
                </a:cxnLst>
                <a:rect l="0" t="0" r="r" b="b"/>
                <a:pathLst>
                  <a:path w="26" h="19">
                    <a:moveTo>
                      <a:pt x="23" y="0"/>
                    </a:moveTo>
                    <a:lnTo>
                      <a:pt x="0" y="14"/>
                    </a:lnTo>
                    <a:lnTo>
                      <a:pt x="3" y="19"/>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178"/>
              <p:cNvSpPr>
                <a:spLocks noEditPoints="1"/>
              </p:cNvSpPr>
              <p:nvPr/>
            </p:nvSpPr>
            <p:spPr bwMode="auto">
              <a:xfrm>
                <a:off x="6682653" y="2782744"/>
                <a:ext cx="43972"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179"/>
              <p:cNvSpPr>
                <a:spLocks noEditPoints="1"/>
              </p:cNvSpPr>
              <p:nvPr/>
            </p:nvSpPr>
            <p:spPr bwMode="auto">
              <a:xfrm>
                <a:off x="6594709"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180"/>
              <p:cNvSpPr>
                <a:spLocks/>
              </p:cNvSpPr>
              <p:nvPr/>
            </p:nvSpPr>
            <p:spPr bwMode="auto">
              <a:xfrm>
                <a:off x="6734620" y="2704127"/>
                <a:ext cx="34645" cy="25317"/>
              </a:xfrm>
              <a:custGeom>
                <a:avLst/>
                <a:gdLst>
                  <a:gd name="T0" fmla="*/ 0 w 26"/>
                  <a:gd name="T1" fmla="*/ 5 h 19"/>
                  <a:gd name="T2" fmla="*/ 23 w 26"/>
                  <a:gd name="T3" fmla="*/ 19 h 19"/>
                  <a:gd name="T4" fmla="*/ 26 w 26"/>
                  <a:gd name="T5" fmla="*/ 14 h 19"/>
                  <a:gd name="T6" fmla="*/ 3 w 26"/>
                  <a:gd name="T7" fmla="*/ 0 h 19"/>
                  <a:gd name="T8" fmla="*/ 0 w 26"/>
                  <a:gd name="T9" fmla="*/ 5 h 19"/>
                </a:gdLst>
                <a:ahLst/>
                <a:cxnLst>
                  <a:cxn ang="0">
                    <a:pos x="T0" y="T1"/>
                  </a:cxn>
                  <a:cxn ang="0">
                    <a:pos x="T2" y="T3"/>
                  </a:cxn>
                  <a:cxn ang="0">
                    <a:pos x="T4" y="T5"/>
                  </a:cxn>
                  <a:cxn ang="0">
                    <a:pos x="T6" y="T7"/>
                  </a:cxn>
                  <a:cxn ang="0">
                    <a:pos x="T8" y="T9"/>
                  </a:cxn>
                </a:cxnLst>
                <a:rect l="0" t="0" r="r" b="b"/>
                <a:pathLst>
                  <a:path w="26" h="19">
                    <a:moveTo>
                      <a:pt x="0" y="5"/>
                    </a:moveTo>
                    <a:lnTo>
                      <a:pt x="23" y="19"/>
                    </a:lnTo>
                    <a:lnTo>
                      <a:pt x="26" y="14"/>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Oval 181"/>
              <p:cNvSpPr>
                <a:spLocks noChangeArrowheads="1"/>
              </p:cNvSpPr>
              <p:nvPr/>
            </p:nvSpPr>
            <p:spPr bwMode="auto">
              <a:xfrm>
                <a:off x="6734620"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0" name="Group 39"/>
            <p:cNvGrpSpPr/>
            <p:nvPr/>
          </p:nvGrpSpPr>
          <p:grpSpPr>
            <a:xfrm>
              <a:off x="6732975" y="5851174"/>
              <a:ext cx="218527" cy="219859"/>
              <a:chOff x="7127702" y="2650828"/>
              <a:chExt cx="218527" cy="219859"/>
            </a:xfrm>
            <a:grpFill/>
          </p:grpSpPr>
          <p:sp>
            <p:nvSpPr>
              <p:cNvPr id="287" name="Oval 182"/>
              <p:cNvSpPr>
                <a:spLocks noChangeArrowheads="1"/>
              </p:cNvSpPr>
              <p:nvPr/>
            </p:nvSpPr>
            <p:spPr bwMode="auto">
              <a:xfrm>
                <a:off x="7188996"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183"/>
              <p:cNvSpPr>
                <a:spLocks/>
              </p:cNvSpPr>
              <p:nvPr/>
            </p:nvSpPr>
            <p:spPr bwMode="auto">
              <a:xfrm>
                <a:off x="7250290" y="2704127"/>
                <a:ext cx="34645" cy="25317"/>
              </a:xfrm>
              <a:custGeom>
                <a:avLst/>
                <a:gdLst>
                  <a:gd name="T0" fmla="*/ 26 w 26"/>
                  <a:gd name="T1" fmla="*/ 5 h 19"/>
                  <a:gd name="T2" fmla="*/ 23 w 26"/>
                  <a:gd name="T3" fmla="*/ 0 h 19"/>
                  <a:gd name="T4" fmla="*/ 0 w 26"/>
                  <a:gd name="T5" fmla="*/ 14 h 19"/>
                  <a:gd name="T6" fmla="*/ 3 w 26"/>
                  <a:gd name="T7" fmla="*/ 19 h 19"/>
                  <a:gd name="T8" fmla="*/ 26 w 26"/>
                  <a:gd name="T9" fmla="*/ 5 h 19"/>
                </a:gdLst>
                <a:ahLst/>
                <a:cxnLst>
                  <a:cxn ang="0">
                    <a:pos x="T0" y="T1"/>
                  </a:cxn>
                  <a:cxn ang="0">
                    <a:pos x="T2" y="T3"/>
                  </a:cxn>
                  <a:cxn ang="0">
                    <a:pos x="T4" y="T5"/>
                  </a:cxn>
                  <a:cxn ang="0">
                    <a:pos x="T6" y="T7"/>
                  </a:cxn>
                  <a:cxn ang="0">
                    <a:pos x="T8" y="T9"/>
                  </a:cxn>
                </a:cxnLst>
                <a:rect l="0" t="0" r="r" b="b"/>
                <a:pathLst>
                  <a:path w="26" h="19">
                    <a:moveTo>
                      <a:pt x="26" y="5"/>
                    </a:moveTo>
                    <a:lnTo>
                      <a:pt x="23" y="0"/>
                    </a:lnTo>
                    <a:lnTo>
                      <a:pt x="0" y="14"/>
                    </a:lnTo>
                    <a:lnTo>
                      <a:pt x="3" y="19"/>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184"/>
              <p:cNvSpPr>
                <a:spLocks/>
              </p:cNvSpPr>
              <p:nvPr/>
            </p:nvSpPr>
            <p:spPr bwMode="auto">
              <a:xfrm>
                <a:off x="7188996" y="2704127"/>
                <a:ext cx="34645" cy="25317"/>
              </a:xfrm>
              <a:custGeom>
                <a:avLst/>
                <a:gdLst>
                  <a:gd name="T0" fmla="*/ 26 w 26"/>
                  <a:gd name="T1" fmla="*/ 14 h 19"/>
                  <a:gd name="T2" fmla="*/ 3 w 26"/>
                  <a:gd name="T3" fmla="*/ 0 h 19"/>
                  <a:gd name="T4" fmla="*/ 0 w 26"/>
                  <a:gd name="T5" fmla="*/ 5 h 19"/>
                  <a:gd name="T6" fmla="*/ 23 w 26"/>
                  <a:gd name="T7" fmla="*/ 19 h 19"/>
                  <a:gd name="T8" fmla="*/ 26 w 26"/>
                  <a:gd name="T9" fmla="*/ 14 h 19"/>
                </a:gdLst>
                <a:ahLst/>
                <a:cxnLst>
                  <a:cxn ang="0">
                    <a:pos x="T0" y="T1"/>
                  </a:cxn>
                  <a:cxn ang="0">
                    <a:pos x="T2" y="T3"/>
                  </a:cxn>
                  <a:cxn ang="0">
                    <a:pos x="T4" y="T5"/>
                  </a:cxn>
                  <a:cxn ang="0">
                    <a:pos x="T6" y="T7"/>
                  </a:cxn>
                  <a:cxn ang="0">
                    <a:pos x="T8" y="T9"/>
                  </a:cxn>
                </a:cxnLst>
                <a:rect l="0" t="0" r="r" b="b"/>
                <a:pathLst>
                  <a:path w="26" h="19">
                    <a:moveTo>
                      <a:pt x="26" y="14"/>
                    </a:moveTo>
                    <a:lnTo>
                      <a:pt x="3" y="0"/>
                    </a:lnTo>
                    <a:lnTo>
                      <a:pt x="0" y="5"/>
                    </a:lnTo>
                    <a:lnTo>
                      <a:pt x="23" y="19"/>
                    </a:lnTo>
                    <a:lnTo>
                      <a:pt x="2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Oval 185"/>
              <p:cNvSpPr>
                <a:spLocks noChangeArrowheads="1"/>
              </p:cNvSpPr>
              <p:nvPr/>
            </p:nvSpPr>
            <p:spPr bwMode="auto">
              <a:xfrm>
                <a:off x="7267613"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186"/>
              <p:cNvSpPr>
                <a:spLocks noEditPoints="1"/>
              </p:cNvSpPr>
              <p:nvPr/>
            </p:nvSpPr>
            <p:spPr bwMode="auto">
              <a:xfrm>
                <a:off x="7127702"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187"/>
              <p:cNvSpPr>
                <a:spLocks noEditPoints="1"/>
              </p:cNvSpPr>
              <p:nvPr/>
            </p:nvSpPr>
            <p:spPr bwMode="auto">
              <a:xfrm>
                <a:off x="7215646" y="2782744"/>
                <a:ext cx="43972"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1" name="Group 40"/>
            <p:cNvGrpSpPr/>
            <p:nvPr/>
          </p:nvGrpSpPr>
          <p:grpSpPr>
            <a:xfrm>
              <a:off x="7660695" y="2650828"/>
              <a:ext cx="218527" cy="219859"/>
              <a:chOff x="7660695" y="2650828"/>
              <a:chExt cx="218527" cy="219859"/>
            </a:xfrm>
            <a:grpFill/>
          </p:grpSpPr>
          <p:sp>
            <p:nvSpPr>
              <p:cNvPr id="283" name="Freeform 188"/>
              <p:cNvSpPr>
                <a:spLocks/>
              </p:cNvSpPr>
              <p:nvPr/>
            </p:nvSpPr>
            <p:spPr bwMode="auto">
              <a:xfrm>
                <a:off x="7731317" y="2790739"/>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189"/>
              <p:cNvSpPr>
                <a:spLocks/>
              </p:cNvSpPr>
              <p:nvPr/>
            </p:nvSpPr>
            <p:spPr bwMode="auto">
              <a:xfrm>
                <a:off x="7720657" y="2712122"/>
                <a:ext cx="30648" cy="47969"/>
              </a:xfrm>
              <a:custGeom>
                <a:avLst/>
                <a:gdLst>
                  <a:gd name="T0" fmla="*/ 5 w 23"/>
                  <a:gd name="T1" fmla="*/ 0 h 36"/>
                  <a:gd name="T2" fmla="*/ 0 w 23"/>
                  <a:gd name="T3" fmla="*/ 3 h 36"/>
                  <a:gd name="T4" fmla="*/ 13 w 23"/>
                  <a:gd name="T5" fmla="*/ 18 h 36"/>
                  <a:gd name="T6" fmla="*/ 0 w 23"/>
                  <a:gd name="T7" fmla="*/ 31 h 36"/>
                  <a:gd name="T8" fmla="*/ 5 w 23"/>
                  <a:gd name="T9" fmla="*/ 36 h 36"/>
                  <a:gd name="T10" fmla="*/ 23 w 23"/>
                  <a:gd name="T11" fmla="*/ 18 h 36"/>
                  <a:gd name="T12" fmla="*/ 5 w 23"/>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3" h="36">
                    <a:moveTo>
                      <a:pt x="5" y="0"/>
                    </a:moveTo>
                    <a:lnTo>
                      <a:pt x="0" y="3"/>
                    </a:lnTo>
                    <a:lnTo>
                      <a:pt x="13" y="18"/>
                    </a:lnTo>
                    <a:lnTo>
                      <a:pt x="0" y="31"/>
                    </a:lnTo>
                    <a:lnTo>
                      <a:pt x="5" y="36"/>
                    </a:lnTo>
                    <a:lnTo>
                      <a:pt x="23" y="18"/>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190"/>
              <p:cNvSpPr>
                <a:spLocks noEditPoints="1"/>
              </p:cNvSpPr>
              <p:nvPr/>
            </p:nvSpPr>
            <p:spPr bwMode="auto">
              <a:xfrm>
                <a:off x="7660695"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191"/>
              <p:cNvSpPr>
                <a:spLocks/>
              </p:cNvSpPr>
              <p:nvPr/>
            </p:nvSpPr>
            <p:spPr bwMode="auto">
              <a:xfrm>
                <a:off x="7789946" y="2712122"/>
                <a:ext cx="30648" cy="47969"/>
              </a:xfrm>
              <a:custGeom>
                <a:avLst/>
                <a:gdLst>
                  <a:gd name="T0" fmla="*/ 18 w 23"/>
                  <a:gd name="T1" fmla="*/ 0 h 36"/>
                  <a:gd name="T2" fmla="*/ 0 w 23"/>
                  <a:gd name="T3" fmla="*/ 18 h 36"/>
                  <a:gd name="T4" fmla="*/ 18 w 23"/>
                  <a:gd name="T5" fmla="*/ 36 h 36"/>
                  <a:gd name="T6" fmla="*/ 23 w 23"/>
                  <a:gd name="T7" fmla="*/ 31 h 36"/>
                  <a:gd name="T8" fmla="*/ 10 w 23"/>
                  <a:gd name="T9" fmla="*/ 18 h 36"/>
                  <a:gd name="T10" fmla="*/ 23 w 23"/>
                  <a:gd name="T11" fmla="*/ 3 h 36"/>
                  <a:gd name="T12" fmla="*/ 18 w 23"/>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3" h="36">
                    <a:moveTo>
                      <a:pt x="18" y="0"/>
                    </a:moveTo>
                    <a:lnTo>
                      <a:pt x="0" y="18"/>
                    </a:lnTo>
                    <a:lnTo>
                      <a:pt x="18" y="36"/>
                    </a:lnTo>
                    <a:lnTo>
                      <a:pt x="23" y="31"/>
                    </a:lnTo>
                    <a:lnTo>
                      <a:pt x="10" y="18"/>
                    </a:lnTo>
                    <a:lnTo>
                      <a:pt x="23" y="3"/>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2" name="Group 41"/>
            <p:cNvGrpSpPr/>
            <p:nvPr/>
          </p:nvGrpSpPr>
          <p:grpSpPr>
            <a:xfrm>
              <a:off x="1358163" y="3536727"/>
              <a:ext cx="218527" cy="219859"/>
              <a:chOff x="1264778" y="3185154"/>
              <a:chExt cx="218527" cy="219859"/>
            </a:xfrm>
            <a:grpFill/>
          </p:grpSpPr>
          <p:sp>
            <p:nvSpPr>
              <p:cNvPr id="279" name="Freeform 192"/>
              <p:cNvSpPr>
                <a:spLocks/>
              </p:cNvSpPr>
              <p:nvPr/>
            </p:nvSpPr>
            <p:spPr bwMode="auto">
              <a:xfrm>
                <a:off x="1326072" y="3326397"/>
                <a:ext cx="95939" cy="25317"/>
              </a:xfrm>
              <a:custGeom>
                <a:avLst/>
                <a:gdLst>
                  <a:gd name="T0" fmla="*/ 0 w 44"/>
                  <a:gd name="T1" fmla="*/ 8 h 12"/>
                  <a:gd name="T2" fmla="*/ 0 w 44"/>
                  <a:gd name="T3" fmla="*/ 12 h 12"/>
                  <a:gd name="T4" fmla="*/ 22 w 44"/>
                  <a:gd name="T5" fmla="*/ 4 h 12"/>
                  <a:gd name="T6" fmla="*/ 44 w 44"/>
                  <a:gd name="T7" fmla="*/ 12 h 12"/>
                  <a:gd name="T8" fmla="*/ 44 w 44"/>
                  <a:gd name="T9" fmla="*/ 8 h 12"/>
                  <a:gd name="T10" fmla="*/ 22 w 44"/>
                  <a:gd name="T11" fmla="*/ 0 h 12"/>
                  <a:gd name="T12" fmla="*/ 0 w 4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8"/>
                    </a:moveTo>
                    <a:cubicBezTo>
                      <a:pt x="0" y="12"/>
                      <a:pt x="0" y="12"/>
                      <a:pt x="0" y="12"/>
                    </a:cubicBezTo>
                    <a:cubicBezTo>
                      <a:pt x="0" y="12"/>
                      <a:pt x="8" y="4"/>
                      <a:pt x="22" y="4"/>
                    </a:cubicBezTo>
                    <a:cubicBezTo>
                      <a:pt x="36" y="4"/>
                      <a:pt x="44" y="12"/>
                      <a:pt x="44" y="12"/>
                    </a:cubicBezTo>
                    <a:cubicBezTo>
                      <a:pt x="44" y="8"/>
                      <a:pt x="44" y="8"/>
                      <a:pt x="44" y="8"/>
                    </a:cubicBezTo>
                    <a:cubicBezTo>
                      <a:pt x="44" y="8"/>
                      <a:pt x="36" y="0"/>
                      <a:pt x="22" y="0"/>
                    </a:cubicBezTo>
                    <a:cubicBezTo>
                      <a:pt x="8" y="0"/>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193"/>
              <p:cNvSpPr>
                <a:spLocks/>
              </p:cNvSpPr>
              <p:nvPr/>
            </p:nvSpPr>
            <p:spPr bwMode="auto">
              <a:xfrm>
                <a:off x="1323407" y="3246448"/>
                <a:ext cx="30648" cy="49301"/>
              </a:xfrm>
              <a:custGeom>
                <a:avLst/>
                <a:gdLst>
                  <a:gd name="T0" fmla="*/ 5 w 23"/>
                  <a:gd name="T1" fmla="*/ 37 h 37"/>
                  <a:gd name="T2" fmla="*/ 23 w 23"/>
                  <a:gd name="T3" fmla="*/ 18 h 37"/>
                  <a:gd name="T4" fmla="*/ 5 w 23"/>
                  <a:gd name="T5" fmla="*/ 0 h 37"/>
                  <a:gd name="T6" fmla="*/ 0 w 23"/>
                  <a:gd name="T7" fmla="*/ 4 h 37"/>
                  <a:gd name="T8" fmla="*/ 13 w 23"/>
                  <a:gd name="T9" fmla="*/ 18 h 37"/>
                  <a:gd name="T10" fmla="*/ 0 w 23"/>
                  <a:gd name="T11" fmla="*/ 32 h 37"/>
                  <a:gd name="T12" fmla="*/ 5 w 23"/>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3" h="37">
                    <a:moveTo>
                      <a:pt x="5" y="37"/>
                    </a:moveTo>
                    <a:lnTo>
                      <a:pt x="23" y="18"/>
                    </a:lnTo>
                    <a:lnTo>
                      <a:pt x="5" y="0"/>
                    </a:lnTo>
                    <a:lnTo>
                      <a:pt x="0" y="4"/>
                    </a:lnTo>
                    <a:lnTo>
                      <a:pt x="13" y="18"/>
                    </a:lnTo>
                    <a:lnTo>
                      <a:pt x="0" y="32"/>
                    </a:lnTo>
                    <a:lnTo>
                      <a:pt x="5"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194"/>
              <p:cNvSpPr>
                <a:spLocks/>
              </p:cNvSpPr>
              <p:nvPr/>
            </p:nvSpPr>
            <p:spPr bwMode="auto">
              <a:xfrm>
                <a:off x="1392696" y="3246448"/>
                <a:ext cx="30648" cy="49301"/>
              </a:xfrm>
              <a:custGeom>
                <a:avLst/>
                <a:gdLst>
                  <a:gd name="T0" fmla="*/ 18 w 23"/>
                  <a:gd name="T1" fmla="*/ 0 h 37"/>
                  <a:gd name="T2" fmla="*/ 0 w 23"/>
                  <a:gd name="T3" fmla="*/ 18 h 37"/>
                  <a:gd name="T4" fmla="*/ 18 w 23"/>
                  <a:gd name="T5" fmla="*/ 37 h 37"/>
                  <a:gd name="T6" fmla="*/ 23 w 23"/>
                  <a:gd name="T7" fmla="*/ 32 h 37"/>
                  <a:gd name="T8" fmla="*/ 10 w 23"/>
                  <a:gd name="T9" fmla="*/ 18 h 37"/>
                  <a:gd name="T10" fmla="*/ 23 w 23"/>
                  <a:gd name="T11" fmla="*/ 4 h 37"/>
                  <a:gd name="T12" fmla="*/ 18 w 23"/>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23" h="37">
                    <a:moveTo>
                      <a:pt x="18" y="0"/>
                    </a:moveTo>
                    <a:lnTo>
                      <a:pt x="0" y="18"/>
                    </a:lnTo>
                    <a:lnTo>
                      <a:pt x="18" y="37"/>
                    </a:lnTo>
                    <a:lnTo>
                      <a:pt x="23" y="32"/>
                    </a:lnTo>
                    <a:lnTo>
                      <a:pt x="10" y="18"/>
                    </a:lnTo>
                    <a:lnTo>
                      <a:pt x="23" y="4"/>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195"/>
              <p:cNvSpPr>
                <a:spLocks noEditPoints="1"/>
              </p:cNvSpPr>
              <p:nvPr/>
            </p:nvSpPr>
            <p:spPr bwMode="auto">
              <a:xfrm>
                <a:off x="1264778"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3" name="Group 42"/>
            <p:cNvGrpSpPr/>
            <p:nvPr/>
          </p:nvGrpSpPr>
          <p:grpSpPr>
            <a:xfrm>
              <a:off x="5069162" y="5726412"/>
              <a:ext cx="511528" cy="514646"/>
              <a:chOff x="1797771" y="3185154"/>
              <a:chExt cx="218527" cy="219859"/>
            </a:xfrm>
            <a:grpFill/>
          </p:grpSpPr>
          <p:sp>
            <p:nvSpPr>
              <p:cNvPr id="273" name="Freeform 196"/>
              <p:cNvSpPr>
                <a:spLocks/>
              </p:cNvSpPr>
              <p:nvPr/>
            </p:nvSpPr>
            <p:spPr bwMode="auto">
              <a:xfrm>
                <a:off x="1859065" y="3321067"/>
                <a:ext cx="95939" cy="39974"/>
              </a:xfrm>
              <a:custGeom>
                <a:avLst/>
                <a:gdLst>
                  <a:gd name="T0" fmla="*/ 22 w 44"/>
                  <a:gd name="T1" fmla="*/ 4 h 18"/>
                  <a:gd name="T2" fmla="*/ 14 w 44"/>
                  <a:gd name="T3" fmla="*/ 0 h 18"/>
                  <a:gd name="T4" fmla="*/ 0 w 44"/>
                  <a:gd name="T5" fmla="*/ 6 h 18"/>
                  <a:gd name="T6" fmla="*/ 22 w 44"/>
                  <a:gd name="T7" fmla="*/ 18 h 18"/>
                  <a:gd name="T8" fmla="*/ 44 w 44"/>
                  <a:gd name="T9" fmla="*/ 6 h 18"/>
                  <a:gd name="T10" fmla="*/ 30 w 44"/>
                  <a:gd name="T11" fmla="*/ 0 h 18"/>
                  <a:gd name="T12" fmla="*/ 22 w 44"/>
                  <a:gd name="T13" fmla="*/ 4 h 18"/>
                </a:gdLst>
                <a:ahLst/>
                <a:cxnLst>
                  <a:cxn ang="0">
                    <a:pos x="T0" y="T1"/>
                  </a:cxn>
                  <a:cxn ang="0">
                    <a:pos x="T2" y="T3"/>
                  </a:cxn>
                  <a:cxn ang="0">
                    <a:pos x="T4" y="T5"/>
                  </a:cxn>
                  <a:cxn ang="0">
                    <a:pos x="T6" y="T7"/>
                  </a:cxn>
                  <a:cxn ang="0">
                    <a:pos x="T8" y="T9"/>
                  </a:cxn>
                  <a:cxn ang="0">
                    <a:pos x="T10" y="T11"/>
                  </a:cxn>
                  <a:cxn ang="0">
                    <a:pos x="T12" y="T13"/>
                  </a:cxn>
                </a:cxnLst>
                <a:rect l="0" t="0" r="r" b="b"/>
                <a:pathLst>
                  <a:path w="44" h="18">
                    <a:moveTo>
                      <a:pt x="22" y="4"/>
                    </a:moveTo>
                    <a:cubicBezTo>
                      <a:pt x="18" y="2"/>
                      <a:pt x="18" y="0"/>
                      <a:pt x="14" y="0"/>
                    </a:cubicBezTo>
                    <a:cubicBezTo>
                      <a:pt x="10" y="0"/>
                      <a:pt x="6" y="6"/>
                      <a:pt x="0" y="6"/>
                    </a:cubicBezTo>
                    <a:cubicBezTo>
                      <a:pt x="4" y="6"/>
                      <a:pt x="10" y="18"/>
                      <a:pt x="22" y="18"/>
                    </a:cubicBezTo>
                    <a:cubicBezTo>
                      <a:pt x="34" y="18"/>
                      <a:pt x="40" y="6"/>
                      <a:pt x="44" y="6"/>
                    </a:cubicBezTo>
                    <a:cubicBezTo>
                      <a:pt x="38" y="6"/>
                      <a:pt x="34" y="0"/>
                      <a:pt x="30" y="0"/>
                    </a:cubicBezTo>
                    <a:cubicBezTo>
                      <a:pt x="26" y="0"/>
                      <a:pt x="26" y="2"/>
                      <a:pt x="2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Oval 197"/>
              <p:cNvSpPr>
                <a:spLocks noChangeArrowheads="1"/>
              </p:cNvSpPr>
              <p:nvPr/>
            </p:nvSpPr>
            <p:spPr bwMode="auto">
              <a:xfrm>
                <a:off x="1859065" y="3263770"/>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Rectangle 198"/>
              <p:cNvSpPr>
                <a:spLocks noChangeArrowheads="1"/>
              </p:cNvSpPr>
              <p:nvPr/>
            </p:nvSpPr>
            <p:spPr bwMode="auto">
              <a:xfrm>
                <a:off x="1849738" y="323845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Oval 199"/>
              <p:cNvSpPr>
                <a:spLocks noChangeArrowheads="1"/>
              </p:cNvSpPr>
              <p:nvPr/>
            </p:nvSpPr>
            <p:spPr bwMode="auto">
              <a:xfrm>
                <a:off x="1937682" y="3263770"/>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200"/>
              <p:cNvSpPr>
                <a:spLocks noEditPoints="1"/>
              </p:cNvSpPr>
              <p:nvPr/>
            </p:nvSpPr>
            <p:spPr bwMode="auto">
              <a:xfrm>
                <a:off x="1797771"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Rectangle 201"/>
              <p:cNvSpPr>
                <a:spLocks noChangeArrowheads="1"/>
              </p:cNvSpPr>
              <p:nvPr/>
            </p:nvSpPr>
            <p:spPr bwMode="auto">
              <a:xfrm>
                <a:off x="1928354" y="323845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4" name="Group 43"/>
            <p:cNvGrpSpPr/>
            <p:nvPr/>
          </p:nvGrpSpPr>
          <p:grpSpPr>
            <a:xfrm>
              <a:off x="261117" y="5120236"/>
              <a:ext cx="218527" cy="219859"/>
              <a:chOff x="2330764" y="3185154"/>
              <a:chExt cx="218527" cy="219859"/>
            </a:xfrm>
            <a:grpFill/>
          </p:grpSpPr>
          <p:sp>
            <p:nvSpPr>
              <p:cNvPr id="269" name="Freeform 202"/>
              <p:cNvSpPr>
                <a:spLocks/>
              </p:cNvSpPr>
              <p:nvPr/>
            </p:nvSpPr>
            <p:spPr bwMode="auto">
              <a:xfrm>
                <a:off x="2400053"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Rectangle 203"/>
              <p:cNvSpPr>
                <a:spLocks noChangeArrowheads="1"/>
              </p:cNvSpPr>
              <p:nvPr/>
            </p:nvSpPr>
            <p:spPr bwMode="auto">
              <a:xfrm>
                <a:off x="2382731" y="3263770"/>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204"/>
              <p:cNvSpPr>
                <a:spLocks noEditPoints="1"/>
              </p:cNvSpPr>
              <p:nvPr/>
            </p:nvSpPr>
            <p:spPr bwMode="auto">
              <a:xfrm>
                <a:off x="2330764"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Rectangle 206"/>
              <p:cNvSpPr>
                <a:spLocks noChangeArrowheads="1"/>
              </p:cNvSpPr>
              <p:nvPr/>
            </p:nvSpPr>
            <p:spPr bwMode="auto">
              <a:xfrm>
                <a:off x="2461347" y="3263770"/>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5" name="Group 44"/>
            <p:cNvGrpSpPr/>
            <p:nvPr/>
          </p:nvGrpSpPr>
          <p:grpSpPr>
            <a:xfrm>
              <a:off x="1167507" y="4474516"/>
              <a:ext cx="218527" cy="219859"/>
              <a:chOff x="2863757" y="3185154"/>
              <a:chExt cx="218527" cy="219859"/>
            </a:xfrm>
            <a:grpFill/>
          </p:grpSpPr>
          <p:sp>
            <p:nvSpPr>
              <p:cNvPr id="265" name="Freeform 207"/>
              <p:cNvSpPr>
                <a:spLocks/>
              </p:cNvSpPr>
              <p:nvPr/>
            </p:nvSpPr>
            <p:spPr bwMode="auto">
              <a:xfrm>
                <a:off x="2905065" y="3246448"/>
                <a:ext cx="47969" cy="30647"/>
              </a:xfrm>
              <a:custGeom>
                <a:avLst/>
                <a:gdLst>
                  <a:gd name="T0" fmla="*/ 18 w 36"/>
                  <a:gd name="T1" fmla="*/ 10 h 23"/>
                  <a:gd name="T2" fmla="*/ 31 w 36"/>
                  <a:gd name="T3" fmla="*/ 23 h 23"/>
                  <a:gd name="T4" fmla="*/ 36 w 36"/>
                  <a:gd name="T5" fmla="*/ 18 h 23"/>
                  <a:gd name="T6" fmla="*/ 18 w 36"/>
                  <a:gd name="T7" fmla="*/ 0 h 23"/>
                  <a:gd name="T8" fmla="*/ 0 w 36"/>
                  <a:gd name="T9" fmla="*/ 18 h 23"/>
                  <a:gd name="T10" fmla="*/ 5 w 36"/>
                  <a:gd name="T11" fmla="*/ 23 h 23"/>
                  <a:gd name="T12" fmla="*/ 18 w 36"/>
                  <a:gd name="T13" fmla="*/ 10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18" y="10"/>
                    </a:moveTo>
                    <a:lnTo>
                      <a:pt x="31" y="23"/>
                    </a:lnTo>
                    <a:lnTo>
                      <a:pt x="36" y="18"/>
                    </a:lnTo>
                    <a:lnTo>
                      <a:pt x="18" y="0"/>
                    </a:lnTo>
                    <a:lnTo>
                      <a:pt x="0" y="18"/>
                    </a:lnTo>
                    <a:lnTo>
                      <a:pt x="5" y="23"/>
                    </a:lnTo>
                    <a:lnTo>
                      <a:pt x="1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208"/>
              <p:cNvSpPr>
                <a:spLocks noEditPoints="1"/>
              </p:cNvSpPr>
              <p:nvPr/>
            </p:nvSpPr>
            <p:spPr bwMode="auto">
              <a:xfrm>
                <a:off x="2907730" y="3317069"/>
                <a:ext cx="130583" cy="51966"/>
              </a:xfrm>
              <a:custGeom>
                <a:avLst/>
                <a:gdLst>
                  <a:gd name="T0" fmla="*/ 30 w 60"/>
                  <a:gd name="T1" fmla="*/ 24 h 24"/>
                  <a:gd name="T2" fmla="*/ 60 w 60"/>
                  <a:gd name="T3" fmla="*/ 0 h 24"/>
                  <a:gd name="T4" fmla="*/ 0 w 60"/>
                  <a:gd name="T5" fmla="*/ 0 h 24"/>
                  <a:gd name="T6" fmla="*/ 30 w 60"/>
                  <a:gd name="T7" fmla="*/ 24 h 24"/>
                  <a:gd name="T8" fmla="*/ 30 w 60"/>
                  <a:gd name="T9" fmla="*/ 20 h 24"/>
                  <a:gd name="T10" fmla="*/ 5 w 60"/>
                  <a:gd name="T11" fmla="*/ 4 h 24"/>
                  <a:gd name="T12" fmla="*/ 55 w 60"/>
                  <a:gd name="T13" fmla="*/ 4 h 24"/>
                  <a:gd name="T14" fmla="*/ 30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30" y="24"/>
                    </a:moveTo>
                    <a:cubicBezTo>
                      <a:pt x="56" y="24"/>
                      <a:pt x="60" y="0"/>
                      <a:pt x="60" y="0"/>
                    </a:cubicBezTo>
                    <a:cubicBezTo>
                      <a:pt x="0" y="0"/>
                      <a:pt x="0" y="0"/>
                      <a:pt x="0" y="0"/>
                    </a:cubicBezTo>
                    <a:cubicBezTo>
                      <a:pt x="0" y="0"/>
                      <a:pt x="4" y="24"/>
                      <a:pt x="30" y="24"/>
                    </a:cubicBezTo>
                    <a:close/>
                    <a:moveTo>
                      <a:pt x="30" y="20"/>
                    </a:moveTo>
                    <a:cubicBezTo>
                      <a:pt x="11" y="20"/>
                      <a:pt x="5" y="4"/>
                      <a:pt x="5" y="4"/>
                    </a:cubicBezTo>
                    <a:cubicBezTo>
                      <a:pt x="55" y="4"/>
                      <a:pt x="55" y="4"/>
                      <a:pt x="55" y="4"/>
                    </a:cubicBezTo>
                    <a:cubicBezTo>
                      <a:pt x="55" y="4"/>
                      <a:pt x="50" y="20"/>
                      <a:pt x="3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209"/>
              <p:cNvSpPr>
                <a:spLocks/>
              </p:cNvSpPr>
              <p:nvPr/>
            </p:nvSpPr>
            <p:spPr bwMode="auto">
              <a:xfrm>
                <a:off x="2993008"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210"/>
              <p:cNvSpPr>
                <a:spLocks noEditPoints="1"/>
              </p:cNvSpPr>
              <p:nvPr/>
            </p:nvSpPr>
            <p:spPr bwMode="auto">
              <a:xfrm>
                <a:off x="2863757"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6" name="Group 45"/>
            <p:cNvGrpSpPr/>
            <p:nvPr/>
          </p:nvGrpSpPr>
          <p:grpSpPr>
            <a:xfrm>
              <a:off x="3396750" y="3185154"/>
              <a:ext cx="218527" cy="219859"/>
              <a:chOff x="3396750" y="3185154"/>
              <a:chExt cx="218527" cy="219859"/>
            </a:xfrm>
            <a:grpFill/>
          </p:grpSpPr>
          <p:sp>
            <p:nvSpPr>
              <p:cNvPr id="261"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7" name="Group 46"/>
            <p:cNvGrpSpPr/>
            <p:nvPr/>
          </p:nvGrpSpPr>
          <p:grpSpPr>
            <a:xfrm>
              <a:off x="3730738" y="4288200"/>
              <a:ext cx="218527" cy="219859"/>
              <a:chOff x="3929743" y="3185154"/>
              <a:chExt cx="218527" cy="219859"/>
            </a:xfrm>
            <a:grpFill/>
          </p:grpSpPr>
          <p:sp>
            <p:nvSpPr>
              <p:cNvPr id="257" name="Freeform 215"/>
              <p:cNvSpPr>
                <a:spLocks/>
              </p:cNvSpPr>
              <p:nvPr/>
            </p:nvSpPr>
            <p:spPr bwMode="auto">
              <a:xfrm>
                <a:off x="3981711" y="3246448"/>
                <a:ext cx="35977" cy="26650"/>
              </a:xfrm>
              <a:custGeom>
                <a:avLst/>
                <a:gdLst>
                  <a:gd name="T0" fmla="*/ 23 w 27"/>
                  <a:gd name="T1" fmla="*/ 0 h 20"/>
                  <a:gd name="T2" fmla="*/ 13 w 27"/>
                  <a:gd name="T3" fmla="*/ 7 h 20"/>
                  <a:gd name="T4" fmla="*/ 4 w 27"/>
                  <a:gd name="T5" fmla="*/ 0 h 20"/>
                  <a:gd name="T6" fmla="*/ 0 w 27"/>
                  <a:gd name="T7" fmla="*/ 5 h 20"/>
                  <a:gd name="T8" fmla="*/ 7 w 27"/>
                  <a:gd name="T9" fmla="*/ 10 h 20"/>
                  <a:gd name="T10" fmla="*/ 0 w 27"/>
                  <a:gd name="T11" fmla="*/ 15 h 20"/>
                  <a:gd name="T12" fmla="*/ 4 w 27"/>
                  <a:gd name="T13" fmla="*/ 20 h 20"/>
                  <a:gd name="T14" fmla="*/ 13 w 27"/>
                  <a:gd name="T15" fmla="*/ 13 h 20"/>
                  <a:gd name="T16" fmla="*/ 23 w 27"/>
                  <a:gd name="T17" fmla="*/ 20 h 20"/>
                  <a:gd name="T18" fmla="*/ 27 w 27"/>
                  <a:gd name="T19" fmla="*/ 15 h 20"/>
                  <a:gd name="T20" fmla="*/ 20 w 27"/>
                  <a:gd name="T21" fmla="*/ 10 h 20"/>
                  <a:gd name="T22" fmla="*/ 27 w 27"/>
                  <a:gd name="T23" fmla="*/ 5 h 20"/>
                  <a:gd name="T24" fmla="*/ 23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3" y="0"/>
                    </a:moveTo>
                    <a:lnTo>
                      <a:pt x="13" y="7"/>
                    </a:lnTo>
                    <a:lnTo>
                      <a:pt x="4" y="0"/>
                    </a:lnTo>
                    <a:lnTo>
                      <a:pt x="0" y="5"/>
                    </a:lnTo>
                    <a:lnTo>
                      <a:pt x="7" y="10"/>
                    </a:lnTo>
                    <a:lnTo>
                      <a:pt x="0" y="15"/>
                    </a:lnTo>
                    <a:lnTo>
                      <a:pt x="4" y="20"/>
                    </a:lnTo>
                    <a:lnTo>
                      <a:pt x="13" y="13"/>
                    </a:lnTo>
                    <a:lnTo>
                      <a:pt x="23" y="20"/>
                    </a:lnTo>
                    <a:lnTo>
                      <a:pt x="27" y="15"/>
                    </a:lnTo>
                    <a:lnTo>
                      <a:pt x="20" y="10"/>
                    </a:lnTo>
                    <a:lnTo>
                      <a:pt x="27"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216"/>
              <p:cNvSpPr>
                <a:spLocks noEditPoints="1"/>
              </p:cNvSpPr>
              <p:nvPr/>
            </p:nvSpPr>
            <p:spPr bwMode="auto">
              <a:xfrm>
                <a:off x="4017687" y="3317069"/>
                <a:ext cx="42639"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217"/>
              <p:cNvSpPr>
                <a:spLocks noEditPoints="1"/>
              </p:cNvSpPr>
              <p:nvPr/>
            </p:nvSpPr>
            <p:spPr bwMode="auto">
              <a:xfrm>
                <a:off x="3929743"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218"/>
              <p:cNvSpPr>
                <a:spLocks/>
              </p:cNvSpPr>
              <p:nvPr/>
            </p:nvSpPr>
            <p:spPr bwMode="auto">
              <a:xfrm>
                <a:off x="4060327" y="3246448"/>
                <a:ext cx="35977" cy="26650"/>
              </a:xfrm>
              <a:custGeom>
                <a:avLst/>
                <a:gdLst>
                  <a:gd name="T0" fmla="*/ 23 w 27"/>
                  <a:gd name="T1" fmla="*/ 0 h 20"/>
                  <a:gd name="T2" fmla="*/ 13 w 27"/>
                  <a:gd name="T3" fmla="*/ 7 h 20"/>
                  <a:gd name="T4" fmla="*/ 4 w 27"/>
                  <a:gd name="T5" fmla="*/ 0 h 20"/>
                  <a:gd name="T6" fmla="*/ 0 w 27"/>
                  <a:gd name="T7" fmla="*/ 5 h 20"/>
                  <a:gd name="T8" fmla="*/ 7 w 27"/>
                  <a:gd name="T9" fmla="*/ 10 h 20"/>
                  <a:gd name="T10" fmla="*/ 0 w 27"/>
                  <a:gd name="T11" fmla="*/ 15 h 20"/>
                  <a:gd name="T12" fmla="*/ 4 w 27"/>
                  <a:gd name="T13" fmla="*/ 20 h 20"/>
                  <a:gd name="T14" fmla="*/ 13 w 27"/>
                  <a:gd name="T15" fmla="*/ 13 h 20"/>
                  <a:gd name="T16" fmla="*/ 23 w 27"/>
                  <a:gd name="T17" fmla="*/ 20 h 20"/>
                  <a:gd name="T18" fmla="*/ 27 w 27"/>
                  <a:gd name="T19" fmla="*/ 15 h 20"/>
                  <a:gd name="T20" fmla="*/ 20 w 27"/>
                  <a:gd name="T21" fmla="*/ 10 h 20"/>
                  <a:gd name="T22" fmla="*/ 27 w 27"/>
                  <a:gd name="T23" fmla="*/ 5 h 20"/>
                  <a:gd name="T24" fmla="*/ 23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3" y="0"/>
                    </a:moveTo>
                    <a:lnTo>
                      <a:pt x="13" y="7"/>
                    </a:lnTo>
                    <a:lnTo>
                      <a:pt x="4" y="0"/>
                    </a:lnTo>
                    <a:lnTo>
                      <a:pt x="0" y="5"/>
                    </a:lnTo>
                    <a:lnTo>
                      <a:pt x="7" y="10"/>
                    </a:lnTo>
                    <a:lnTo>
                      <a:pt x="0" y="15"/>
                    </a:lnTo>
                    <a:lnTo>
                      <a:pt x="4" y="20"/>
                    </a:lnTo>
                    <a:lnTo>
                      <a:pt x="13" y="13"/>
                    </a:lnTo>
                    <a:lnTo>
                      <a:pt x="23" y="20"/>
                    </a:lnTo>
                    <a:lnTo>
                      <a:pt x="27" y="15"/>
                    </a:lnTo>
                    <a:lnTo>
                      <a:pt x="20" y="10"/>
                    </a:lnTo>
                    <a:lnTo>
                      <a:pt x="27"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8" name="Group 47"/>
            <p:cNvGrpSpPr/>
            <p:nvPr/>
          </p:nvGrpSpPr>
          <p:grpSpPr>
            <a:xfrm>
              <a:off x="4462736" y="3185154"/>
              <a:ext cx="218527" cy="219859"/>
              <a:chOff x="4462736" y="3185154"/>
              <a:chExt cx="218527" cy="219859"/>
            </a:xfrm>
            <a:grpFill/>
          </p:grpSpPr>
          <p:sp>
            <p:nvSpPr>
              <p:cNvPr id="253" name="Freeform 219"/>
              <p:cNvSpPr>
                <a:spLocks noEditPoints="1"/>
              </p:cNvSpPr>
              <p:nvPr/>
            </p:nvSpPr>
            <p:spPr bwMode="auto">
              <a:xfrm>
                <a:off x="4532026" y="3317069"/>
                <a:ext cx="79949" cy="43972"/>
              </a:xfrm>
              <a:custGeom>
                <a:avLst/>
                <a:gdLst>
                  <a:gd name="T0" fmla="*/ 18 w 36"/>
                  <a:gd name="T1" fmla="*/ 0 h 20"/>
                  <a:gd name="T2" fmla="*/ 0 w 36"/>
                  <a:gd name="T3" fmla="*/ 10 h 20"/>
                  <a:gd name="T4" fmla="*/ 18 w 36"/>
                  <a:gd name="T5" fmla="*/ 20 h 20"/>
                  <a:gd name="T6" fmla="*/ 36 w 36"/>
                  <a:gd name="T7" fmla="*/ 10 h 20"/>
                  <a:gd name="T8" fmla="*/ 18 w 36"/>
                  <a:gd name="T9" fmla="*/ 0 h 20"/>
                  <a:gd name="T10" fmla="*/ 18 w 36"/>
                  <a:gd name="T11" fmla="*/ 16 h 20"/>
                  <a:gd name="T12" fmla="*/ 4 w 36"/>
                  <a:gd name="T13" fmla="*/ 10 h 20"/>
                  <a:gd name="T14" fmla="*/ 18 w 36"/>
                  <a:gd name="T15" fmla="*/ 4 h 20"/>
                  <a:gd name="T16" fmla="*/ 32 w 36"/>
                  <a:gd name="T17" fmla="*/ 10 h 20"/>
                  <a:gd name="T18" fmla="*/ 18 w 36"/>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0">
                    <a:moveTo>
                      <a:pt x="18" y="0"/>
                    </a:moveTo>
                    <a:cubicBezTo>
                      <a:pt x="8" y="0"/>
                      <a:pt x="0" y="4"/>
                      <a:pt x="0" y="10"/>
                    </a:cubicBezTo>
                    <a:cubicBezTo>
                      <a:pt x="0" y="16"/>
                      <a:pt x="8" y="20"/>
                      <a:pt x="18" y="20"/>
                    </a:cubicBezTo>
                    <a:cubicBezTo>
                      <a:pt x="28" y="20"/>
                      <a:pt x="36" y="16"/>
                      <a:pt x="36" y="10"/>
                    </a:cubicBezTo>
                    <a:cubicBezTo>
                      <a:pt x="36" y="4"/>
                      <a:pt x="28" y="0"/>
                      <a:pt x="18" y="0"/>
                    </a:cubicBezTo>
                    <a:close/>
                    <a:moveTo>
                      <a:pt x="18" y="16"/>
                    </a:moveTo>
                    <a:cubicBezTo>
                      <a:pt x="10" y="16"/>
                      <a:pt x="4" y="13"/>
                      <a:pt x="4" y="10"/>
                    </a:cubicBezTo>
                    <a:cubicBezTo>
                      <a:pt x="4" y="7"/>
                      <a:pt x="10" y="4"/>
                      <a:pt x="18" y="4"/>
                    </a:cubicBezTo>
                    <a:cubicBezTo>
                      <a:pt x="26" y="4"/>
                      <a:pt x="32" y="7"/>
                      <a:pt x="32" y="10"/>
                    </a:cubicBezTo>
                    <a:cubicBezTo>
                      <a:pt x="32" y="13"/>
                      <a:pt x="26" y="16"/>
                      <a:pt x="1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220"/>
              <p:cNvSpPr>
                <a:spLocks/>
              </p:cNvSpPr>
              <p:nvPr/>
            </p:nvSpPr>
            <p:spPr bwMode="auto">
              <a:xfrm>
                <a:off x="4514704" y="3246448"/>
                <a:ext cx="35977" cy="26650"/>
              </a:xfrm>
              <a:custGeom>
                <a:avLst/>
                <a:gdLst>
                  <a:gd name="T0" fmla="*/ 23 w 27"/>
                  <a:gd name="T1" fmla="*/ 20 h 20"/>
                  <a:gd name="T2" fmla="*/ 27 w 27"/>
                  <a:gd name="T3" fmla="*/ 15 h 20"/>
                  <a:gd name="T4" fmla="*/ 20 w 27"/>
                  <a:gd name="T5" fmla="*/ 10 h 20"/>
                  <a:gd name="T6" fmla="*/ 27 w 27"/>
                  <a:gd name="T7" fmla="*/ 5 h 20"/>
                  <a:gd name="T8" fmla="*/ 23 w 27"/>
                  <a:gd name="T9" fmla="*/ 0 h 20"/>
                  <a:gd name="T10" fmla="*/ 13 w 27"/>
                  <a:gd name="T11" fmla="*/ 7 h 20"/>
                  <a:gd name="T12" fmla="*/ 4 w 27"/>
                  <a:gd name="T13" fmla="*/ 0 h 20"/>
                  <a:gd name="T14" fmla="*/ 0 w 27"/>
                  <a:gd name="T15" fmla="*/ 5 h 20"/>
                  <a:gd name="T16" fmla="*/ 7 w 27"/>
                  <a:gd name="T17" fmla="*/ 10 h 20"/>
                  <a:gd name="T18" fmla="*/ 0 w 27"/>
                  <a:gd name="T19" fmla="*/ 15 h 20"/>
                  <a:gd name="T20" fmla="*/ 4 w 27"/>
                  <a:gd name="T21" fmla="*/ 20 h 20"/>
                  <a:gd name="T22" fmla="*/ 13 w 27"/>
                  <a:gd name="T23" fmla="*/ 13 h 20"/>
                  <a:gd name="T24" fmla="*/ 23 w 27"/>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3" y="20"/>
                    </a:moveTo>
                    <a:lnTo>
                      <a:pt x="27" y="15"/>
                    </a:lnTo>
                    <a:lnTo>
                      <a:pt x="20" y="10"/>
                    </a:lnTo>
                    <a:lnTo>
                      <a:pt x="27" y="5"/>
                    </a:lnTo>
                    <a:lnTo>
                      <a:pt x="23" y="0"/>
                    </a:lnTo>
                    <a:lnTo>
                      <a:pt x="13" y="7"/>
                    </a:lnTo>
                    <a:lnTo>
                      <a:pt x="4" y="0"/>
                    </a:lnTo>
                    <a:lnTo>
                      <a:pt x="0" y="5"/>
                    </a:lnTo>
                    <a:lnTo>
                      <a:pt x="7" y="10"/>
                    </a:lnTo>
                    <a:lnTo>
                      <a:pt x="0" y="15"/>
                    </a:lnTo>
                    <a:lnTo>
                      <a:pt x="4" y="20"/>
                    </a:lnTo>
                    <a:lnTo>
                      <a:pt x="13" y="13"/>
                    </a:lnTo>
                    <a:lnTo>
                      <a:pt x="2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221"/>
              <p:cNvSpPr>
                <a:spLocks noEditPoints="1"/>
              </p:cNvSpPr>
              <p:nvPr/>
            </p:nvSpPr>
            <p:spPr bwMode="auto">
              <a:xfrm>
                <a:off x="4462736"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222"/>
              <p:cNvSpPr>
                <a:spLocks/>
              </p:cNvSpPr>
              <p:nvPr/>
            </p:nvSpPr>
            <p:spPr bwMode="auto">
              <a:xfrm>
                <a:off x="4593320" y="3246448"/>
                <a:ext cx="35977" cy="26650"/>
              </a:xfrm>
              <a:custGeom>
                <a:avLst/>
                <a:gdLst>
                  <a:gd name="T0" fmla="*/ 23 w 27"/>
                  <a:gd name="T1" fmla="*/ 0 h 20"/>
                  <a:gd name="T2" fmla="*/ 14 w 27"/>
                  <a:gd name="T3" fmla="*/ 7 h 20"/>
                  <a:gd name="T4" fmla="*/ 4 w 27"/>
                  <a:gd name="T5" fmla="*/ 0 h 20"/>
                  <a:gd name="T6" fmla="*/ 0 w 27"/>
                  <a:gd name="T7" fmla="*/ 5 h 20"/>
                  <a:gd name="T8" fmla="*/ 7 w 27"/>
                  <a:gd name="T9" fmla="*/ 10 h 20"/>
                  <a:gd name="T10" fmla="*/ 0 w 27"/>
                  <a:gd name="T11" fmla="*/ 15 h 20"/>
                  <a:gd name="T12" fmla="*/ 4 w 27"/>
                  <a:gd name="T13" fmla="*/ 20 h 20"/>
                  <a:gd name="T14" fmla="*/ 14 w 27"/>
                  <a:gd name="T15" fmla="*/ 13 h 20"/>
                  <a:gd name="T16" fmla="*/ 23 w 27"/>
                  <a:gd name="T17" fmla="*/ 20 h 20"/>
                  <a:gd name="T18" fmla="*/ 27 w 27"/>
                  <a:gd name="T19" fmla="*/ 15 h 20"/>
                  <a:gd name="T20" fmla="*/ 20 w 27"/>
                  <a:gd name="T21" fmla="*/ 10 h 20"/>
                  <a:gd name="T22" fmla="*/ 27 w 27"/>
                  <a:gd name="T23" fmla="*/ 5 h 20"/>
                  <a:gd name="T24" fmla="*/ 23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3" y="0"/>
                    </a:moveTo>
                    <a:lnTo>
                      <a:pt x="14" y="7"/>
                    </a:lnTo>
                    <a:lnTo>
                      <a:pt x="4" y="0"/>
                    </a:lnTo>
                    <a:lnTo>
                      <a:pt x="0" y="5"/>
                    </a:lnTo>
                    <a:lnTo>
                      <a:pt x="7" y="10"/>
                    </a:lnTo>
                    <a:lnTo>
                      <a:pt x="0" y="15"/>
                    </a:lnTo>
                    <a:lnTo>
                      <a:pt x="4" y="20"/>
                    </a:lnTo>
                    <a:lnTo>
                      <a:pt x="14" y="13"/>
                    </a:lnTo>
                    <a:lnTo>
                      <a:pt x="23" y="20"/>
                    </a:lnTo>
                    <a:lnTo>
                      <a:pt x="27" y="15"/>
                    </a:lnTo>
                    <a:lnTo>
                      <a:pt x="20" y="10"/>
                    </a:lnTo>
                    <a:lnTo>
                      <a:pt x="27"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9" name="Group 48"/>
            <p:cNvGrpSpPr/>
            <p:nvPr/>
          </p:nvGrpSpPr>
          <p:grpSpPr>
            <a:xfrm>
              <a:off x="5630291" y="4318848"/>
              <a:ext cx="218527" cy="219859"/>
              <a:chOff x="4995729" y="3185154"/>
              <a:chExt cx="218527" cy="219859"/>
            </a:xfrm>
            <a:grpFill/>
          </p:grpSpPr>
          <p:sp>
            <p:nvSpPr>
              <p:cNvPr id="248" name="Oval 223"/>
              <p:cNvSpPr>
                <a:spLocks noChangeArrowheads="1"/>
              </p:cNvSpPr>
              <p:nvPr/>
            </p:nvSpPr>
            <p:spPr bwMode="auto">
              <a:xfrm>
                <a:off x="5057024"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Oval 224"/>
              <p:cNvSpPr>
                <a:spLocks noChangeArrowheads="1"/>
              </p:cNvSpPr>
              <p:nvPr/>
            </p:nvSpPr>
            <p:spPr bwMode="auto">
              <a:xfrm>
                <a:off x="5135641"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225"/>
              <p:cNvSpPr>
                <a:spLocks noEditPoints="1"/>
              </p:cNvSpPr>
              <p:nvPr/>
            </p:nvSpPr>
            <p:spPr bwMode="auto">
              <a:xfrm>
                <a:off x="4995729"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226"/>
              <p:cNvSpPr>
                <a:spLocks noEditPoints="1"/>
              </p:cNvSpPr>
              <p:nvPr/>
            </p:nvSpPr>
            <p:spPr bwMode="auto">
              <a:xfrm>
                <a:off x="5039702" y="3238453"/>
                <a:ext cx="51967" cy="51966"/>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227"/>
              <p:cNvSpPr>
                <a:spLocks/>
              </p:cNvSpPr>
              <p:nvPr/>
            </p:nvSpPr>
            <p:spPr bwMode="auto">
              <a:xfrm>
                <a:off x="5030374" y="3297082"/>
                <a:ext cx="149238" cy="54631"/>
              </a:xfrm>
              <a:custGeom>
                <a:avLst/>
                <a:gdLst>
                  <a:gd name="T0" fmla="*/ 53 w 68"/>
                  <a:gd name="T1" fmla="*/ 14 h 25"/>
                  <a:gd name="T2" fmla="*/ 44 w 68"/>
                  <a:gd name="T3" fmla="*/ 3 h 25"/>
                  <a:gd name="T4" fmla="*/ 36 w 68"/>
                  <a:gd name="T5" fmla="*/ 3 h 25"/>
                  <a:gd name="T6" fmla="*/ 34 w 68"/>
                  <a:gd name="T7" fmla="*/ 4 h 25"/>
                  <a:gd name="T8" fmla="*/ 32 w 68"/>
                  <a:gd name="T9" fmla="*/ 3 h 25"/>
                  <a:gd name="T10" fmla="*/ 24 w 68"/>
                  <a:gd name="T11" fmla="*/ 3 h 25"/>
                  <a:gd name="T12" fmla="*/ 15 w 68"/>
                  <a:gd name="T13" fmla="*/ 14 h 25"/>
                  <a:gd name="T14" fmla="*/ 0 w 68"/>
                  <a:gd name="T15" fmla="*/ 11 h 25"/>
                  <a:gd name="T16" fmla="*/ 21 w 68"/>
                  <a:gd name="T17" fmla="*/ 24 h 25"/>
                  <a:gd name="T18" fmla="*/ 34 w 68"/>
                  <a:gd name="T19" fmla="*/ 16 h 25"/>
                  <a:gd name="T20" fmla="*/ 47 w 68"/>
                  <a:gd name="T21" fmla="*/ 24 h 25"/>
                  <a:gd name="T22" fmla="*/ 68 w 68"/>
                  <a:gd name="T23" fmla="*/ 11 h 25"/>
                  <a:gd name="T24" fmla="*/ 53 w 6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5">
                    <a:moveTo>
                      <a:pt x="53" y="14"/>
                    </a:moveTo>
                    <a:cubicBezTo>
                      <a:pt x="47" y="12"/>
                      <a:pt x="48" y="6"/>
                      <a:pt x="44" y="3"/>
                    </a:cubicBezTo>
                    <a:cubicBezTo>
                      <a:pt x="42" y="1"/>
                      <a:pt x="38" y="0"/>
                      <a:pt x="36" y="3"/>
                    </a:cubicBezTo>
                    <a:cubicBezTo>
                      <a:pt x="35" y="3"/>
                      <a:pt x="34" y="3"/>
                      <a:pt x="34" y="4"/>
                    </a:cubicBezTo>
                    <a:cubicBezTo>
                      <a:pt x="34" y="3"/>
                      <a:pt x="33" y="3"/>
                      <a:pt x="32" y="3"/>
                    </a:cubicBezTo>
                    <a:cubicBezTo>
                      <a:pt x="30" y="0"/>
                      <a:pt x="26" y="1"/>
                      <a:pt x="24" y="3"/>
                    </a:cubicBezTo>
                    <a:cubicBezTo>
                      <a:pt x="20" y="6"/>
                      <a:pt x="21" y="12"/>
                      <a:pt x="15" y="14"/>
                    </a:cubicBezTo>
                    <a:cubicBezTo>
                      <a:pt x="11" y="16"/>
                      <a:pt x="4" y="16"/>
                      <a:pt x="0" y="11"/>
                    </a:cubicBezTo>
                    <a:cubicBezTo>
                      <a:pt x="0" y="15"/>
                      <a:pt x="10" y="25"/>
                      <a:pt x="21" y="24"/>
                    </a:cubicBezTo>
                    <a:cubicBezTo>
                      <a:pt x="29" y="24"/>
                      <a:pt x="32" y="19"/>
                      <a:pt x="34" y="16"/>
                    </a:cubicBezTo>
                    <a:cubicBezTo>
                      <a:pt x="36" y="19"/>
                      <a:pt x="39" y="24"/>
                      <a:pt x="47" y="24"/>
                    </a:cubicBezTo>
                    <a:cubicBezTo>
                      <a:pt x="58" y="25"/>
                      <a:pt x="68" y="15"/>
                      <a:pt x="68" y="11"/>
                    </a:cubicBezTo>
                    <a:cubicBezTo>
                      <a:pt x="64" y="16"/>
                      <a:pt x="57" y="16"/>
                      <a:pt x="5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0" name="Group 49"/>
            <p:cNvGrpSpPr/>
            <p:nvPr/>
          </p:nvGrpSpPr>
          <p:grpSpPr>
            <a:xfrm>
              <a:off x="4302389" y="1067927"/>
              <a:ext cx="604982" cy="608670"/>
              <a:chOff x="5528723" y="3185154"/>
              <a:chExt cx="218527" cy="219859"/>
            </a:xfrm>
            <a:grpFill/>
          </p:grpSpPr>
          <p:sp>
            <p:nvSpPr>
              <p:cNvPr id="244" name="Oval 228"/>
              <p:cNvSpPr>
                <a:spLocks noChangeArrowheads="1"/>
              </p:cNvSpPr>
              <p:nvPr/>
            </p:nvSpPr>
            <p:spPr bwMode="auto">
              <a:xfrm>
                <a:off x="5590017"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Oval 229"/>
              <p:cNvSpPr>
                <a:spLocks noChangeArrowheads="1"/>
              </p:cNvSpPr>
              <p:nvPr/>
            </p:nvSpPr>
            <p:spPr bwMode="auto">
              <a:xfrm>
                <a:off x="5668634"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230"/>
              <p:cNvSpPr>
                <a:spLocks/>
              </p:cNvSpPr>
              <p:nvPr/>
            </p:nvSpPr>
            <p:spPr bwMode="auto">
              <a:xfrm>
                <a:off x="5563367" y="3297082"/>
                <a:ext cx="149238" cy="54631"/>
              </a:xfrm>
              <a:custGeom>
                <a:avLst/>
                <a:gdLst>
                  <a:gd name="T0" fmla="*/ 53 w 68"/>
                  <a:gd name="T1" fmla="*/ 14 h 25"/>
                  <a:gd name="T2" fmla="*/ 44 w 68"/>
                  <a:gd name="T3" fmla="*/ 3 h 25"/>
                  <a:gd name="T4" fmla="*/ 36 w 68"/>
                  <a:gd name="T5" fmla="*/ 3 h 25"/>
                  <a:gd name="T6" fmla="*/ 34 w 68"/>
                  <a:gd name="T7" fmla="*/ 4 h 25"/>
                  <a:gd name="T8" fmla="*/ 32 w 68"/>
                  <a:gd name="T9" fmla="*/ 3 h 25"/>
                  <a:gd name="T10" fmla="*/ 24 w 68"/>
                  <a:gd name="T11" fmla="*/ 3 h 25"/>
                  <a:gd name="T12" fmla="*/ 15 w 68"/>
                  <a:gd name="T13" fmla="*/ 14 h 25"/>
                  <a:gd name="T14" fmla="*/ 0 w 68"/>
                  <a:gd name="T15" fmla="*/ 11 h 25"/>
                  <a:gd name="T16" fmla="*/ 21 w 68"/>
                  <a:gd name="T17" fmla="*/ 24 h 25"/>
                  <a:gd name="T18" fmla="*/ 34 w 68"/>
                  <a:gd name="T19" fmla="*/ 16 h 25"/>
                  <a:gd name="T20" fmla="*/ 47 w 68"/>
                  <a:gd name="T21" fmla="*/ 24 h 25"/>
                  <a:gd name="T22" fmla="*/ 68 w 68"/>
                  <a:gd name="T23" fmla="*/ 11 h 25"/>
                  <a:gd name="T24" fmla="*/ 53 w 6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5">
                    <a:moveTo>
                      <a:pt x="53" y="14"/>
                    </a:moveTo>
                    <a:cubicBezTo>
                      <a:pt x="47" y="12"/>
                      <a:pt x="48" y="6"/>
                      <a:pt x="44" y="3"/>
                    </a:cubicBezTo>
                    <a:cubicBezTo>
                      <a:pt x="42" y="1"/>
                      <a:pt x="38" y="0"/>
                      <a:pt x="36" y="3"/>
                    </a:cubicBezTo>
                    <a:cubicBezTo>
                      <a:pt x="35" y="3"/>
                      <a:pt x="34" y="3"/>
                      <a:pt x="34" y="4"/>
                    </a:cubicBezTo>
                    <a:cubicBezTo>
                      <a:pt x="34" y="3"/>
                      <a:pt x="33" y="3"/>
                      <a:pt x="32" y="3"/>
                    </a:cubicBezTo>
                    <a:cubicBezTo>
                      <a:pt x="30" y="0"/>
                      <a:pt x="26" y="1"/>
                      <a:pt x="24" y="3"/>
                    </a:cubicBezTo>
                    <a:cubicBezTo>
                      <a:pt x="20" y="6"/>
                      <a:pt x="21" y="12"/>
                      <a:pt x="15" y="14"/>
                    </a:cubicBezTo>
                    <a:cubicBezTo>
                      <a:pt x="11" y="16"/>
                      <a:pt x="4" y="16"/>
                      <a:pt x="0" y="11"/>
                    </a:cubicBezTo>
                    <a:cubicBezTo>
                      <a:pt x="0" y="15"/>
                      <a:pt x="10" y="25"/>
                      <a:pt x="21" y="24"/>
                    </a:cubicBezTo>
                    <a:cubicBezTo>
                      <a:pt x="29" y="24"/>
                      <a:pt x="32" y="19"/>
                      <a:pt x="34" y="16"/>
                    </a:cubicBezTo>
                    <a:cubicBezTo>
                      <a:pt x="36" y="19"/>
                      <a:pt x="39" y="24"/>
                      <a:pt x="47" y="24"/>
                    </a:cubicBezTo>
                    <a:cubicBezTo>
                      <a:pt x="58" y="25"/>
                      <a:pt x="68" y="15"/>
                      <a:pt x="68" y="11"/>
                    </a:cubicBezTo>
                    <a:cubicBezTo>
                      <a:pt x="64" y="16"/>
                      <a:pt x="57" y="16"/>
                      <a:pt x="5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231"/>
              <p:cNvSpPr>
                <a:spLocks noEditPoints="1"/>
              </p:cNvSpPr>
              <p:nvPr/>
            </p:nvSpPr>
            <p:spPr bwMode="auto">
              <a:xfrm>
                <a:off x="5528723"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1" name="Group 50"/>
            <p:cNvGrpSpPr/>
            <p:nvPr/>
          </p:nvGrpSpPr>
          <p:grpSpPr>
            <a:xfrm>
              <a:off x="2618548" y="785679"/>
              <a:ext cx="218527" cy="219859"/>
              <a:chOff x="6061716" y="3185154"/>
              <a:chExt cx="218527" cy="219859"/>
            </a:xfrm>
            <a:grpFill/>
          </p:grpSpPr>
          <p:sp>
            <p:nvSpPr>
              <p:cNvPr id="240" name="Freeform 232"/>
              <p:cNvSpPr>
                <a:spLocks/>
              </p:cNvSpPr>
              <p:nvPr/>
            </p:nvSpPr>
            <p:spPr bwMode="auto">
              <a:xfrm>
                <a:off x="6123010" y="3326397"/>
                <a:ext cx="95939" cy="25317"/>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Oval 233"/>
              <p:cNvSpPr>
                <a:spLocks noChangeArrowheads="1"/>
              </p:cNvSpPr>
              <p:nvPr/>
            </p:nvSpPr>
            <p:spPr bwMode="auto">
              <a:xfrm>
                <a:off x="6201627"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234"/>
              <p:cNvSpPr>
                <a:spLocks noEditPoints="1"/>
              </p:cNvSpPr>
              <p:nvPr/>
            </p:nvSpPr>
            <p:spPr bwMode="auto">
              <a:xfrm>
                <a:off x="6061716"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84 w 100"/>
                  <a:gd name="T25" fmla="*/ 36 h 100"/>
                  <a:gd name="T26" fmla="*/ 83 w 100"/>
                  <a:gd name="T27" fmla="*/ 40 h 100"/>
                  <a:gd name="T28" fmla="*/ 78 w 100"/>
                  <a:gd name="T29" fmla="*/ 43 h 100"/>
                  <a:gd name="T30" fmla="*/ 71 w 100"/>
                  <a:gd name="T31" fmla="*/ 44 h 100"/>
                  <a:gd name="T32" fmla="*/ 61 w 100"/>
                  <a:gd name="T33" fmla="*/ 42 h 100"/>
                  <a:gd name="T34" fmla="*/ 57 w 100"/>
                  <a:gd name="T35" fmla="*/ 37 h 100"/>
                  <a:gd name="T36" fmla="*/ 59 w 100"/>
                  <a:gd name="T37" fmla="*/ 30 h 100"/>
                  <a:gd name="T38" fmla="*/ 70 w 100"/>
                  <a:gd name="T39" fmla="*/ 28 h 100"/>
                  <a:gd name="T40" fmla="*/ 82 w 100"/>
                  <a:gd name="T41" fmla="*/ 29 h 100"/>
                  <a:gd name="T42" fmla="*/ 84 w 100"/>
                  <a:gd name="T43" fmla="*/ 36 h 100"/>
                  <a:gd name="T44" fmla="*/ 43 w 100"/>
                  <a:gd name="T45" fmla="*/ 37 h 100"/>
                  <a:gd name="T46" fmla="*/ 39 w 100"/>
                  <a:gd name="T47" fmla="*/ 42 h 100"/>
                  <a:gd name="T48" fmla="*/ 29 w 100"/>
                  <a:gd name="T49" fmla="*/ 44 h 100"/>
                  <a:gd name="T50" fmla="*/ 22 w 100"/>
                  <a:gd name="T51" fmla="*/ 43 h 100"/>
                  <a:gd name="T52" fmla="*/ 17 w 100"/>
                  <a:gd name="T53" fmla="*/ 40 h 100"/>
                  <a:gd name="T54" fmla="*/ 16 w 100"/>
                  <a:gd name="T55" fmla="*/ 36 h 100"/>
                  <a:gd name="T56" fmla="*/ 18 w 100"/>
                  <a:gd name="T57" fmla="*/ 29 h 100"/>
                  <a:gd name="T58" fmla="*/ 30 w 100"/>
                  <a:gd name="T59" fmla="*/ 28 h 100"/>
                  <a:gd name="T60" fmla="*/ 41 w 100"/>
                  <a:gd name="T61" fmla="*/ 30 h 100"/>
                  <a:gd name="T62" fmla="*/ 43 w 100"/>
                  <a:gd name="T63" fmla="*/ 37 h 100"/>
                  <a:gd name="T64" fmla="*/ 50 w 100"/>
                  <a:gd name="T65" fmla="*/ 96 h 100"/>
                  <a:gd name="T66" fmla="*/ 4 w 100"/>
                  <a:gd name="T67" fmla="*/ 50 h 100"/>
                  <a:gd name="T68" fmla="*/ 9 w 100"/>
                  <a:gd name="T69" fmla="*/ 30 h 100"/>
                  <a:gd name="T70" fmla="*/ 9 w 100"/>
                  <a:gd name="T71" fmla="*/ 30 h 100"/>
                  <a:gd name="T72" fmla="*/ 11 w 100"/>
                  <a:gd name="T73" fmla="*/ 32 h 100"/>
                  <a:gd name="T74" fmla="*/ 14 w 100"/>
                  <a:gd name="T75" fmla="*/ 40 h 100"/>
                  <a:gd name="T76" fmla="*/ 19 w 100"/>
                  <a:gd name="T77" fmla="*/ 47 h 100"/>
                  <a:gd name="T78" fmla="*/ 29 w 100"/>
                  <a:gd name="T79" fmla="*/ 48 h 100"/>
                  <a:gd name="T80" fmla="*/ 41 w 100"/>
                  <a:gd name="T81" fmla="*/ 46 h 100"/>
                  <a:gd name="T82" fmla="*/ 46 w 100"/>
                  <a:gd name="T83" fmla="*/ 40 h 100"/>
                  <a:gd name="T84" fmla="*/ 49 w 100"/>
                  <a:gd name="T85" fmla="*/ 33 h 100"/>
                  <a:gd name="T86" fmla="*/ 50 w 100"/>
                  <a:gd name="T87" fmla="*/ 32 h 100"/>
                  <a:gd name="T88" fmla="*/ 51 w 100"/>
                  <a:gd name="T89" fmla="*/ 33 h 100"/>
                  <a:gd name="T90" fmla="*/ 54 w 100"/>
                  <a:gd name="T91" fmla="*/ 40 h 100"/>
                  <a:gd name="T92" fmla="*/ 59 w 100"/>
                  <a:gd name="T93" fmla="*/ 46 h 100"/>
                  <a:gd name="T94" fmla="*/ 71 w 100"/>
                  <a:gd name="T95" fmla="*/ 48 h 100"/>
                  <a:gd name="T96" fmla="*/ 81 w 100"/>
                  <a:gd name="T97" fmla="*/ 47 h 100"/>
                  <a:gd name="T98" fmla="*/ 86 w 100"/>
                  <a:gd name="T99" fmla="*/ 40 h 100"/>
                  <a:gd name="T100" fmla="*/ 89 w 100"/>
                  <a:gd name="T101" fmla="*/ 32 h 100"/>
                  <a:gd name="T102" fmla="*/ 91 w 100"/>
                  <a:gd name="T103" fmla="*/ 30 h 100"/>
                  <a:gd name="T104" fmla="*/ 91 w 100"/>
                  <a:gd name="T105" fmla="*/ 30 h 100"/>
                  <a:gd name="T106" fmla="*/ 96 w 100"/>
                  <a:gd name="T107" fmla="*/ 50 h 100"/>
                  <a:gd name="T108" fmla="*/ 50 w 100"/>
                  <a:gd name="T10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84" y="36"/>
                    </a:moveTo>
                    <a:cubicBezTo>
                      <a:pt x="84" y="37"/>
                      <a:pt x="83" y="39"/>
                      <a:pt x="83" y="40"/>
                    </a:cubicBezTo>
                    <a:cubicBezTo>
                      <a:pt x="81" y="43"/>
                      <a:pt x="80" y="43"/>
                      <a:pt x="78" y="43"/>
                    </a:cubicBezTo>
                    <a:cubicBezTo>
                      <a:pt x="76" y="44"/>
                      <a:pt x="74" y="44"/>
                      <a:pt x="71" y="44"/>
                    </a:cubicBezTo>
                    <a:cubicBezTo>
                      <a:pt x="66" y="44"/>
                      <a:pt x="63" y="43"/>
                      <a:pt x="61" y="42"/>
                    </a:cubicBezTo>
                    <a:cubicBezTo>
                      <a:pt x="59" y="41"/>
                      <a:pt x="58" y="38"/>
                      <a:pt x="57" y="37"/>
                    </a:cubicBezTo>
                    <a:cubicBezTo>
                      <a:pt x="57" y="36"/>
                      <a:pt x="54" y="31"/>
                      <a:pt x="59" y="30"/>
                    </a:cubicBezTo>
                    <a:cubicBezTo>
                      <a:pt x="63" y="28"/>
                      <a:pt x="68" y="28"/>
                      <a:pt x="70" y="28"/>
                    </a:cubicBezTo>
                    <a:cubicBezTo>
                      <a:pt x="73" y="28"/>
                      <a:pt x="80" y="28"/>
                      <a:pt x="82" y="29"/>
                    </a:cubicBezTo>
                    <a:cubicBezTo>
                      <a:pt x="85" y="31"/>
                      <a:pt x="84" y="35"/>
                      <a:pt x="84" y="36"/>
                    </a:cubicBezTo>
                    <a:close/>
                    <a:moveTo>
                      <a:pt x="43" y="37"/>
                    </a:moveTo>
                    <a:cubicBezTo>
                      <a:pt x="42" y="38"/>
                      <a:pt x="41" y="41"/>
                      <a:pt x="39" y="42"/>
                    </a:cubicBezTo>
                    <a:cubicBezTo>
                      <a:pt x="37" y="43"/>
                      <a:pt x="34" y="44"/>
                      <a:pt x="29" y="44"/>
                    </a:cubicBezTo>
                    <a:cubicBezTo>
                      <a:pt x="26" y="44"/>
                      <a:pt x="24" y="44"/>
                      <a:pt x="22" y="43"/>
                    </a:cubicBezTo>
                    <a:cubicBezTo>
                      <a:pt x="20" y="43"/>
                      <a:pt x="19" y="43"/>
                      <a:pt x="17" y="40"/>
                    </a:cubicBezTo>
                    <a:cubicBezTo>
                      <a:pt x="17" y="39"/>
                      <a:pt x="16" y="37"/>
                      <a:pt x="16" y="36"/>
                    </a:cubicBezTo>
                    <a:cubicBezTo>
                      <a:pt x="16" y="35"/>
                      <a:pt x="15" y="31"/>
                      <a:pt x="18" y="29"/>
                    </a:cubicBezTo>
                    <a:cubicBezTo>
                      <a:pt x="20" y="28"/>
                      <a:pt x="27" y="28"/>
                      <a:pt x="30" y="28"/>
                    </a:cubicBezTo>
                    <a:cubicBezTo>
                      <a:pt x="32" y="28"/>
                      <a:pt x="37" y="28"/>
                      <a:pt x="41" y="30"/>
                    </a:cubicBezTo>
                    <a:cubicBezTo>
                      <a:pt x="46" y="31"/>
                      <a:pt x="43" y="36"/>
                      <a:pt x="43" y="37"/>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7"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Oval 235"/>
              <p:cNvSpPr>
                <a:spLocks noChangeArrowheads="1"/>
              </p:cNvSpPr>
              <p:nvPr/>
            </p:nvSpPr>
            <p:spPr bwMode="auto">
              <a:xfrm>
                <a:off x="6123010"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2" name="Group 51"/>
            <p:cNvGrpSpPr/>
            <p:nvPr/>
          </p:nvGrpSpPr>
          <p:grpSpPr>
            <a:xfrm>
              <a:off x="6201627" y="2789676"/>
              <a:ext cx="611609" cy="615337"/>
              <a:chOff x="6594709" y="3185154"/>
              <a:chExt cx="218527" cy="219859"/>
            </a:xfrm>
            <a:grpFill/>
          </p:grpSpPr>
          <p:sp>
            <p:nvSpPr>
              <p:cNvPr id="238" name="Freeform 236"/>
              <p:cNvSpPr>
                <a:spLocks/>
              </p:cNvSpPr>
              <p:nvPr/>
            </p:nvSpPr>
            <p:spPr bwMode="auto">
              <a:xfrm>
                <a:off x="6656003" y="3326397"/>
                <a:ext cx="95939" cy="25317"/>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237"/>
              <p:cNvSpPr>
                <a:spLocks noEditPoints="1"/>
              </p:cNvSpPr>
              <p:nvPr/>
            </p:nvSpPr>
            <p:spPr bwMode="auto">
              <a:xfrm>
                <a:off x="6594709"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50 w 100"/>
                  <a:gd name="T25" fmla="*/ 96 h 100"/>
                  <a:gd name="T26" fmla="*/ 4 w 100"/>
                  <a:gd name="T27" fmla="*/ 50 h 100"/>
                  <a:gd name="T28" fmla="*/ 9 w 100"/>
                  <a:gd name="T29" fmla="*/ 30 h 100"/>
                  <a:gd name="T30" fmla="*/ 9 w 100"/>
                  <a:gd name="T31" fmla="*/ 30 h 100"/>
                  <a:gd name="T32" fmla="*/ 11 w 100"/>
                  <a:gd name="T33" fmla="*/ 32 h 100"/>
                  <a:gd name="T34" fmla="*/ 14 w 100"/>
                  <a:gd name="T35" fmla="*/ 40 h 100"/>
                  <a:gd name="T36" fmla="*/ 19 w 100"/>
                  <a:gd name="T37" fmla="*/ 47 h 100"/>
                  <a:gd name="T38" fmla="*/ 29 w 100"/>
                  <a:gd name="T39" fmla="*/ 48 h 100"/>
                  <a:gd name="T40" fmla="*/ 41 w 100"/>
                  <a:gd name="T41" fmla="*/ 46 h 100"/>
                  <a:gd name="T42" fmla="*/ 46 w 100"/>
                  <a:gd name="T43" fmla="*/ 40 h 100"/>
                  <a:gd name="T44" fmla="*/ 49 w 100"/>
                  <a:gd name="T45" fmla="*/ 33 h 100"/>
                  <a:gd name="T46" fmla="*/ 50 w 100"/>
                  <a:gd name="T47" fmla="*/ 32 h 100"/>
                  <a:gd name="T48" fmla="*/ 51 w 100"/>
                  <a:gd name="T49" fmla="*/ 33 h 100"/>
                  <a:gd name="T50" fmla="*/ 54 w 100"/>
                  <a:gd name="T51" fmla="*/ 40 h 100"/>
                  <a:gd name="T52" fmla="*/ 59 w 100"/>
                  <a:gd name="T53" fmla="*/ 46 h 100"/>
                  <a:gd name="T54" fmla="*/ 71 w 100"/>
                  <a:gd name="T55" fmla="*/ 48 h 100"/>
                  <a:gd name="T56" fmla="*/ 81 w 100"/>
                  <a:gd name="T57" fmla="*/ 47 h 100"/>
                  <a:gd name="T58" fmla="*/ 86 w 100"/>
                  <a:gd name="T59" fmla="*/ 40 h 100"/>
                  <a:gd name="T60" fmla="*/ 89 w 100"/>
                  <a:gd name="T61" fmla="*/ 32 h 100"/>
                  <a:gd name="T62" fmla="*/ 91 w 100"/>
                  <a:gd name="T63" fmla="*/ 30 h 100"/>
                  <a:gd name="T64" fmla="*/ 91 w 100"/>
                  <a:gd name="T65" fmla="*/ 30 h 100"/>
                  <a:gd name="T66" fmla="*/ 96 w 100"/>
                  <a:gd name="T67" fmla="*/ 50 h 100"/>
                  <a:gd name="T68" fmla="*/ 50 w 100"/>
                  <a:gd name="T6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8"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3" name="Group 52"/>
            <p:cNvGrpSpPr/>
            <p:nvPr/>
          </p:nvGrpSpPr>
          <p:grpSpPr>
            <a:xfrm>
              <a:off x="9835733" y="5037400"/>
              <a:ext cx="218527" cy="219859"/>
              <a:chOff x="7127702" y="3185154"/>
              <a:chExt cx="218527" cy="219859"/>
            </a:xfrm>
            <a:grpFill/>
          </p:grpSpPr>
          <p:sp>
            <p:nvSpPr>
              <p:cNvPr id="236" name="Freeform 238"/>
              <p:cNvSpPr>
                <a:spLocks/>
              </p:cNvSpPr>
              <p:nvPr/>
            </p:nvSpPr>
            <p:spPr bwMode="auto">
              <a:xfrm>
                <a:off x="7198324" y="3326397"/>
                <a:ext cx="78617" cy="25317"/>
              </a:xfrm>
              <a:custGeom>
                <a:avLst/>
                <a:gdLst>
                  <a:gd name="T0" fmla="*/ 32 w 36"/>
                  <a:gd name="T1" fmla="*/ 2 h 12"/>
                  <a:gd name="T2" fmla="*/ 26 w 36"/>
                  <a:gd name="T3" fmla="*/ 8 h 12"/>
                  <a:gd name="T4" fmla="*/ 14 w 36"/>
                  <a:gd name="T5" fmla="*/ 8 h 12"/>
                  <a:gd name="T6" fmla="*/ 0 w 36"/>
                  <a:gd name="T7" fmla="*/ 8 h 12"/>
                  <a:gd name="T8" fmla="*/ 0 w 36"/>
                  <a:gd name="T9" fmla="*/ 12 h 12"/>
                  <a:gd name="T10" fmla="*/ 14 w 36"/>
                  <a:gd name="T11" fmla="*/ 12 h 12"/>
                  <a:gd name="T12" fmla="*/ 28 w 36"/>
                  <a:gd name="T13" fmla="*/ 12 h 12"/>
                  <a:gd name="T14" fmla="*/ 36 w 36"/>
                  <a:gd name="T15" fmla="*/ 4 h 12"/>
                  <a:gd name="T16" fmla="*/ 36 w 36"/>
                  <a:gd name="T17" fmla="*/ 0 h 12"/>
                  <a:gd name="T18" fmla="*/ 32 w 36"/>
                  <a:gd name="T19" fmla="*/ 0 h 12"/>
                  <a:gd name="T20" fmla="*/ 32 w 36"/>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32" y="2"/>
                    </a:moveTo>
                    <a:cubicBezTo>
                      <a:pt x="32" y="5"/>
                      <a:pt x="29" y="8"/>
                      <a:pt x="26" y="8"/>
                    </a:cubicBezTo>
                    <a:cubicBezTo>
                      <a:pt x="14" y="8"/>
                      <a:pt x="14" y="8"/>
                      <a:pt x="14" y="8"/>
                    </a:cubicBezTo>
                    <a:cubicBezTo>
                      <a:pt x="0" y="8"/>
                      <a:pt x="0" y="8"/>
                      <a:pt x="0" y="8"/>
                    </a:cubicBezTo>
                    <a:cubicBezTo>
                      <a:pt x="0" y="12"/>
                      <a:pt x="0" y="12"/>
                      <a:pt x="0" y="12"/>
                    </a:cubicBezTo>
                    <a:cubicBezTo>
                      <a:pt x="14" y="12"/>
                      <a:pt x="14" y="12"/>
                      <a:pt x="14" y="12"/>
                    </a:cubicBezTo>
                    <a:cubicBezTo>
                      <a:pt x="28" y="12"/>
                      <a:pt x="28" y="12"/>
                      <a:pt x="28" y="12"/>
                    </a:cubicBezTo>
                    <a:cubicBezTo>
                      <a:pt x="32" y="12"/>
                      <a:pt x="36" y="8"/>
                      <a:pt x="36" y="4"/>
                    </a:cubicBezTo>
                    <a:cubicBezTo>
                      <a:pt x="36" y="2"/>
                      <a:pt x="36" y="0"/>
                      <a:pt x="36" y="0"/>
                    </a:cubicBezTo>
                    <a:cubicBezTo>
                      <a:pt x="32" y="0"/>
                      <a:pt x="32" y="0"/>
                      <a:pt x="32" y="0"/>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239"/>
              <p:cNvSpPr>
                <a:spLocks noEditPoints="1"/>
              </p:cNvSpPr>
              <p:nvPr/>
            </p:nvSpPr>
            <p:spPr bwMode="auto">
              <a:xfrm>
                <a:off x="7127702"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50 w 100"/>
                  <a:gd name="T25" fmla="*/ 96 h 100"/>
                  <a:gd name="T26" fmla="*/ 4 w 100"/>
                  <a:gd name="T27" fmla="*/ 50 h 100"/>
                  <a:gd name="T28" fmla="*/ 9 w 100"/>
                  <a:gd name="T29" fmla="*/ 30 h 100"/>
                  <a:gd name="T30" fmla="*/ 9 w 100"/>
                  <a:gd name="T31" fmla="*/ 30 h 100"/>
                  <a:gd name="T32" fmla="*/ 11 w 100"/>
                  <a:gd name="T33" fmla="*/ 32 h 100"/>
                  <a:gd name="T34" fmla="*/ 14 w 100"/>
                  <a:gd name="T35" fmla="*/ 40 h 100"/>
                  <a:gd name="T36" fmla="*/ 19 w 100"/>
                  <a:gd name="T37" fmla="*/ 47 h 100"/>
                  <a:gd name="T38" fmla="*/ 29 w 100"/>
                  <a:gd name="T39" fmla="*/ 48 h 100"/>
                  <a:gd name="T40" fmla="*/ 41 w 100"/>
                  <a:gd name="T41" fmla="*/ 46 h 100"/>
                  <a:gd name="T42" fmla="*/ 46 w 100"/>
                  <a:gd name="T43" fmla="*/ 40 h 100"/>
                  <a:gd name="T44" fmla="*/ 49 w 100"/>
                  <a:gd name="T45" fmla="*/ 33 h 100"/>
                  <a:gd name="T46" fmla="*/ 50 w 100"/>
                  <a:gd name="T47" fmla="*/ 32 h 100"/>
                  <a:gd name="T48" fmla="*/ 51 w 100"/>
                  <a:gd name="T49" fmla="*/ 33 h 100"/>
                  <a:gd name="T50" fmla="*/ 54 w 100"/>
                  <a:gd name="T51" fmla="*/ 40 h 100"/>
                  <a:gd name="T52" fmla="*/ 59 w 100"/>
                  <a:gd name="T53" fmla="*/ 46 h 100"/>
                  <a:gd name="T54" fmla="*/ 71 w 100"/>
                  <a:gd name="T55" fmla="*/ 48 h 100"/>
                  <a:gd name="T56" fmla="*/ 81 w 100"/>
                  <a:gd name="T57" fmla="*/ 47 h 100"/>
                  <a:gd name="T58" fmla="*/ 86 w 100"/>
                  <a:gd name="T59" fmla="*/ 40 h 100"/>
                  <a:gd name="T60" fmla="*/ 89 w 100"/>
                  <a:gd name="T61" fmla="*/ 32 h 100"/>
                  <a:gd name="T62" fmla="*/ 91 w 100"/>
                  <a:gd name="T63" fmla="*/ 30 h 100"/>
                  <a:gd name="T64" fmla="*/ 91 w 100"/>
                  <a:gd name="T65" fmla="*/ 30 h 100"/>
                  <a:gd name="T66" fmla="*/ 96 w 100"/>
                  <a:gd name="T67" fmla="*/ 50 h 100"/>
                  <a:gd name="T68" fmla="*/ 50 w 100"/>
                  <a:gd name="T6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8"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54" name="Freeform 6"/>
            <p:cNvSpPr>
              <a:spLocks noEditPoints="1"/>
            </p:cNvSpPr>
            <p:nvPr/>
          </p:nvSpPr>
          <p:spPr bwMode="auto">
            <a:xfrm>
              <a:off x="4977992" y="773677"/>
              <a:ext cx="254000" cy="271463"/>
            </a:xfrm>
            <a:custGeom>
              <a:avLst/>
              <a:gdLst>
                <a:gd name="T0" fmla="*/ 88 w 98"/>
                <a:gd name="T1" fmla="*/ 12 h 104"/>
                <a:gd name="T2" fmla="*/ 78 w 98"/>
                <a:gd name="T3" fmla="*/ 22 h 104"/>
                <a:gd name="T4" fmla="*/ 78 w 98"/>
                <a:gd name="T5" fmla="*/ 34 h 104"/>
                <a:gd name="T6" fmla="*/ 72 w 98"/>
                <a:gd name="T7" fmla="*/ 32 h 104"/>
                <a:gd name="T8" fmla="*/ 65 w 98"/>
                <a:gd name="T9" fmla="*/ 35 h 104"/>
                <a:gd name="T10" fmla="*/ 56 w 98"/>
                <a:gd name="T11" fmla="*/ 28 h 104"/>
                <a:gd name="T12" fmla="*/ 50 w 98"/>
                <a:gd name="T13" fmla="*/ 30 h 104"/>
                <a:gd name="T14" fmla="*/ 50 w 98"/>
                <a:gd name="T15" fmla="*/ 10 h 104"/>
                <a:gd name="T16" fmla="*/ 40 w 98"/>
                <a:gd name="T17" fmla="*/ 0 h 104"/>
                <a:gd name="T18" fmla="*/ 30 w 98"/>
                <a:gd name="T19" fmla="*/ 10 h 104"/>
                <a:gd name="T20" fmla="*/ 30 w 98"/>
                <a:gd name="T21" fmla="*/ 41 h 104"/>
                <a:gd name="T22" fmla="*/ 8 w 98"/>
                <a:gd name="T23" fmla="*/ 34 h 104"/>
                <a:gd name="T24" fmla="*/ 29 w 98"/>
                <a:gd name="T25" fmla="*/ 82 h 104"/>
                <a:gd name="T26" fmla="*/ 64 w 98"/>
                <a:gd name="T27" fmla="*/ 104 h 104"/>
                <a:gd name="T28" fmla="*/ 98 w 98"/>
                <a:gd name="T29" fmla="*/ 70 h 104"/>
                <a:gd name="T30" fmla="*/ 98 w 98"/>
                <a:gd name="T31" fmla="*/ 22 h 104"/>
                <a:gd name="T32" fmla="*/ 88 w 98"/>
                <a:gd name="T33" fmla="*/ 12 h 104"/>
                <a:gd name="T34" fmla="*/ 94 w 98"/>
                <a:gd name="T35" fmla="*/ 55 h 104"/>
                <a:gd name="T36" fmla="*/ 94 w 98"/>
                <a:gd name="T37" fmla="*/ 70 h 104"/>
                <a:gd name="T38" fmla="*/ 64 w 98"/>
                <a:gd name="T39" fmla="*/ 100 h 104"/>
                <a:gd name="T40" fmla="*/ 33 w 98"/>
                <a:gd name="T41" fmla="*/ 80 h 104"/>
                <a:gd name="T42" fmla="*/ 10 w 98"/>
                <a:gd name="T43" fmla="*/ 37 h 104"/>
                <a:gd name="T44" fmla="*/ 34 w 98"/>
                <a:gd name="T45" fmla="*/ 51 h 104"/>
                <a:gd name="T46" fmla="*/ 34 w 98"/>
                <a:gd name="T47" fmla="*/ 10 h 104"/>
                <a:gd name="T48" fmla="*/ 40 w 98"/>
                <a:gd name="T49" fmla="*/ 4 h 104"/>
                <a:gd name="T50" fmla="*/ 46 w 98"/>
                <a:gd name="T51" fmla="*/ 10 h 104"/>
                <a:gd name="T52" fmla="*/ 46 w 98"/>
                <a:gd name="T53" fmla="*/ 46 h 104"/>
                <a:gd name="T54" fmla="*/ 50 w 98"/>
                <a:gd name="T55" fmla="*/ 46 h 104"/>
                <a:gd name="T56" fmla="*/ 50 w 98"/>
                <a:gd name="T57" fmla="*/ 38 h 104"/>
                <a:gd name="T58" fmla="*/ 56 w 98"/>
                <a:gd name="T59" fmla="*/ 32 h 104"/>
                <a:gd name="T60" fmla="*/ 62 w 98"/>
                <a:gd name="T61" fmla="*/ 38 h 104"/>
                <a:gd name="T62" fmla="*/ 62 w 98"/>
                <a:gd name="T63" fmla="*/ 42 h 104"/>
                <a:gd name="T64" fmla="*/ 66 w 98"/>
                <a:gd name="T65" fmla="*/ 42 h 104"/>
                <a:gd name="T66" fmla="*/ 66 w 98"/>
                <a:gd name="T67" fmla="*/ 42 h 104"/>
                <a:gd name="T68" fmla="*/ 72 w 98"/>
                <a:gd name="T69" fmla="*/ 36 h 104"/>
                <a:gd name="T70" fmla="*/ 78 w 98"/>
                <a:gd name="T71" fmla="*/ 42 h 104"/>
                <a:gd name="T72" fmla="*/ 78 w 98"/>
                <a:gd name="T73" fmla="*/ 46 h 104"/>
                <a:gd name="T74" fmla="*/ 82 w 98"/>
                <a:gd name="T75" fmla="*/ 46 h 104"/>
                <a:gd name="T76" fmla="*/ 82 w 98"/>
                <a:gd name="T77" fmla="*/ 22 h 104"/>
                <a:gd name="T78" fmla="*/ 88 w 98"/>
                <a:gd name="T79" fmla="*/ 16 h 104"/>
                <a:gd name="T80" fmla="*/ 94 w 98"/>
                <a:gd name="T81" fmla="*/ 22 h 104"/>
                <a:gd name="T82" fmla="*/ 94 w 98"/>
                <a:gd name="T83"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04">
                  <a:moveTo>
                    <a:pt x="88" y="12"/>
                  </a:moveTo>
                  <a:cubicBezTo>
                    <a:pt x="82" y="12"/>
                    <a:pt x="78" y="16"/>
                    <a:pt x="78" y="22"/>
                  </a:cubicBezTo>
                  <a:cubicBezTo>
                    <a:pt x="78" y="34"/>
                    <a:pt x="78" y="34"/>
                    <a:pt x="78" y="34"/>
                  </a:cubicBezTo>
                  <a:cubicBezTo>
                    <a:pt x="74" y="33"/>
                    <a:pt x="74" y="32"/>
                    <a:pt x="72" y="32"/>
                  </a:cubicBezTo>
                  <a:cubicBezTo>
                    <a:pt x="69" y="32"/>
                    <a:pt x="67" y="33"/>
                    <a:pt x="65" y="35"/>
                  </a:cubicBezTo>
                  <a:cubicBezTo>
                    <a:pt x="64" y="31"/>
                    <a:pt x="60" y="28"/>
                    <a:pt x="56" y="28"/>
                  </a:cubicBezTo>
                  <a:cubicBezTo>
                    <a:pt x="54" y="28"/>
                    <a:pt x="50" y="29"/>
                    <a:pt x="50" y="30"/>
                  </a:cubicBezTo>
                  <a:cubicBezTo>
                    <a:pt x="50" y="10"/>
                    <a:pt x="50" y="10"/>
                    <a:pt x="50" y="10"/>
                  </a:cubicBezTo>
                  <a:cubicBezTo>
                    <a:pt x="50" y="4"/>
                    <a:pt x="46" y="0"/>
                    <a:pt x="40" y="0"/>
                  </a:cubicBezTo>
                  <a:cubicBezTo>
                    <a:pt x="34" y="0"/>
                    <a:pt x="30" y="4"/>
                    <a:pt x="30" y="10"/>
                  </a:cubicBezTo>
                  <a:cubicBezTo>
                    <a:pt x="30" y="41"/>
                    <a:pt x="30" y="41"/>
                    <a:pt x="30" y="41"/>
                  </a:cubicBezTo>
                  <a:cubicBezTo>
                    <a:pt x="22" y="34"/>
                    <a:pt x="13" y="29"/>
                    <a:pt x="8" y="34"/>
                  </a:cubicBezTo>
                  <a:cubicBezTo>
                    <a:pt x="0" y="42"/>
                    <a:pt x="16" y="58"/>
                    <a:pt x="29" y="82"/>
                  </a:cubicBezTo>
                  <a:cubicBezTo>
                    <a:pt x="38" y="98"/>
                    <a:pt x="52" y="104"/>
                    <a:pt x="64" y="104"/>
                  </a:cubicBezTo>
                  <a:cubicBezTo>
                    <a:pt x="83" y="104"/>
                    <a:pt x="98" y="89"/>
                    <a:pt x="98" y="70"/>
                  </a:cubicBezTo>
                  <a:cubicBezTo>
                    <a:pt x="98" y="22"/>
                    <a:pt x="98" y="22"/>
                    <a:pt x="98" y="22"/>
                  </a:cubicBezTo>
                  <a:cubicBezTo>
                    <a:pt x="98" y="16"/>
                    <a:pt x="94" y="12"/>
                    <a:pt x="88" y="12"/>
                  </a:cubicBezTo>
                  <a:close/>
                  <a:moveTo>
                    <a:pt x="94" y="55"/>
                  </a:moveTo>
                  <a:cubicBezTo>
                    <a:pt x="94" y="70"/>
                    <a:pt x="94" y="70"/>
                    <a:pt x="94" y="70"/>
                  </a:cubicBezTo>
                  <a:cubicBezTo>
                    <a:pt x="94" y="87"/>
                    <a:pt x="81" y="100"/>
                    <a:pt x="64" y="100"/>
                  </a:cubicBezTo>
                  <a:cubicBezTo>
                    <a:pt x="49" y="100"/>
                    <a:pt x="40" y="92"/>
                    <a:pt x="33" y="80"/>
                  </a:cubicBezTo>
                  <a:cubicBezTo>
                    <a:pt x="17" y="54"/>
                    <a:pt x="6" y="42"/>
                    <a:pt x="10" y="37"/>
                  </a:cubicBezTo>
                  <a:cubicBezTo>
                    <a:pt x="15" y="33"/>
                    <a:pt x="26" y="42"/>
                    <a:pt x="34" y="51"/>
                  </a:cubicBezTo>
                  <a:cubicBezTo>
                    <a:pt x="34" y="10"/>
                    <a:pt x="34" y="10"/>
                    <a:pt x="34" y="10"/>
                  </a:cubicBezTo>
                  <a:cubicBezTo>
                    <a:pt x="34" y="7"/>
                    <a:pt x="37" y="4"/>
                    <a:pt x="40" y="4"/>
                  </a:cubicBezTo>
                  <a:cubicBezTo>
                    <a:pt x="43" y="4"/>
                    <a:pt x="46" y="7"/>
                    <a:pt x="46" y="10"/>
                  </a:cubicBezTo>
                  <a:cubicBezTo>
                    <a:pt x="46" y="46"/>
                    <a:pt x="46" y="46"/>
                    <a:pt x="46" y="46"/>
                  </a:cubicBezTo>
                  <a:cubicBezTo>
                    <a:pt x="50" y="46"/>
                    <a:pt x="50" y="46"/>
                    <a:pt x="50" y="46"/>
                  </a:cubicBezTo>
                  <a:cubicBezTo>
                    <a:pt x="50" y="38"/>
                    <a:pt x="50" y="38"/>
                    <a:pt x="50" y="38"/>
                  </a:cubicBezTo>
                  <a:cubicBezTo>
                    <a:pt x="50" y="35"/>
                    <a:pt x="53" y="32"/>
                    <a:pt x="56" y="32"/>
                  </a:cubicBezTo>
                  <a:cubicBezTo>
                    <a:pt x="59" y="32"/>
                    <a:pt x="62" y="35"/>
                    <a:pt x="62" y="38"/>
                  </a:cubicBezTo>
                  <a:cubicBezTo>
                    <a:pt x="62" y="42"/>
                    <a:pt x="62" y="42"/>
                    <a:pt x="62" y="42"/>
                  </a:cubicBezTo>
                  <a:cubicBezTo>
                    <a:pt x="66" y="42"/>
                    <a:pt x="66" y="42"/>
                    <a:pt x="66" y="42"/>
                  </a:cubicBezTo>
                  <a:cubicBezTo>
                    <a:pt x="66" y="42"/>
                    <a:pt x="66" y="42"/>
                    <a:pt x="66" y="42"/>
                  </a:cubicBezTo>
                  <a:cubicBezTo>
                    <a:pt x="66" y="39"/>
                    <a:pt x="69" y="36"/>
                    <a:pt x="72" y="36"/>
                  </a:cubicBezTo>
                  <a:cubicBezTo>
                    <a:pt x="75" y="36"/>
                    <a:pt x="78" y="39"/>
                    <a:pt x="78" y="42"/>
                  </a:cubicBezTo>
                  <a:cubicBezTo>
                    <a:pt x="78" y="46"/>
                    <a:pt x="78" y="46"/>
                    <a:pt x="78" y="46"/>
                  </a:cubicBezTo>
                  <a:cubicBezTo>
                    <a:pt x="82" y="46"/>
                    <a:pt x="82" y="46"/>
                    <a:pt x="82" y="46"/>
                  </a:cubicBezTo>
                  <a:cubicBezTo>
                    <a:pt x="82" y="22"/>
                    <a:pt x="82" y="22"/>
                    <a:pt x="82" y="22"/>
                  </a:cubicBezTo>
                  <a:cubicBezTo>
                    <a:pt x="82" y="19"/>
                    <a:pt x="85" y="16"/>
                    <a:pt x="88" y="16"/>
                  </a:cubicBezTo>
                  <a:cubicBezTo>
                    <a:pt x="91" y="16"/>
                    <a:pt x="94" y="19"/>
                    <a:pt x="94" y="22"/>
                  </a:cubicBezTo>
                  <a:lnTo>
                    <a:pt x="94" y="5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7"/>
            <p:cNvSpPr>
              <a:spLocks noEditPoints="1"/>
            </p:cNvSpPr>
            <p:nvPr/>
          </p:nvSpPr>
          <p:spPr bwMode="auto">
            <a:xfrm>
              <a:off x="4881564" y="3550345"/>
              <a:ext cx="255588" cy="292100"/>
            </a:xfrm>
            <a:custGeom>
              <a:avLst/>
              <a:gdLst>
                <a:gd name="T0" fmla="*/ 88 w 98"/>
                <a:gd name="T1" fmla="*/ 20 h 112"/>
                <a:gd name="T2" fmla="*/ 82 w 98"/>
                <a:gd name="T3" fmla="*/ 22 h 112"/>
                <a:gd name="T4" fmla="*/ 82 w 98"/>
                <a:gd name="T5" fmla="*/ 18 h 112"/>
                <a:gd name="T6" fmla="*/ 72 w 98"/>
                <a:gd name="T7" fmla="*/ 8 h 112"/>
                <a:gd name="T8" fmla="*/ 67 w 98"/>
                <a:gd name="T9" fmla="*/ 10 h 112"/>
                <a:gd name="T10" fmla="*/ 57 w 98"/>
                <a:gd name="T11" fmla="*/ 0 h 112"/>
                <a:gd name="T12" fmla="*/ 47 w 98"/>
                <a:gd name="T13" fmla="*/ 10 h 112"/>
                <a:gd name="T14" fmla="*/ 40 w 98"/>
                <a:gd name="T15" fmla="*/ 8 h 112"/>
                <a:gd name="T16" fmla="*/ 30 w 98"/>
                <a:gd name="T17" fmla="*/ 18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30 h 112"/>
                <a:gd name="T30" fmla="*/ 88 w 98"/>
                <a:gd name="T31" fmla="*/ 20 h 112"/>
                <a:gd name="T32" fmla="*/ 94 w 98"/>
                <a:gd name="T33" fmla="*/ 63 h 112"/>
                <a:gd name="T34" fmla="*/ 94 w 98"/>
                <a:gd name="T35" fmla="*/ 78 h 112"/>
                <a:gd name="T36" fmla="*/ 64 w 98"/>
                <a:gd name="T37" fmla="*/ 108 h 112"/>
                <a:gd name="T38" fmla="*/ 34 w 98"/>
                <a:gd name="T39" fmla="*/ 88 h 112"/>
                <a:gd name="T40" fmla="*/ 11 w 98"/>
                <a:gd name="T41" fmla="*/ 45 h 112"/>
                <a:gd name="T42" fmla="*/ 34 w 98"/>
                <a:gd name="T43" fmla="*/ 59 h 112"/>
                <a:gd name="T44" fmla="*/ 34 w 98"/>
                <a:gd name="T45" fmla="*/ 18 h 112"/>
                <a:gd name="T46" fmla="*/ 40 w 98"/>
                <a:gd name="T47" fmla="*/ 12 h 112"/>
                <a:gd name="T48" fmla="*/ 46 w 98"/>
                <a:gd name="T49" fmla="*/ 18 h 112"/>
                <a:gd name="T50" fmla="*/ 46 w 98"/>
                <a:gd name="T51" fmla="*/ 54 h 112"/>
                <a:gd name="T52" fmla="*/ 50 w 98"/>
                <a:gd name="T53" fmla="*/ 54 h 112"/>
                <a:gd name="T54" fmla="*/ 50 w 98"/>
                <a:gd name="T55" fmla="*/ 10 h 112"/>
                <a:gd name="T56" fmla="*/ 56 w 98"/>
                <a:gd name="T57" fmla="*/ 4 h 112"/>
                <a:gd name="T58" fmla="*/ 62 w 98"/>
                <a:gd name="T59" fmla="*/ 10 h 112"/>
                <a:gd name="T60" fmla="*/ 62 w 98"/>
                <a:gd name="T61" fmla="*/ 50 h 112"/>
                <a:gd name="T62" fmla="*/ 66 w 98"/>
                <a:gd name="T63" fmla="*/ 50 h 112"/>
                <a:gd name="T64" fmla="*/ 66 w 98"/>
                <a:gd name="T65" fmla="*/ 18 h 112"/>
                <a:gd name="T66" fmla="*/ 72 w 98"/>
                <a:gd name="T67" fmla="*/ 12 h 112"/>
                <a:gd name="T68" fmla="*/ 78 w 98"/>
                <a:gd name="T69" fmla="*/ 18 h 112"/>
                <a:gd name="T70" fmla="*/ 78 w 98"/>
                <a:gd name="T71" fmla="*/ 54 h 112"/>
                <a:gd name="T72" fmla="*/ 82 w 98"/>
                <a:gd name="T73" fmla="*/ 54 h 112"/>
                <a:gd name="T74" fmla="*/ 82 w 98"/>
                <a:gd name="T75" fmla="*/ 30 h 112"/>
                <a:gd name="T76" fmla="*/ 88 w 98"/>
                <a:gd name="T77" fmla="*/ 24 h 112"/>
                <a:gd name="T78" fmla="*/ 94 w 98"/>
                <a:gd name="T79" fmla="*/ 30 h 112"/>
                <a:gd name="T80" fmla="*/ 94 w 98"/>
                <a:gd name="T8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112">
                  <a:moveTo>
                    <a:pt x="88" y="20"/>
                  </a:moveTo>
                  <a:cubicBezTo>
                    <a:pt x="86" y="20"/>
                    <a:pt x="86" y="21"/>
                    <a:pt x="82" y="22"/>
                  </a:cubicBezTo>
                  <a:cubicBezTo>
                    <a:pt x="82" y="18"/>
                    <a:pt x="82" y="18"/>
                    <a:pt x="82" y="18"/>
                  </a:cubicBezTo>
                  <a:cubicBezTo>
                    <a:pt x="82" y="12"/>
                    <a:pt x="78" y="8"/>
                    <a:pt x="72" y="8"/>
                  </a:cubicBezTo>
                  <a:cubicBezTo>
                    <a:pt x="70" y="8"/>
                    <a:pt x="68" y="9"/>
                    <a:pt x="67" y="10"/>
                  </a:cubicBezTo>
                  <a:cubicBezTo>
                    <a:pt x="67" y="4"/>
                    <a:pt x="62" y="0"/>
                    <a:pt x="57" y="0"/>
                  </a:cubicBezTo>
                  <a:cubicBezTo>
                    <a:pt x="51" y="0"/>
                    <a:pt x="47" y="4"/>
                    <a:pt x="47" y="10"/>
                  </a:cubicBezTo>
                  <a:cubicBezTo>
                    <a:pt x="45" y="9"/>
                    <a:pt x="43" y="8"/>
                    <a:pt x="40" y="8"/>
                  </a:cubicBezTo>
                  <a:cubicBezTo>
                    <a:pt x="35" y="8"/>
                    <a:pt x="30" y="12"/>
                    <a:pt x="30" y="18"/>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30"/>
                    <a:pt x="98" y="30"/>
                    <a:pt x="98" y="30"/>
                  </a:cubicBezTo>
                  <a:cubicBezTo>
                    <a:pt x="98" y="24"/>
                    <a:pt x="94" y="20"/>
                    <a:pt x="88" y="20"/>
                  </a:cubicBezTo>
                  <a:close/>
                  <a:moveTo>
                    <a:pt x="94" y="63"/>
                  </a:moveTo>
                  <a:cubicBezTo>
                    <a:pt x="94" y="78"/>
                    <a:pt x="94" y="78"/>
                    <a:pt x="94" y="78"/>
                  </a:cubicBezTo>
                  <a:cubicBezTo>
                    <a:pt x="94" y="95"/>
                    <a:pt x="81" y="108"/>
                    <a:pt x="64" y="108"/>
                  </a:cubicBezTo>
                  <a:cubicBezTo>
                    <a:pt x="49" y="108"/>
                    <a:pt x="41" y="100"/>
                    <a:pt x="34" y="88"/>
                  </a:cubicBezTo>
                  <a:cubicBezTo>
                    <a:pt x="18" y="62"/>
                    <a:pt x="6" y="50"/>
                    <a:pt x="11" y="45"/>
                  </a:cubicBezTo>
                  <a:cubicBezTo>
                    <a:pt x="15" y="41"/>
                    <a:pt x="26" y="50"/>
                    <a:pt x="34" y="59"/>
                  </a:cubicBezTo>
                  <a:cubicBezTo>
                    <a:pt x="34" y="18"/>
                    <a:pt x="34" y="18"/>
                    <a:pt x="34" y="18"/>
                  </a:cubicBezTo>
                  <a:cubicBezTo>
                    <a:pt x="34" y="15"/>
                    <a:pt x="37" y="12"/>
                    <a:pt x="40" y="12"/>
                  </a:cubicBezTo>
                  <a:cubicBezTo>
                    <a:pt x="43" y="12"/>
                    <a:pt x="46" y="15"/>
                    <a:pt x="46" y="18"/>
                  </a:cubicBezTo>
                  <a:cubicBezTo>
                    <a:pt x="46" y="54"/>
                    <a:pt x="46" y="54"/>
                    <a:pt x="46" y="54"/>
                  </a:cubicBezTo>
                  <a:cubicBezTo>
                    <a:pt x="50" y="54"/>
                    <a:pt x="50" y="54"/>
                    <a:pt x="50" y="54"/>
                  </a:cubicBezTo>
                  <a:cubicBezTo>
                    <a:pt x="50" y="10"/>
                    <a:pt x="50" y="10"/>
                    <a:pt x="50" y="10"/>
                  </a:cubicBezTo>
                  <a:cubicBezTo>
                    <a:pt x="50" y="7"/>
                    <a:pt x="53" y="4"/>
                    <a:pt x="56" y="4"/>
                  </a:cubicBezTo>
                  <a:cubicBezTo>
                    <a:pt x="59" y="4"/>
                    <a:pt x="62" y="7"/>
                    <a:pt x="62" y="10"/>
                  </a:cubicBezTo>
                  <a:cubicBezTo>
                    <a:pt x="62" y="50"/>
                    <a:pt x="62" y="50"/>
                    <a:pt x="62" y="50"/>
                  </a:cubicBezTo>
                  <a:cubicBezTo>
                    <a:pt x="66" y="50"/>
                    <a:pt x="66" y="50"/>
                    <a:pt x="66" y="50"/>
                  </a:cubicBezTo>
                  <a:cubicBezTo>
                    <a:pt x="66" y="18"/>
                    <a:pt x="66" y="18"/>
                    <a:pt x="66" y="18"/>
                  </a:cubicBezTo>
                  <a:cubicBezTo>
                    <a:pt x="66" y="15"/>
                    <a:pt x="69" y="12"/>
                    <a:pt x="72" y="12"/>
                  </a:cubicBezTo>
                  <a:cubicBezTo>
                    <a:pt x="75" y="12"/>
                    <a:pt x="78" y="15"/>
                    <a:pt x="78" y="18"/>
                  </a:cubicBezTo>
                  <a:cubicBezTo>
                    <a:pt x="78" y="54"/>
                    <a:pt x="78" y="54"/>
                    <a:pt x="78" y="54"/>
                  </a:cubicBezTo>
                  <a:cubicBezTo>
                    <a:pt x="82" y="54"/>
                    <a:pt x="82" y="54"/>
                    <a:pt x="82" y="54"/>
                  </a:cubicBezTo>
                  <a:cubicBezTo>
                    <a:pt x="82" y="30"/>
                    <a:pt x="82" y="30"/>
                    <a:pt x="82" y="30"/>
                  </a:cubicBezTo>
                  <a:cubicBezTo>
                    <a:pt x="82" y="27"/>
                    <a:pt x="85" y="24"/>
                    <a:pt x="88" y="24"/>
                  </a:cubicBezTo>
                  <a:cubicBezTo>
                    <a:pt x="91" y="24"/>
                    <a:pt x="94" y="27"/>
                    <a:pt x="94" y="30"/>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56" name="Group 55"/>
            <p:cNvGrpSpPr/>
            <p:nvPr/>
          </p:nvGrpSpPr>
          <p:grpSpPr>
            <a:xfrm>
              <a:off x="647179" y="1946533"/>
              <a:ext cx="290513" cy="295275"/>
              <a:chOff x="2514600" y="1908175"/>
              <a:chExt cx="290513" cy="295275"/>
            </a:xfrm>
            <a:grpFill/>
          </p:grpSpPr>
          <p:sp>
            <p:nvSpPr>
              <p:cNvPr id="234" name="Oval 8"/>
              <p:cNvSpPr>
                <a:spLocks noChangeArrowheads="1"/>
              </p:cNvSpPr>
              <p:nvPr/>
            </p:nvSpPr>
            <p:spPr bwMode="auto">
              <a:xfrm>
                <a:off x="2544763" y="2146300"/>
                <a:ext cx="20638" cy="206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9"/>
              <p:cNvSpPr>
                <a:spLocks noEditPoints="1"/>
              </p:cNvSpPr>
              <p:nvPr/>
            </p:nvSpPr>
            <p:spPr bwMode="auto">
              <a:xfrm>
                <a:off x="2514600" y="1908175"/>
                <a:ext cx="290513" cy="295275"/>
              </a:xfrm>
              <a:custGeom>
                <a:avLst/>
                <a:gdLst>
                  <a:gd name="T0" fmla="*/ 112 w 112"/>
                  <a:gd name="T1" fmla="*/ 54 h 113"/>
                  <a:gd name="T2" fmla="*/ 102 w 112"/>
                  <a:gd name="T3" fmla="*/ 45 h 113"/>
                  <a:gd name="T4" fmla="*/ 78 w 112"/>
                  <a:gd name="T5" fmla="*/ 45 h 113"/>
                  <a:gd name="T6" fmla="*/ 64 w 112"/>
                  <a:gd name="T7" fmla="*/ 0 h 113"/>
                  <a:gd name="T8" fmla="*/ 50 w 112"/>
                  <a:gd name="T9" fmla="*/ 32 h 113"/>
                  <a:gd name="T10" fmla="*/ 32 w 112"/>
                  <a:gd name="T11" fmla="*/ 45 h 113"/>
                  <a:gd name="T12" fmla="*/ 30 w 112"/>
                  <a:gd name="T13" fmla="*/ 45 h 113"/>
                  <a:gd name="T14" fmla="*/ 8 w 112"/>
                  <a:gd name="T15" fmla="*/ 45 h 113"/>
                  <a:gd name="T16" fmla="*/ 0 w 112"/>
                  <a:gd name="T17" fmla="*/ 51 h 113"/>
                  <a:gd name="T18" fmla="*/ 0 w 112"/>
                  <a:gd name="T19" fmla="*/ 103 h 113"/>
                  <a:gd name="T20" fmla="*/ 8 w 112"/>
                  <a:gd name="T21" fmla="*/ 113 h 113"/>
                  <a:gd name="T22" fmla="*/ 30 w 112"/>
                  <a:gd name="T23" fmla="*/ 113 h 113"/>
                  <a:gd name="T24" fmla="*/ 53 w 112"/>
                  <a:gd name="T25" fmla="*/ 113 h 113"/>
                  <a:gd name="T26" fmla="*/ 86 w 112"/>
                  <a:gd name="T27" fmla="*/ 113 h 113"/>
                  <a:gd name="T28" fmla="*/ 96 w 112"/>
                  <a:gd name="T29" fmla="*/ 102 h 113"/>
                  <a:gd name="T30" fmla="*/ 94 w 112"/>
                  <a:gd name="T31" fmla="*/ 96 h 113"/>
                  <a:gd name="T32" fmla="*/ 104 w 112"/>
                  <a:gd name="T33" fmla="*/ 85 h 113"/>
                  <a:gd name="T34" fmla="*/ 101 w 112"/>
                  <a:gd name="T35" fmla="*/ 78 h 113"/>
                  <a:gd name="T36" fmla="*/ 108 w 112"/>
                  <a:gd name="T37" fmla="*/ 69 h 113"/>
                  <a:gd name="T38" fmla="*/ 105 w 112"/>
                  <a:gd name="T39" fmla="*/ 63 h 113"/>
                  <a:gd name="T40" fmla="*/ 112 w 112"/>
                  <a:gd name="T41" fmla="*/ 54 h 113"/>
                  <a:gd name="T42" fmla="*/ 28 w 112"/>
                  <a:gd name="T43" fmla="*/ 109 h 113"/>
                  <a:gd name="T44" fmla="*/ 8 w 112"/>
                  <a:gd name="T45" fmla="*/ 109 h 113"/>
                  <a:gd name="T46" fmla="*/ 4 w 112"/>
                  <a:gd name="T47" fmla="*/ 103 h 113"/>
                  <a:gd name="T48" fmla="*/ 4 w 112"/>
                  <a:gd name="T49" fmla="*/ 51 h 113"/>
                  <a:gd name="T50" fmla="*/ 8 w 112"/>
                  <a:gd name="T51" fmla="*/ 49 h 113"/>
                  <a:gd name="T52" fmla="*/ 28 w 112"/>
                  <a:gd name="T53" fmla="*/ 49 h 113"/>
                  <a:gd name="T54" fmla="*/ 28 w 112"/>
                  <a:gd name="T55" fmla="*/ 109 h 113"/>
                  <a:gd name="T56" fmla="*/ 102 w 112"/>
                  <a:gd name="T57" fmla="*/ 61 h 113"/>
                  <a:gd name="T58" fmla="*/ 88 w 112"/>
                  <a:gd name="T59" fmla="*/ 61 h 113"/>
                  <a:gd name="T60" fmla="*/ 88 w 112"/>
                  <a:gd name="T61" fmla="*/ 65 h 113"/>
                  <a:gd name="T62" fmla="*/ 98 w 112"/>
                  <a:gd name="T63" fmla="*/ 65 h 113"/>
                  <a:gd name="T64" fmla="*/ 104 w 112"/>
                  <a:gd name="T65" fmla="*/ 71 h 113"/>
                  <a:gd name="T66" fmla="*/ 98 w 112"/>
                  <a:gd name="T67" fmla="*/ 77 h 113"/>
                  <a:gd name="T68" fmla="*/ 84 w 112"/>
                  <a:gd name="T69" fmla="*/ 77 h 113"/>
                  <a:gd name="T70" fmla="*/ 84 w 112"/>
                  <a:gd name="T71" fmla="*/ 81 h 113"/>
                  <a:gd name="T72" fmla="*/ 94 w 112"/>
                  <a:gd name="T73" fmla="*/ 81 h 113"/>
                  <a:gd name="T74" fmla="*/ 100 w 112"/>
                  <a:gd name="T75" fmla="*/ 87 h 113"/>
                  <a:gd name="T76" fmla="*/ 94 w 112"/>
                  <a:gd name="T77" fmla="*/ 93 h 113"/>
                  <a:gd name="T78" fmla="*/ 80 w 112"/>
                  <a:gd name="T79" fmla="*/ 93 h 113"/>
                  <a:gd name="T80" fmla="*/ 80 w 112"/>
                  <a:gd name="T81" fmla="*/ 97 h 113"/>
                  <a:gd name="T82" fmla="*/ 86 w 112"/>
                  <a:gd name="T83" fmla="*/ 97 h 113"/>
                  <a:gd name="T84" fmla="*/ 92 w 112"/>
                  <a:gd name="T85" fmla="*/ 103 h 113"/>
                  <a:gd name="T86" fmla="*/ 86 w 112"/>
                  <a:gd name="T87" fmla="*/ 109 h 113"/>
                  <a:gd name="T88" fmla="*/ 71 w 112"/>
                  <a:gd name="T89" fmla="*/ 109 h 113"/>
                  <a:gd name="T90" fmla="*/ 32 w 112"/>
                  <a:gd name="T91" fmla="*/ 109 h 113"/>
                  <a:gd name="T92" fmla="*/ 32 w 112"/>
                  <a:gd name="T93" fmla="*/ 47 h 113"/>
                  <a:gd name="T94" fmla="*/ 43 w 112"/>
                  <a:gd name="T95" fmla="*/ 43 h 113"/>
                  <a:gd name="T96" fmla="*/ 53 w 112"/>
                  <a:gd name="T97" fmla="*/ 32 h 113"/>
                  <a:gd name="T98" fmla="*/ 64 w 112"/>
                  <a:gd name="T99" fmla="*/ 3 h 113"/>
                  <a:gd name="T100" fmla="*/ 74 w 112"/>
                  <a:gd name="T101" fmla="*/ 44 h 113"/>
                  <a:gd name="T102" fmla="*/ 73 w 112"/>
                  <a:gd name="T103" fmla="*/ 49 h 113"/>
                  <a:gd name="T104" fmla="*/ 102 w 112"/>
                  <a:gd name="T105" fmla="*/ 49 h 113"/>
                  <a:gd name="T106" fmla="*/ 108 w 112"/>
                  <a:gd name="T107" fmla="*/ 55 h 113"/>
                  <a:gd name="T108" fmla="*/ 102 w 112"/>
                  <a:gd name="T109"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113">
                    <a:moveTo>
                      <a:pt x="112" y="54"/>
                    </a:moveTo>
                    <a:cubicBezTo>
                      <a:pt x="112" y="48"/>
                      <a:pt x="108" y="45"/>
                      <a:pt x="102" y="45"/>
                    </a:cubicBezTo>
                    <a:cubicBezTo>
                      <a:pt x="78" y="45"/>
                      <a:pt x="78" y="45"/>
                      <a:pt x="78" y="45"/>
                    </a:cubicBezTo>
                    <a:cubicBezTo>
                      <a:pt x="82" y="21"/>
                      <a:pt x="80" y="0"/>
                      <a:pt x="64" y="0"/>
                    </a:cubicBezTo>
                    <a:cubicBezTo>
                      <a:pt x="48" y="0"/>
                      <a:pt x="56" y="20"/>
                      <a:pt x="50" y="32"/>
                    </a:cubicBezTo>
                    <a:cubicBezTo>
                      <a:pt x="44" y="43"/>
                      <a:pt x="32" y="45"/>
                      <a:pt x="32" y="45"/>
                    </a:cubicBezTo>
                    <a:cubicBezTo>
                      <a:pt x="30" y="45"/>
                      <a:pt x="30" y="45"/>
                      <a:pt x="30" y="45"/>
                    </a:cubicBezTo>
                    <a:cubicBezTo>
                      <a:pt x="8" y="45"/>
                      <a:pt x="8" y="45"/>
                      <a:pt x="8" y="45"/>
                    </a:cubicBezTo>
                    <a:cubicBezTo>
                      <a:pt x="4" y="45"/>
                      <a:pt x="0" y="47"/>
                      <a:pt x="0" y="51"/>
                    </a:cubicBezTo>
                    <a:cubicBezTo>
                      <a:pt x="0" y="103"/>
                      <a:pt x="0" y="103"/>
                      <a:pt x="0" y="103"/>
                    </a:cubicBezTo>
                    <a:cubicBezTo>
                      <a:pt x="0" y="107"/>
                      <a:pt x="4" y="113"/>
                      <a:pt x="8" y="113"/>
                    </a:cubicBezTo>
                    <a:cubicBezTo>
                      <a:pt x="30" y="113"/>
                      <a:pt x="30" y="113"/>
                      <a:pt x="30" y="113"/>
                    </a:cubicBezTo>
                    <a:cubicBezTo>
                      <a:pt x="53" y="113"/>
                      <a:pt x="53" y="113"/>
                      <a:pt x="53" y="113"/>
                    </a:cubicBezTo>
                    <a:cubicBezTo>
                      <a:pt x="86" y="113"/>
                      <a:pt x="86" y="113"/>
                      <a:pt x="86" y="113"/>
                    </a:cubicBezTo>
                    <a:cubicBezTo>
                      <a:pt x="92" y="113"/>
                      <a:pt x="96" y="108"/>
                      <a:pt x="96" y="102"/>
                    </a:cubicBezTo>
                    <a:cubicBezTo>
                      <a:pt x="96" y="100"/>
                      <a:pt x="95" y="97"/>
                      <a:pt x="94" y="96"/>
                    </a:cubicBezTo>
                    <a:cubicBezTo>
                      <a:pt x="100" y="95"/>
                      <a:pt x="104" y="91"/>
                      <a:pt x="104" y="85"/>
                    </a:cubicBezTo>
                    <a:cubicBezTo>
                      <a:pt x="104" y="83"/>
                      <a:pt x="103" y="80"/>
                      <a:pt x="101" y="78"/>
                    </a:cubicBezTo>
                    <a:cubicBezTo>
                      <a:pt x="105" y="77"/>
                      <a:pt x="108" y="73"/>
                      <a:pt x="108" y="69"/>
                    </a:cubicBezTo>
                    <a:cubicBezTo>
                      <a:pt x="108" y="67"/>
                      <a:pt x="107" y="65"/>
                      <a:pt x="105" y="63"/>
                    </a:cubicBezTo>
                    <a:cubicBezTo>
                      <a:pt x="109" y="61"/>
                      <a:pt x="112" y="58"/>
                      <a:pt x="112" y="54"/>
                    </a:cubicBezTo>
                    <a:close/>
                    <a:moveTo>
                      <a:pt x="28" y="109"/>
                    </a:moveTo>
                    <a:cubicBezTo>
                      <a:pt x="8" y="109"/>
                      <a:pt x="8" y="109"/>
                      <a:pt x="8" y="109"/>
                    </a:cubicBezTo>
                    <a:cubicBezTo>
                      <a:pt x="6" y="109"/>
                      <a:pt x="4" y="105"/>
                      <a:pt x="4" y="103"/>
                    </a:cubicBezTo>
                    <a:cubicBezTo>
                      <a:pt x="4" y="51"/>
                      <a:pt x="4" y="51"/>
                      <a:pt x="4" y="51"/>
                    </a:cubicBezTo>
                    <a:cubicBezTo>
                      <a:pt x="4" y="49"/>
                      <a:pt x="6" y="49"/>
                      <a:pt x="8" y="49"/>
                    </a:cubicBezTo>
                    <a:cubicBezTo>
                      <a:pt x="28" y="49"/>
                      <a:pt x="28" y="49"/>
                      <a:pt x="28" y="49"/>
                    </a:cubicBezTo>
                    <a:lnTo>
                      <a:pt x="28" y="109"/>
                    </a:lnTo>
                    <a:close/>
                    <a:moveTo>
                      <a:pt x="102" y="61"/>
                    </a:moveTo>
                    <a:cubicBezTo>
                      <a:pt x="88" y="61"/>
                      <a:pt x="88" y="61"/>
                      <a:pt x="88" y="61"/>
                    </a:cubicBezTo>
                    <a:cubicBezTo>
                      <a:pt x="88" y="65"/>
                      <a:pt x="88" y="65"/>
                      <a:pt x="88" y="65"/>
                    </a:cubicBezTo>
                    <a:cubicBezTo>
                      <a:pt x="98" y="65"/>
                      <a:pt x="98" y="65"/>
                      <a:pt x="98" y="65"/>
                    </a:cubicBezTo>
                    <a:cubicBezTo>
                      <a:pt x="101" y="65"/>
                      <a:pt x="104" y="68"/>
                      <a:pt x="104" y="71"/>
                    </a:cubicBezTo>
                    <a:cubicBezTo>
                      <a:pt x="104" y="74"/>
                      <a:pt x="101" y="77"/>
                      <a:pt x="98" y="77"/>
                    </a:cubicBezTo>
                    <a:cubicBezTo>
                      <a:pt x="84" y="77"/>
                      <a:pt x="84" y="77"/>
                      <a:pt x="84" y="77"/>
                    </a:cubicBezTo>
                    <a:cubicBezTo>
                      <a:pt x="84" y="81"/>
                      <a:pt x="84" y="81"/>
                      <a:pt x="84" y="81"/>
                    </a:cubicBezTo>
                    <a:cubicBezTo>
                      <a:pt x="94" y="81"/>
                      <a:pt x="94" y="81"/>
                      <a:pt x="94" y="81"/>
                    </a:cubicBezTo>
                    <a:cubicBezTo>
                      <a:pt x="97" y="81"/>
                      <a:pt x="100" y="84"/>
                      <a:pt x="100" y="87"/>
                    </a:cubicBezTo>
                    <a:cubicBezTo>
                      <a:pt x="100" y="90"/>
                      <a:pt x="97" y="93"/>
                      <a:pt x="94" y="93"/>
                    </a:cubicBezTo>
                    <a:cubicBezTo>
                      <a:pt x="80" y="93"/>
                      <a:pt x="80" y="93"/>
                      <a:pt x="80" y="93"/>
                    </a:cubicBezTo>
                    <a:cubicBezTo>
                      <a:pt x="80" y="97"/>
                      <a:pt x="80" y="97"/>
                      <a:pt x="80" y="97"/>
                    </a:cubicBezTo>
                    <a:cubicBezTo>
                      <a:pt x="86" y="97"/>
                      <a:pt x="86" y="97"/>
                      <a:pt x="86" y="97"/>
                    </a:cubicBezTo>
                    <a:cubicBezTo>
                      <a:pt x="89" y="97"/>
                      <a:pt x="92" y="100"/>
                      <a:pt x="92" y="103"/>
                    </a:cubicBezTo>
                    <a:cubicBezTo>
                      <a:pt x="92" y="106"/>
                      <a:pt x="89" y="109"/>
                      <a:pt x="86" y="109"/>
                    </a:cubicBezTo>
                    <a:cubicBezTo>
                      <a:pt x="71" y="109"/>
                      <a:pt x="71" y="109"/>
                      <a:pt x="71" y="109"/>
                    </a:cubicBezTo>
                    <a:cubicBezTo>
                      <a:pt x="32" y="109"/>
                      <a:pt x="32" y="109"/>
                      <a:pt x="32" y="109"/>
                    </a:cubicBezTo>
                    <a:cubicBezTo>
                      <a:pt x="32" y="109"/>
                      <a:pt x="32" y="55"/>
                      <a:pt x="32" y="47"/>
                    </a:cubicBezTo>
                    <a:cubicBezTo>
                      <a:pt x="38" y="47"/>
                      <a:pt x="43" y="43"/>
                      <a:pt x="43" y="43"/>
                    </a:cubicBezTo>
                    <a:cubicBezTo>
                      <a:pt x="47" y="41"/>
                      <a:pt x="51" y="37"/>
                      <a:pt x="53" y="32"/>
                    </a:cubicBezTo>
                    <a:cubicBezTo>
                      <a:pt x="60" y="20"/>
                      <a:pt x="53" y="3"/>
                      <a:pt x="64" y="3"/>
                    </a:cubicBezTo>
                    <a:cubicBezTo>
                      <a:pt x="76" y="3"/>
                      <a:pt x="78" y="23"/>
                      <a:pt x="74" y="44"/>
                    </a:cubicBezTo>
                    <a:cubicBezTo>
                      <a:pt x="73" y="49"/>
                      <a:pt x="73" y="49"/>
                      <a:pt x="73" y="49"/>
                    </a:cubicBezTo>
                    <a:cubicBezTo>
                      <a:pt x="102" y="49"/>
                      <a:pt x="102" y="49"/>
                      <a:pt x="102" y="49"/>
                    </a:cubicBezTo>
                    <a:cubicBezTo>
                      <a:pt x="105" y="49"/>
                      <a:pt x="108" y="52"/>
                      <a:pt x="108" y="55"/>
                    </a:cubicBezTo>
                    <a:cubicBezTo>
                      <a:pt x="108" y="58"/>
                      <a:pt x="105" y="61"/>
                      <a:pt x="102"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7" name="Group 56"/>
            <p:cNvGrpSpPr/>
            <p:nvPr/>
          </p:nvGrpSpPr>
          <p:grpSpPr>
            <a:xfrm>
              <a:off x="10038206" y="6400642"/>
              <a:ext cx="295275" cy="292100"/>
              <a:chOff x="3138488" y="1911350"/>
              <a:chExt cx="295275" cy="292100"/>
            </a:xfrm>
            <a:grpFill/>
          </p:grpSpPr>
          <p:sp>
            <p:nvSpPr>
              <p:cNvPr id="232" name="Oval 10"/>
              <p:cNvSpPr>
                <a:spLocks noChangeArrowheads="1"/>
              </p:cNvSpPr>
              <p:nvPr/>
            </p:nvSpPr>
            <p:spPr bwMode="auto">
              <a:xfrm>
                <a:off x="3175000" y="1936750"/>
                <a:ext cx="20638" cy="222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11"/>
              <p:cNvSpPr>
                <a:spLocks noEditPoints="1"/>
              </p:cNvSpPr>
              <p:nvPr/>
            </p:nvSpPr>
            <p:spPr bwMode="auto">
              <a:xfrm>
                <a:off x="3138488" y="1911350"/>
                <a:ext cx="295275" cy="292100"/>
              </a:xfrm>
              <a:custGeom>
                <a:avLst/>
                <a:gdLst>
                  <a:gd name="T0" fmla="*/ 107 w 114"/>
                  <a:gd name="T1" fmla="*/ 47 h 112"/>
                  <a:gd name="T2" fmla="*/ 110 w 114"/>
                  <a:gd name="T3" fmla="*/ 40 h 112"/>
                  <a:gd name="T4" fmla="*/ 103 w 114"/>
                  <a:gd name="T5" fmla="*/ 31 h 112"/>
                  <a:gd name="T6" fmla="*/ 106 w 114"/>
                  <a:gd name="T7" fmla="*/ 24 h 112"/>
                  <a:gd name="T8" fmla="*/ 96 w 114"/>
                  <a:gd name="T9" fmla="*/ 14 h 112"/>
                  <a:gd name="T10" fmla="*/ 98 w 114"/>
                  <a:gd name="T11" fmla="*/ 9 h 112"/>
                  <a:gd name="T12" fmla="*/ 88 w 114"/>
                  <a:gd name="T13" fmla="*/ 0 h 112"/>
                  <a:gd name="T14" fmla="*/ 55 w 114"/>
                  <a:gd name="T15" fmla="*/ 0 h 112"/>
                  <a:gd name="T16" fmla="*/ 32 w 114"/>
                  <a:gd name="T17" fmla="*/ 0 h 112"/>
                  <a:gd name="T18" fmla="*/ 10 w 114"/>
                  <a:gd name="T19" fmla="*/ 0 h 112"/>
                  <a:gd name="T20" fmla="*/ 0 w 114"/>
                  <a:gd name="T21" fmla="*/ 6 h 112"/>
                  <a:gd name="T22" fmla="*/ 0 w 114"/>
                  <a:gd name="T23" fmla="*/ 58 h 112"/>
                  <a:gd name="T24" fmla="*/ 10 w 114"/>
                  <a:gd name="T25" fmla="*/ 68 h 112"/>
                  <a:gd name="T26" fmla="*/ 32 w 114"/>
                  <a:gd name="T27" fmla="*/ 68 h 112"/>
                  <a:gd name="T28" fmla="*/ 34 w 114"/>
                  <a:gd name="T29" fmla="*/ 68 h 112"/>
                  <a:gd name="T30" fmla="*/ 52 w 114"/>
                  <a:gd name="T31" fmla="*/ 80 h 112"/>
                  <a:gd name="T32" fmla="*/ 66 w 114"/>
                  <a:gd name="T33" fmla="*/ 112 h 112"/>
                  <a:gd name="T34" fmla="*/ 80 w 114"/>
                  <a:gd name="T35" fmla="*/ 68 h 112"/>
                  <a:gd name="T36" fmla="*/ 104 w 114"/>
                  <a:gd name="T37" fmla="*/ 68 h 112"/>
                  <a:gd name="T38" fmla="*/ 114 w 114"/>
                  <a:gd name="T39" fmla="*/ 57 h 112"/>
                  <a:gd name="T40" fmla="*/ 107 w 114"/>
                  <a:gd name="T41" fmla="*/ 47 h 112"/>
                  <a:gd name="T42" fmla="*/ 28 w 114"/>
                  <a:gd name="T43" fmla="*/ 64 h 112"/>
                  <a:gd name="T44" fmla="*/ 10 w 114"/>
                  <a:gd name="T45" fmla="*/ 64 h 112"/>
                  <a:gd name="T46" fmla="*/ 4 w 114"/>
                  <a:gd name="T47" fmla="*/ 58 h 112"/>
                  <a:gd name="T48" fmla="*/ 4 w 114"/>
                  <a:gd name="T49" fmla="*/ 6 h 112"/>
                  <a:gd name="T50" fmla="*/ 10 w 114"/>
                  <a:gd name="T51" fmla="*/ 4 h 112"/>
                  <a:gd name="T52" fmla="*/ 28 w 114"/>
                  <a:gd name="T53" fmla="*/ 4 h 112"/>
                  <a:gd name="T54" fmla="*/ 28 w 114"/>
                  <a:gd name="T55" fmla="*/ 64 h 112"/>
                  <a:gd name="T56" fmla="*/ 104 w 114"/>
                  <a:gd name="T57" fmla="*/ 64 h 112"/>
                  <a:gd name="T58" fmla="*/ 75 w 114"/>
                  <a:gd name="T59" fmla="*/ 64 h 112"/>
                  <a:gd name="T60" fmla="*/ 76 w 114"/>
                  <a:gd name="T61" fmla="*/ 67 h 112"/>
                  <a:gd name="T62" fmla="*/ 66 w 114"/>
                  <a:gd name="T63" fmla="*/ 107 h 112"/>
                  <a:gd name="T64" fmla="*/ 55 w 114"/>
                  <a:gd name="T65" fmla="*/ 77 h 112"/>
                  <a:gd name="T66" fmla="*/ 44 w 114"/>
                  <a:gd name="T67" fmla="*/ 66 h 112"/>
                  <a:gd name="T68" fmla="*/ 32 w 114"/>
                  <a:gd name="T69" fmla="*/ 62 h 112"/>
                  <a:gd name="T70" fmla="*/ 32 w 114"/>
                  <a:gd name="T71" fmla="*/ 4 h 112"/>
                  <a:gd name="T72" fmla="*/ 73 w 114"/>
                  <a:gd name="T73" fmla="*/ 4 h 112"/>
                  <a:gd name="T74" fmla="*/ 88 w 114"/>
                  <a:gd name="T75" fmla="*/ 4 h 112"/>
                  <a:gd name="T76" fmla="*/ 94 w 114"/>
                  <a:gd name="T77" fmla="*/ 10 h 112"/>
                  <a:gd name="T78" fmla="*/ 88 w 114"/>
                  <a:gd name="T79" fmla="*/ 16 h 112"/>
                  <a:gd name="T80" fmla="*/ 80 w 114"/>
                  <a:gd name="T81" fmla="*/ 16 h 112"/>
                  <a:gd name="T82" fmla="*/ 80 w 114"/>
                  <a:gd name="T83" fmla="*/ 20 h 112"/>
                  <a:gd name="T84" fmla="*/ 96 w 114"/>
                  <a:gd name="T85" fmla="*/ 20 h 112"/>
                  <a:gd name="T86" fmla="*/ 102 w 114"/>
                  <a:gd name="T87" fmla="*/ 26 h 112"/>
                  <a:gd name="T88" fmla="*/ 96 w 114"/>
                  <a:gd name="T89" fmla="*/ 32 h 112"/>
                  <a:gd name="T90" fmla="*/ 84 w 114"/>
                  <a:gd name="T91" fmla="*/ 32 h 112"/>
                  <a:gd name="T92" fmla="*/ 84 w 114"/>
                  <a:gd name="T93" fmla="*/ 36 h 112"/>
                  <a:gd name="T94" fmla="*/ 100 w 114"/>
                  <a:gd name="T95" fmla="*/ 36 h 112"/>
                  <a:gd name="T96" fmla="*/ 106 w 114"/>
                  <a:gd name="T97" fmla="*/ 42 h 112"/>
                  <a:gd name="T98" fmla="*/ 100 w 114"/>
                  <a:gd name="T99" fmla="*/ 48 h 112"/>
                  <a:gd name="T100" fmla="*/ 88 w 114"/>
                  <a:gd name="T101" fmla="*/ 48 h 112"/>
                  <a:gd name="T102" fmla="*/ 88 w 114"/>
                  <a:gd name="T103" fmla="*/ 52 h 112"/>
                  <a:gd name="T104" fmla="*/ 104 w 114"/>
                  <a:gd name="T105" fmla="*/ 52 h 112"/>
                  <a:gd name="T106" fmla="*/ 110 w 114"/>
                  <a:gd name="T107" fmla="*/ 58 h 112"/>
                  <a:gd name="T108" fmla="*/ 104 w 114"/>
                  <a:gd name="T109" fmla="*/ 6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4" h="112">
                    <a:moveTo>
                      <a:pt x="107" y="47"/>
                    </a:moveTo>
                    <a:cubicBezTo>
                      <a:pt x="109" y="45"/>
                      <a:pt x="110" y="43"/>
                      <a:pt x="110" y="40"/>
                    </a:cubicBezTo>
                    <a:cubicBezTo>
                      <a:pt x="110" y="36"/>
                      <a:pt x="107" y="32"/>
                      <a:pt x="103" y="31"/>
                    </a:cubicBezTo>
                    <a:cubicBezTo>
                      <a:pt x="105" y="29"/>
                      <a:pt x="106" y="27"/>
                      <a:pt x="106" y="24"/>
                    </a:cubicBezTo>
                    <a:cubicBezTo>
                      <a:pt x="106" y="18"/>
                      <a:pt x="102" y="14"/>
                      <a:pt x="96" y="14"/>
                    </a:cubicBezTo>
                    <a:cubicBezTo>
                      <a:pt x="97" y="12"/>
                      <a:pt x="98" y="11"/>
                      <a:pt x="98" y="9"/>
                    </a:cubicBezTo>
                    <a:cubicBezTo>
                      <a:pt x="98" y="3"/>
                      <a:pt x="94" y="0"/>
                      <a:pt x="88" y="0"/>
                    </a:cubicBezTo>
                    <a:cubicBezTo>
                      <a:pt x="55" y="0"/>
                      <a:pt x="55" y="0"/>
                      <a:pt x="55" y="0"/>
                    </a:cubicBezTo>
                    <a:cubicBezTo>
                      <a:pt x="32" y="0"/>
                      <a:pt x="32" y="0"/>
                      <a:pt x="32" y="0"/>
                    </a:cubicBezTo>
                    <a:cubicBezTo>
                      <a:pt x="10" y="0"/>
                      <a:pt x="10" y="0"/>
                      <a:pt x="10" y="0"/>
                    </a:cubicBezTo>
                    <a:cubicBezTo>
                      <a:pt x="6" y="0"/>
                      <a:pt x="0" y="2"/>
                      <a:pt x="0" y="6"/>
                    </a:cubicBezTo>
                    <a:cubicBezTo>
                      <a:pt x="0" y="58"/>
                      <a:pt x="0" y="58"/>
                      <a:pt x="0" y="58"/>
                    </a:cubicBezTo>
                    <a:cubicBezTo>
                      <a:pt x="0" y="62"/>
                      <a:pt x="6" y="68"/>
                      <a:pt x="10" y="68"/>
                    </a:cubicBezTo>
                    <a:cubicBezTo>
                      <a:pt x="32" y="68"/>
                      <a:pt x="32" y="68"/>
                      <a:pt x="32" y="68"/>
                    </a:cubicBezTo>
                    <a:cubicBezTo>
                      <a:pt x="34" y="68"/>
                      <a:pt x="34" y="68"/>
                      <a:pt x="34" y="68"/>
                    </a:cubicBezTo>
                    <a:cubicBezTo>
                      <a:pt x="34" y="68"/>
                      <a:pt x="46" y="68"/>
                      <a:pt x="52" y="80"/>
                    </a:cubicBezTo>
                    <a:cubicBezTo>
                      <a:pt x="58" y="92"/>
                      <a:pt x="50" y="112"/>
                      <a:pt x="66" y="112"/>
                    </a:cubicBezTo>
                    <a:cubicBezTo>
                      <a:pt x="82" y="112"/>
                      <a:pt x="84" y="88"/>
                      <a:pt x="80" y="68"/>
                    </a:cubicBezTo>
                    <a:cubicBezTo>
                      <a:pt x="104" y="68"/>
                      <a:pt x="104" y="68"/>
                      <a:pt x="104" y="68"/>
                    </a:cubicBezTo>
                    <a:cubicBezTo>
                      <a:pt x="110" y="68"/>
                      <a:pt x="114" y="63"/>
                      <a:pt x="114" y="57"/>
                    </a:cubicBezTo>
                    <a:cubicBezTo>
                      <a:pt x="114" y="53"/>
                      <a:pt x="111" y="48"/>
                      <a:pt x="107" y="47"/>
                    </a:cubicBezTo>
                    <a:close/>
                    <a:moveTo>
                      <a:pt x="28" y="64"/>
                    </a:moveTo>
                    <a:cubicBezTo>
                      <a:pt x="10" y="64"/>
                      <a:pt x="10" y="64"/>
                      <a:pt x="10" y="64"/>
                    </a:cubicBezTo>
                    <a:cubicBezTo>
                      <a:pt x="8" y="64"/>
                      <a:pt x="4" y="60"/>
                      <a:pt x="4" y="58"/>
                    </a:cubicBezTo>
                    <a:cubicBezTo>
                      <a:pt x="4" y="6"/>
                      <a:pt x="4" y="6"/>
                      <a:pt x="4" y="6"/>
                    </a:cubicBezTo>
                    <a:cubicBezTo>
                      <a:pt x="4" y="4"/>
                      <a:pt x="8" y="4"/>
                      <a:pt x="10" y="4"/>
                    </a:cubicBezTo>
                    <a:cubicBezTo>
                      <a:pt x="28" y="4"/>
                      <a:pt x="28" y="4"/>
                      <a:pt x="28" y="4"/>
                    </a:cubicBezTo>
                    <a:lnTo>
                      <a:pt x="28" y="64"/>
                    </a:lnTo>
                    <a:close/>
                    <a:moveTo>
                      <a:pt x="104" y="64"/>
                    </a:moveTo>
                    <a:cubicBezTo>
                      <a:pt x="75" y="64"/>
                      <a:pt x="75" y="64"/>
                      <a:pt x="75" y="64"/>
                    </a:cubicBezTo>
                    <a:cubicBezTo>
                      <a:pt x="76" y="67"/>
                      <a:pt x="76" y="67"/>
                      <a:pt x="76" y="67"/>
                    </a:cubicBezTo>
                    <a:cubicBezTo>
                      <a:pt x="80" y="88"/>
                      <a:pt x="78" y="107"/>
                      <a:pt x="66" y="107"/>
                    </a:cubicBezTo>
                    <a:cubicBezTo>
                      <a:pt x="55" y="107"/>
                      <a:pt x="62" y="89"/>
                      <a:pt x="55" y="77"/>
                    </a:cubicBezTo>
                    <a:cubicBezTo>
                      <a:pt x="53" y="72"/>
                      <a:pt x="48" y="68"/>
                      <a:pt x="44" y="66"/>
                    </a:cubicBezTo>
                    <a:cubicBezTo>
                      <a:pt x="44" y="66"/>
                      <a:pt x="40" y="62"/>
                      <a:pt x="32" y="62"/>
                    </a:cubicBezTo>
                    <a:cubicBezTo>
                      <a:pt x="32" y="54"/>
                      <a:pt x="32" y="4"/>
                      <a:pt x="32" y="4"/>
                    </a:cubicBezTo>
                    <a:cubicBezTo>
                      <a:pt x="73" y="4"/>
                      <a:pt x="73" y="4"/>
                      <a:pt x="73" y="4"/>
                    </a:cubicBezTo>
                    <a:cubicBezTo>
                      <a:pt x="88" y="4"/>
                      <a:pt x="88" y="4"/>
                      <a:pt x="88" y="4"/>
                    </a:cubicBezTo>
                    <a:cubicBezTo>
                      <a:pt x="91" y="4"/>
                      <a:pt x="94" y="7"/>
                      <a:pt x="94" y="10"/>
                    </a:cubicBezTo>
                    <a:cubicBezTo>
                      <a:pt x="94" y="13"/>
                      <a:pt x="91" y="16"/>
                      <a:pt x="88" y="16"/>
                    </a:cubicBezTo>
                    <a:cubicBezTo>
                      <a:pt x="80" y="16"/>
                      <a:pt x="80" y="16"/>
                      <a:pt x="80" y="16"/>
                    </a:cubicBezTo>
                    <a:cubicBezTo>
                      <a:pt x="80" y="20"/>
                      <a:pt x="80" y="20"/>
                      <a:pt x="80" y="20"/>
                    </a:cubicBezTo>
                    <a:cubicBezTo>
                      <a:pt x="96" y="20"/>
                      <a:pt x="96" y="20"/>
                      <a:pt x="96" y="20"/>
                    </a:cubicBezTo>
                    <a:cubicBezTo>
                      <a:pt x="99" y="20"/>
                      <a:pt x="102" y="23"/>
                      <a:pt x="102" y="26"/>
                    </a:cubicBezTo>
                    <a:cubicBezTo>
                      <a:pt x="102" y="29"/>
                      <a:pt x="99" y="32"/>
                      <a:pt x="96" y="32"/>
                    </a:cubicBezTo>
                    <a:cubicBezTo>
                      <a:pt x="84" y="32"/>
                      <a:pt x="84" y="32"/>
                      <a:pt x="84" y="32"/>
                    </a:cubicBezTo>
                    <a:cubicBezTo>
                      <a:pt x="84" y="36"/>
                      <a:pt x="84" y="36"/>
                      <a:pt x="84" y="36"/>
                    </a:cubicBezTo>
                    <a:cubicBezTo>
                      <a:pt x="100" y="36"/>
                      <a:pt x="100" y="36"/>
                      <a:pt x="100" y="36"/>
                    </a:cubicBezTo>
                    <a:cubicBezTo>
                      <a:pt x="103" y="36"/>
                      <a:pt x="106" y="39"/>
                      <a:pt x="106" y="42"/>
                    </a:cubicBezTo>
                    <a:cubicBezTo>
                      <a:pt x="106" y="45"/>
                      <a:pt x="103" y="48"/>
                      <a:pt x="100" y="48"/>
                    </a:cubicBezTo>
                    <a:cubicBezTo>
                      <a:pt x="88" y="48"/>
                      <a:pt x="88" y="48"/>
                      <a:pt x="88" y="48"/>
                    </a:cubicBezTo>
                    <a:cubicBezTo>
                      <a:pt x="88" y="52"/>
                      <a:pt x="88" y="52"/>
                      <a:pt x="88" y="52"/>
                    </a:cubicBezTo>
                    <a:cubicBezTo>
                      <a:pt x="104" y="52"/>
                      <a:pt x="104" y="52"/>
                      <a:pt x="104" y="52"/>
                    </a:cubicBezTo>
                    <a:cubicBezTo>
                      <a:pt x="107" y="52"/>
                      <a:pt x="110" y="55"/>
                      <a:pt x="110" y="58"/>
                    </a:cubicBezTo>
                    <a:cubicBezTo>
                      <a:pt x="110" y="61"/>
                      <a:pt x="107" y="64"/>
                      <a:pt x="104"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58" name="Freeform 12"/>
            <p:cNvSpPr>
              <a:spLocks noEditPoints="1"/>
            </p:cNvSpPr>
            <p:nvPr/>
          </p:nvSpPr>
          <p:spPr bwMode="auto">
            <a:xfrm>
              <a:off x="2883729" y="4147913"/>
              <a:ext cx="290513" cy="292100"/>
            </a:xfrm>
            <a:custGeom>
              <a:avLst/>
              <a:gdLst>
                <a:gd name="T0" fmla="*/ 69 w 112"/>
                <a:gd name="T1" fmla="*/ 112 h 112"/>
                <a:gd name="T2" fmla="*/ 86 w 112"/>
                <a:gd name="T3" fmla="*/ 112 h 112"/>
                <a:gd name="T4" fmla="*/ 96 w 112"/>
                <a:gd name="T5" fmla="*/ 102 h 112"/>
                <a:gd name="T6" fmla="*/ 94 w 112"/>
                <a:gd name="T7" fmla="*/ 96 h 112"/>
                <a:gd name="T8" fmla="*/ 104 w 112"/>
                <a:gd name="T9" fmla="*/ 86 h 112"/>
                <a:gd name="T10" fmla="*/ 101 w 112"/>
                <a:gd name="T11" fmla="*/ 79 h 112"/>
                <a:gd name="T12" fmla="*/ 101 w 112"/>
                <a:gd name="T13" fmla="*/ 79 h 112"/>
                <a:gd name="T14" fmla="*/ 108 w 112"/>
                <a:gd name="T15" fmla="*/ 70 h 112"/>
                <a:gd name="T16" fmla="*/ 105 w 112"/>
                <a:gd name="T17" fmla="*/ 63 h 112"/>
                <a:gd name="T18" fmla="*/ 112 w 112"/>
                <a:gd name="T19" fmla="*/ 54 h 112"/>
                <a:gd name="T20" fmla="*/ 102 w 112"/>
                <a:gd name="T21" fmla="*/ 44 h 112"/>
                <a:gd name="T22" fmla="*/ 78 w 112"/>
                <a:gd name="T23" fmla="*/ 44 h 112"/>
                <a:gd name="T24" fmla="*/ 64 w 112"/>
                <a:gd name="T25" fmla="*/ 0 h 112"/>
                <a:gd name="T26" fmla="*/ 50 w 112"/>
                <a:gd name="T27" fmla="*/ 31 h 112"/>
                <a:gd name="T28" fmla="*/ 32 w 112"/>
                <a:gd name="T29" fmla="*/ 44 h 112"/>
                <a:gd name="T30" fmla="*/ 8 w 112"/>
                <a:gd name="T31" fmla="*/ 44 h 112"/>
                <a:gd name="T32" fmla="*/ 0 w 112"/>
                <a:gd name="T33" fmla="*/ 52 h 112"/>
                <a:gd name="T34" fmla="*/ 0 w 112"/>
                <a:gd name="T35" fmla="*/ 96 h 112"/>
                <a:gd name="T36" fmla="*/ 8 w 112"/>
                <a:gd name="T37" fmla="*/ 104 h 112"/>
                <a:gd name="T38" fmla="*/ 32 w 112"/>
                <a:gd name="T39" fmla="*/ 104 h 112"/>
                <a:gd name="T40" fmla="*/ 56 w 112"/>
                <a:gd name="T41" fmla="*/ 112 h 112"/>
                <a:gd name="T42" fmla="*/ 69 w 112"/>
                <a:gd name="T43" fmla="*/ 112 h 112"/>
                <a:gd name="T44" fmla="*/ 34 w 112"/>
                <a:gd name="T45" fmla="*/ 48 h 112"/>
                <a:gd name="T46" fmla="*/ 53 w 112"/>
                <a:gd name="T47" fmla="*/ 33 h 112"/>
                <a:gd name="T48" fmla="*/ 64 w 112"/>
                <a:gd name="T49" fmla="*/ 4 h 112"/>
                <a:gd name="T50" fmla="*/ 73 w 112"/>
                <a:gd name="T51" fmla="*/ 48 h 112"/>
                <a:gd name="T52" fmla="*/ 73 w 112"/>
                <a:gd name="T53" fmla="*/ 48 h 112"/>
                <a:gd name="T54" fmla="*/ 102 w 112"/>
                <a:gd name="T55" fmla="*/ 48 h 112"/>
                <a:gd name="T56" fmla="*/ 108 w 112"/>
                <a:gd name="T57" fmla="*/ 54 h 112"/>
                <a:gd name="T58" fmla="*/ 102 w 112"/>
                <a:gd name="T59" fmla="*/ 60 h 112"/>
                <a:gd name="T60" fmla="*/ 88 w 112"/>
                <a:gd name="T61" fmla="*/ 60 h 112"/>
                <a:gd name="T62" fmla="*/ 88 w 112"/>
                <a:gd name="T63" fmla="*/ 64 h 112"/>
                <a:gd name="T64" fmla="*/ 98 w 112"/>
                <a:gd name="T65" fmla="*/ 64 h 112"/>
                <a:gd name="T66" fmla="*/ 104 w 112"/>
                <a:gd name="T67" fmla="*/ 70 h 112"/>
                <a:gd name="T68" fmla="*/ 98 w 112"/>
                <a:gd name="T69" fmla="*/ 76 h 112"/>
                <a:gd name="T70" fmla="*/ 84 w 112"/>
                <a:gd name="T71" fmla="*/ 76 h 112"/>
                <a:gd name="T72" fmla="*/ 84 w 112"/>
                <a:gd name="T73" fmla="*/ 76 h 112"/>
                <a:gd name="T74" fmla="*/ 84 w 112"/>
                <a:gd name="T75" fmla="*/ 80 h 112"/>
                <a:gd name="T76" fmla="*/ 94 w 112"/>
                <a:gd name="T77" fmla="*/ 80 h 112"/>
                <a:gd name="T78" fmla="*/ 100 w 112"/>
                <a:gd name="T79" fmla="*/ 86 h 112"/>
                <a:gd name="T80" fmla="*/ 94 w 112"/>
                <a:gd name="T81" fmla="*/ 92 h 112"/>
                <a:gd name="T82" fmla="*/ 80 w 112"/>
                <a:gd name="T83" fmla="*/ 92 h 112"/>
                <a:gd name="T84" fmla="*/ 80 w 112"/>
                <a:gd name="T85" fmla="*/ 92 h 112"/>
                <a:gd name="T86" fmla="*/ 80 w 112"/>
                <a:gd name="T87" fmla="*/ 96 h 112"/>
                <a:gd name="T88" fmla="*/ 86 w 112"/>
                <a:gd name="T89" fmla="*/ 96 h 112"/>
                <a:gd name="T90" fmla="*/ 92 w 112"/>
                <a:gd name="T91" fmla="*/ 102 h 112"/>
                <a:gd name="T92" fmla="*/ 86 w 112"/>
                <a:gd name="T93" fmla="*/ 108 h 112"/>
                <a:gd name="T94" fmla="*/ 71 w 112"/>
                <a:gd name="T95" fmla="*/ 108 h 112"/>
                <a:gd name="T96" fmla="*/ 56 w 112"/>
                <a:gd name="T97" fmla="*/ 108 h 112"/>
                <a:gd name="T98" fmla="*/ 32 w 112"/>
                <a:gd name="T99" fmla="*/ 100 h 112"/>
                <a:gd name="T100" fmla="*/ 8 w 112"/>
                <a:gd name="T101" fmla="*/ 100 h 112"/>
                <a:gd name="T102" fmla="*/ 4 w 112"/>
                <a:gd name="T103" fmla="*/ 96 h 112"/>
                <a:gd name="T104" fmla="*/ 4 w 112"/>
                <a:gd name="T105" fmla="*/ 52 h 112"/>
                <a:gd name="T106" fmla="*/ 8 w 112"/>
                <a:gd name="T107" fmla="*/ 48 h 112"/>
                <a:gd name="T108" fmla="*/ 34 w 112"/>
                <a:gd name="T109" fmla="*/ 48 h 112"/>
                <a:gd name="T110" fmla="*/ 34 w 112"/>
                <a:gd name="T111" fmla="*/ 4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 h="112">
                  <a:moveTo>
                    <a:pt x="69" y="112"/>
                  </a:moveTo>
                  <a:cubicBezTo>
                    <a:pt x="86" y="112"/>
                    <a:pt x="86" y="112"/>
                    <a:pt x="86" y="112"/>
                  </a:cubicBezTo>
                  <a:cubicBezTo>
                    <a:pt x="92" y="112"/>
                    <a:pt x="96" y="108"/>
                    <a:pt x="96" y="102"/>
                  </a:cubicBezTo>
                  <a:cubicBezTo>
                    <a:pt x="96" y="100"/>
                    <a:pt x="95" y="98"/>
                    <a:pt x="94" y="96"/>
                  </a:cubicBezTo>
                  <a:cubicBezTo>
                    <a:pt x="100" y="96"/>
                    <a:pt x="104" y="92"/>
                    <a:pt x="104" y="86"/>
                  </a:cubicBezTo>
                  <a:cubicBezTo>
                    <a:pt x="104" y="83"/>
                    <a:pt x="103" y="81"/>
                    <a:pt x="101" y="79"/>
                  </a:cubicBezTo>
                  <a:cubicBezTo>
                    <a:pt x="101" y="79"/>
                    <a:pt x="101" y="79"/>
                    <a:pt x="101" y="79"/>
                  </a:cubicBezTo>
                  <a:cubicBezTo>
                    <a:pt x="105" y="78"/>
                    <a:pt x="108" y="74"/>
                    <a:pt x="108" y="70"/>
                  </a:cubicBezTo>
                  <a:cubicBezTo>
                    <a:pt x="108" y="67"/>
                    <a:pt x="107" y="65"/>
                    <a:pt x="105" y="63"/>
                  </a:cubicBezTo>
                  <a:cubicBezTo>
                    <a:pt x="109" y="62"/>
                    <a:pt x="112" y="58"/>
                    <a:pt x="112" y="54"/>
                  </a:cubicBezTo>
                  <a:cubicBezTo>
                    <a:pt x="112" y="48"/>
                    <a:pt x="108" y="44"/>
                    <a:pt x="102" y="44"/>
                  </a:cubicBezTo>
                  <a:cubicBezTo>
                    <a:pt x="78" y="44"/>
                    <a:pt x="78" y="44"/>
                    <a:pt x="78" y="44"/>
                  </a:cubicBezTo>
                  <a:cubicBezTo>
                    <a:pt x="82" y="24"/>
                    <a:pt x="80" y="0"/>
                    <a:pt x="64" y="0"/>
                  </a:cubicBezTo>
                  <a:cubicBezTo>
                    <a:pt x="48" y="0"/>
                    <a:pt x="56" y="19"/>
                    <a:pt x="50" y="31"/>
                  </a:cubicBezTo>
                  <a:cubicBezTo>
                    <a:pt x="44" y="43"/>
                    <a:pt x="32" y="44"/>
                    <a:pt x="32" y="44"/>
                  </a:cubicBezTo>
                  <a:cubicBezTo>
                    <a:pt x="8" y="44"/>
                    <a:pt x="8" y="44"/>
                    <a:pt x="8" y="44"/>
                  </a:cubicBezTo>
                  <a:cubicBezTo>
                    <a:pt x="4" y="44"/>
                    <a:pt x="0" y="48"/>
                    <a:pt x="0" y="52"/>
                  </a:cubicBezTo>
                  <a:cubicBezTo>
                    <a:pt x="0" y="96"/>
                    <a:pt x="0" y="96"/>
                    <a:pt x="0" y="96"/>
                  </a:cubicBezTo>
                  <a:cubicBezTo>
                    <a:pt x="0" y="100"/>
                    <a:pt x="4" y="104"/>
                    <a:pt x="8" y="104"/>
                  </a:cubicBezTo>
                  <a:cubicBezTo>
                    <a:pt x="32" y="104"/>
                    <a:pt x="32" y="104"/>
                    <a:pt x="32" y="104"/>
                  </a:cubicBezTo>
                  <a:cubicBezTo>
                    <a:pt x="56" y="112"/>
                    <a:pt x="56" y="112"/>
                    <a:pt x="56" y="112"/>
                  </a:cubicBezTo>
                  <a:cubicBezTo>
                    <a:pt x="69" y="112"/>
                    <a:pt x="69" y="112"/>
                    <a:pt x="69" y="112"/>
                  </a:cubicBezTo>
                  <a:close/>
                  <a:moveTo>
                    <a:pt x="34" y="48"/>
                  </a:moveTo>
                  <a:cubicBezTo>
                    <a:pt x="34" y="48"/>
                    <a:pt x="47" y="45"/>
                    <a:pt x="53" y="33"/>
                  </a:cubicBezTo>
                  <a:cubicBezTo>
                    <a:pt x="60" y="21"/>
                    <a:pt x="53" y="4"/>
                    <a:pt x="64" y="4"/>
                  </a:cubicBezTo>
                  <a:cubicBezTo>
                    <a:pt x="77" y="4"/>
                    <a:pt x="78" y="26"/>
                    <a:pt x="73" y="48"/>
                  </a:cubicBezTo>
                  <a:cubicBezTo>
                    <a:pt x="73" y="48"/>
                    <a:pt x="73" y="48"/>
                    <a:pt x="73" y="48"/>
                  </a:cubicBezTo>
                  <a:cubicBezTo>
                    <a:pt x="102" y="48"/>
                    <a:pt x="102" y="48"/>
                    <a:pt x="102" y="48"/>
                  </a:cubicBezTo>
                  <a:cubicBezTo>
                    <a:pt x="105" y="48"/>
                    <a:pt x="108" y="51"/>
                    <a:pt x="108" y="54"/>
                  </a:cubicBezTo>
                  <a:cubicBezTo>
                    <a:pt x="108" y="57"/>
                    <a:pt x="105" y="60"/>
                    <a:pt x="102" y="60"/>
                  </a:cubicBezTo>
                  <a:cubicBezTo>
                    <a:pt x="88" y="60"/>
                    <a:pt x="88" y="60"/>
                    <a:pt x="88" y="60"/>
                  </a:cubicBezTo>
                  <a:cubicBezTo>
                    <a:pt x="88" y="64"/>
                    <a:pt x="88" y="64"/>
                    <a:pt x="88" y="64"/>
                  </a:cubicBezTo>
                  <a:cubicBezTo>
                    <a:pt x="98" y="64"/>
                    <a:pt x="98" y="64"/>
                    <a:pt x="98" y="64"/>
                  </a:cubicBezTo>
                  <a:cubicBezTo>
                    <a:pt x="101" y="64"/>
                    <a:pt x="104" y="67"/>
                    <a:pt x="104" y="70"/>
                  </a:cubicBezTo>
                  <a:cubicBezTo>
                    <a:pt x="104" y="73"/>
                    <a:pt x="101" y="76"/>
                    <a:pt x="98" y="76"/>
                  </a:cubicBezTo>
                  <a:cubicBezTo>
                    <a:pt x="84" y="76"/>
                    <a:pt x="84" y="76"/>
                    <a:pt x="84" y="76"/>
                  </a:cubicBezTo>
                  <a:cubicBezTo>
                    <a:pt x="84" y="76"/>
                    <a:pt x="84" y="76"/>
                    <a:pt x="84" y="76"/>
                  </a:cubicBezTo>
                  <a:cubicBezTo>
                    <a:pt x="84" y="80"/>
                    <a:pt x="84" y="80"/>
                    <a:pt x="84" y="80"/>
                  </a:cubicBezTo>
                  <a:cubicBezTo>
                    <a:pt x="94" y="80"/>
                    <a:pt x="94" y="80"/>
                    <a:pt x="94" y="80"/>
                  </a:cubicBezTo>
                  <a:cubicBezTo>
                    <a:pt x="97" y="80"/>
                    <a:pt x="100" y="83"/>
                    <a:pt x="100" y="86"/>
                  </a:cubicBezTo>
                  <a:cubicBezTo>
                    <a:pt x="100" y="89"/>
                    <a:pt x="97" y="92"/>
                    <a:pt x="94" y="92"/>
                  </a:cubicBezTo>
                  <a:cubicBezTo>
                    <a:pt x="80" y="92"/>
                    <a:pt x="80" y="92"/>
                    <a:pt x="80" y="92"/>
                  </a:cubicBezTo>
                  <a:cubicBezTo>
                    <a:pt x="80" y="92"/>
                    <a:pt x="80" y="92"/>
                    <a:pt x="80" y="92"/>
                  </a:cubicBezTo>
                  <a:cubicBezTo>
                    <a:pt x="80" y="96"/>
                    <a:pt x="80" y="96"/>
                    <a:pt x="80" y="96"/>
                  </a:cubicBezTo>
                  <a:cubicBezTo>
                    <a:pt x="86" y="96"/>
                    <a:pt x="86" y="96"/>
                    <a:pt x="86" y="96"/>
                  </a:cubicBezTo>
                  <a:cubicBezTo>
                    <a:pt x="89" y="96"/>
                    <a:pt x="92" y="99"/>
                    <a:pt x="92" y="102"/>
                  </a:cubicBezTo>
                  <a:cubicBezTo>
                    <a:pt x="92" y="105"/>
                    <a:pt x="89" y="108"/>
                    <a:pt x="86" y="108"/>
                  </a:cubicBezTo>
                  <a:cubicBezTo>
                    <a:pt x="71" y="108"/>
                    <a:pt x="71" y="108"/>
                    <a:pt x="71" y="108"/>
                  </a:cubicBezTo>
                  <a:cubicBezTo>
                    <a:pt x="56" y="108"/>
                    <a:pt x="56" y="108"/>
                    <a:pt x="56" y="108"/>
                  </a:cubicBezTo>
                  <a:cubicBezTo>
                    <a:pt x="32" y="100"/>
                    <a:pt x="32" y="100"/>
                    <a:pt x="32" y="100"/>
                  </a:cubicBezTo>
                  <a:cubicBezTo>
                    <a:pt x="8" y="100"/>
                    <a:pt x="8" y="100"/>
                    <a:pt x="8" y="100"/>
                  </a:cubicBezTo>
                  <a:cubicBezTo>
                    <a:pt x="6" y="100"/>
                    <a:pt x="4" y="98"/>
                    <a:pt x="4" y="96"/>
                  </a:cubicBezTo>
                  <a:cubicBezTo>
                    <a:pt x="4" y="52"/>
                    <a:pt x="4" y="52"/>
                    <a:pt x="4" y="52"/>
                  </a:cubicBezTo>
                  <a:cubicBezTo>
                    <a:pt x="4" y="50"/>
                    <a:pt x="6" y="48"/>
                    <a:pt x="8" y="48"/>
                  </a:cubicBezTo>
                  <a:cubicBezTo>
                    <a:pt x="34" y="48"/>
                    <a:pt x="34" y="48"/>
                    <a:pt x="34" y="48"/>
                  </a:cubicBezTo>
                  <a:cubicBezTo>
                    <a:pt x="34" y="48"/>
                    <a:pt x="34" y="48"/>
                    <a:pt x="34" y="4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13"/>
            <p:cNvSpPr>
              <a:spLocks noEditPoints="1"/>
            </p:cNvSpPr>
            <p:nvPr/>
          </p:nvSpPr>
          <p:spPr bwMode="auto">
            <a:xfrm>
              <a:off x="7408864" y="3550345"/>
              <a:ext cx="292100" cy="292100"/>
            </a:xfrm>
            <a:custGeom>
              <a:avLst/>
              <a:gdLst>
                <a:gd name="T0" fmla="*/ 69 w 112"/>
                <a:gd name="T1" fmla="*/ 0 h 112"/>
                <a:gd name="T2" fmla="*/ 86 w 112"/>
                <a:gd name="T3" fmla="*/ 0 h 112"/>
                <a:gd name="T4" fmla="*/ 96 w 112"/>
                <a:gd name="T5" fmla="*/ 10 h 112"/>
                <a:gd name="T6" fmla="*/ 94 w 112"/>
                <a:gd name="T7" fmla="*/ 16 h 112"/>
                <a:gd name="T8" fmla="*/ 104 w 112"/>
                <a:gd name="T9" fmla="*/ 26 h 112"/>
                <a:gd name="T10" fmla="*/ 101 w 112"/>
                <a:gd name="T11" fmla="*/ 33 h 112"/>
                <a:gd name="T12" fmla="*/ 101 w 112"/>
                <a:gd name="T13" fmla="*/ 33 h 112"/>
                <a:gd name="T14" fmla="*/ 108 w 112"/>
                <a:gd name="T15" fmla="*/ 42 h 112"/>
                <a:gd name="T16" fmla="*/ 105 w 112"/>
                <a:gd name="T17" fmla="*/ 49 h 112"/>
                <a:gd name="T18" fmla="*/ 112 w 112"/>
                <a:gd name="T19" fmla="*/ 58 h 112"/>
                <a:gd name="T20" fmla="*/ 102 w 112"/>
                <a:gd name="T21" fmla="*/ 68 h 112"/>
                <a:gd name="T22" fmla="*/ 78 w 112"/>
                <a:gd name="T23" fmla="*/ 68 h 112"/>
                <a:gd name="T24" fmla="*/ 64 w 112"/>
                <a:gd name="T25" fmla="*/ 112 h 112"/>
                <a:gd name="T26" fmla="*/ 50 w 112"/>
                <a:gd name="T27" fmla="*/ 81 h 112"/>
                <a:gd name="T28" fmla="*/ 32 w 112"/>
                <a:gd name="T29" fmla="*/ 68 h 112"/>
                <a:gd name="T30" fmla="*/ 8 w 112"/>
                <a:gd name="T31" fmla="*/ 68 h 112"/>
                <a:gd name="T32" fmla="*/ 0 w 112"/>
                <a:gd name="T33" fmla="*/ 60 h 112"/>
                <a:gd name="T34" fmla="*/ 0 w 112"/>
                <a:gd name="T35" fmla="*/ 16 h 112"/>
                <a:gd name="T36" fmla="*/ 8 w 112"/>
                <a:gd name="T37" fmla="*/ 8 h 112"/>
                <a:gd name="T38" fmla="*/ 32 w 112"/>
                <a:gd name="T39" fmla="*/ 8 h 112"/>
                <a:gd name="T40" fmla="*/ 56 w 112"/>
                <a:gd name="T41" fmla="*/ 0 h 112"/>
                <a:gd name="T42" fmla="*/ 69 w 112"/>
                <a:gd name="T43" fmla="*/ 0 h 112"/>
                <a:gd name="T44" fmla="*/ 34 w 112"/>
                <a:gd name="T45" fmla="*/ 64 h 112"/>
                <a:gd name="T46" fmla="*/ 53 w 112"/>
                <a:gd name="T47" fmla="*/ 79 h 112"/>
                <a:gd name="T48" fmla="*/ 64 w 112"/>
                <a:gd name="T49" fmla="*/ 108 h 112"/>
                <a:gd name="T50" fmla="*/ 73 w 112"/>
                <a:gd name="T51" fmla="*/ 64 h 112"/>
                <a:gd name="T52" fmla="*/ 73 w 112"/>
                <a:gd name="T53" fmla="*/ 64 h 112"/>
                <a:gd name="T54" fmla="*/ 102 w 112"/>
                <a:gd name="T55" fmla="*/ 64 h 112"/>
                <a:gd name="T56" fmla="*/ 108 w 112"/>
                <a:gd name="T57" fmla="*/ 58 h 112"/>
                <a:gd name="T58" fmla="*/ 102 w 112"/>
                <a:gd name="T59" fmla="*/ 52 h 112"/>
                <a:gd name="T60" fmla="*/ 88 w 112"/>
                <a:gd name="T61" fmla="*/ 52 h 112"/>
                <a:gd name="T62" fmla="*/ 88 w 112"/>
                <a:gd name="T63" fmla="*/ 48 h 112"/>
                <a:gd name="T64" fmla="*/ 98 w 112"/>
                <a:gd name="T65" fmla="*/ 48 h 112"/>
                <a:gd name="T66" fmla="*/ 104 w 112"/>
                <a:gd name="T67" fmla="*/ 42 h 112"/>
                <a:gd name="T68" fmla="*/ 98 w 112"/>
                <a:gd name="T69" fmla="*/ 36 h 112"/>
                <a:gd name="T70" fmla="*/ 84 w 112"/>
                <a:gd name="T71" fmla="*/ 36 h 112"/>
                <a:gd name="T72" fmla="*/ 84 w 112"/>
                <a:gd name="T73" fmla="*/ 36 h 112"/>
                <a:gd name="T74" fmla="*/ 84 w 112"/>
                <a:gd name="T75" fmla="*/ 32 h 112"/>
                <a:gd name="T76" fmla="*/ 94 w 112"/>
                <a:gd name="T77" fmla="*/ 32 h 112"/>
                <a:gd name="T78" fmla="*/ 100 w 112"/>
                <a:gd name="T79" fmla="*/ 26 h 112"/>
                <a:gd name="T80" fmla="*/ 94 w 112"/>
                <a:gd name="T81" fmla="*/ 20 h 112"/>
                <a:gd name="T82" fmla="*/ 80 w 112"/>
                <a:gd name="T83" fmla="*/ 20 h 112"/>
                <a:gd name="T84" fmla="*/ 80 w 112"/>
                <a:gd name="T85" fmla="*/ 20 h 112"/>
                <a:gd name="T86" fmla="*/ 80 w 112"/>
                <a:gd name="T87" fmla="*/ 16 h 112"/>
                <a:gd name="T88" fmla="*/ 86 w 112"/>
                <a:gd name="T89" fmla="*/ 16 h 112"/>
                <a:gd name="T90" fmla="*/ 92 w 112"/>
                <a:gd name="T91" fmla="*/ 10 h 112"/>
                <a:gd name="T92" fmla="*/ 86 w 112"/>
                <a:gd name="T93" fmla="*/ 4 h 112"/>
                <a:gd name="T94" fmla="*/ 71 w 112"/>
                <a:gd name="T95" fmla="*/ 4 h 112"/>
                <a:gd name="T96" fmla="*/ 56 w 112"/>
                <a:gd name="T97" fmla="*/ 4 h 112"/>
                <a:gd name="T98" fmla="*/ 32 w 112"/>
                <a:gd name="T99" fmla="*/ 12 h 112"/>
                <a:gd name="T100" fmla="*/ 8 w 112"/>
                <a:gd name="T101" fmla="*/ 12 h 112"/>
                <a:gd name="T102" fmla="*/ 4 w 112"/>
                <a:gd name="T103" fmla="*/ 16 h 112"/>
                <a:gd name="T104" fmla="*/ 4 w 112"/>
                <a:gd name="T105" fmla="*/ 60 h 112"/>
                <a:gd name="T106" fmla="*/ 8 w 112"/>
                <a:gd name="T107" fmla="*/ 64 h 112"/>
                <a:gd name="T108" fmla="*/ 34 w 112"/>
                <a:gd name="T109" fmla="*/ 64 h 112"/>
                <a:gd name="T110" fmla="*/ 34 w 112"/>
                <a:gd name="T111" fmla="*/ 6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 h="112">
                  <a:moveTo>
                    <a:pt x="69" y="0"/>
                  </a:moveTo>
                  <a:cubicBezTo>
                    <a:pt x="86" y="0"/>
                    <a:pt x="86" y="0"/>
                    <a:pt x="86" y="0"/>
                  </a:cubicBezTo>
                  <a:cubicBezTo>
                    <a:pt x="92" y="0"/>
                    <a:pt x="96" y="4"/>
                    <a:pt x="96" y="10"/>
                  </a:cubicBezTo>
                  <a:cubicBezTo>
                    <a:pt x="96" y="12"/>
                    <a:pt x="95" y="14"/>
                    <a:pt x="94" y="16"/>
                  </a:cubicBezTo>
                  <a:cubicBezTo>
                    <a:pt x="100" y="16"/>
                    <a:pt x="104" y="20"/>
                    <a:pt x="104" y="26"/>
                  </a:cubicBezTo>
                  <a:cubicBezTo>
                    <a:pt x="104" y="29"/>
                    <a:pt x="103" y="31"/>
                    <a:pt x="101" y="33"/>
                  </a:cubicBezTo>
                  <a:cubicBezTo>
                    <a:pt x="101" y="33"/>
                    <a:pt x="101" y="33"/>
                    <a:pt x="101" y="33"/>
                  </a:cubicBezTo>
                  <a:cubicBezTo>
                    <a:pt x="105" y="34"/>
                    <a:pt x="108" y="38"/>
                    <a:pt x="108" y="42"/>
                  </a:cubicBezTo>
                  <a:cubicBezTo>
                    <a:pt x="108" y="45"/>
                    <a:pt x="107" y="47"/>
                    <a:pt x="105" y="49"/>
                  </a:cubicBezTo>
                  <a:cubicBezTo>
                    <a:pt x="109" y="50"/>
                    <a:pt x="112" y="54"/>
                    <a:pt x="112" y="58"/>
                  </a:cubicBezTo>
                  <a:cubicBezTo>
                    <a:pt x="112" y="64"/>
                    <a:pt x="108" y="68"/>
                    <a:pt x="102" y="68"/>
                  </a:cubicBezTo>
                  <a:cubicBezTo>
                    <a:pt x="78" y="68"/>
                    <a:pt x="78" y="68"/>
                    <a:pt x="78" y="68"/>
                  </a:cubicBezTo>
                  <a:cubicBezTo>
                    <a:pt x="82" y="88"/>
                    <a:pt x="80" y="112"/>
                    <a:pt x="64" y="112"/>
                  </a:cubicBezTo>
                  <a:cubicBezTo>
                    <a:pt x="48" y="112"/>
                    <a:pt x="56" y="93"/>
                    <a:pt x="50" y="81"/>
                  </a:cubicBezTo>
                  <a:cubicBezTo>
                    <a:pt x="44" y="69"/>
                    <a:pt x="32" y="68"/>
                    <a:pt x="32" y="68"/>
                  </a:cubicBezTo>
                  <a:cubicBezTo>
                    <a:pt x="8" y="68"/>
                    <a:pt x="8" y="68"/>
                    <a:pt x="8" y="68"/>
                  </a:cubicBezTo>
                  <a:cubicBezTo>
                    <a:pt x="4" y="68"/>
                    <a:pt x="0" y="64"/>
                    <a:pt x="0" y="60"/>
                  </a:cubicBezTo>
                  <a:cubicBezTo>
                    <a:pt x="0" y="16"/>
                    <a:pt x="0" y="16"/>
                    <a:pt x="0" y="16"/>
                  </a:cubicBezTo>
                  <a:cubicBezTo>
                    <a:pt x="0" y="12"/>
                    <a:pt x="4" y="8"/>
                    <a:pt x="8" y="8"/>
                  </a:cubicBezTo>
                  <a:cubicBezTo>
                    <a:pt x="32" y="8"/>
                    <a:pt x="32" y="8"/>
                    <a:pt x="32" y="8"/>
                  </a:cubicBezTo>
                  <a:cubicBezTo>
                    <a:pt x="56" y="0"/>
                    <a:pt x="56" y="0"/>
                    <a:pt x="56" y="0"/>
                  </a:cubicBezTo>
                  <a:cubicBezTo>
                    <a:pt x="69" y="0"/>
                    <a:pt x="69" y="0"/>
                    <a:pt x="69" y="0"/>
                  </a:cubicBezTo>
                  <a:close/>
                  <a:moveTo>
                    <a:pt x="34" y="64"/>
                  </a:moveTo>
                  <a:cubicBezTo>
                    <a:pt x="34" y="64"/>
                    <a:pt x="47" y="67"/>
                    <a:pt x="53" y="79"/>
                  </a:cubicBezTo>
                  <a:cubicBezTo>
                    <a:pt x="60" y="91"/>
                    <a:pt x="53" y="108"/>
                    <a:pt x="64" y="108"/>
                  </a:cubicBezTo>
                  <a:cubicBezTo>
                    <a:pt x="77" y="108"/>
                    <a:pt x="78" y="86"/>
                    <a:pt x="73" y="64"/>
                  </a:cubicBezTo>
                  <a:cubicBezTo>
                    <a:pt x="73" y="64"/>
                    <a:pt x="73" y="64"/>
                    <a:pt x="73" y="64"/>
                  </a:cubicBezTo>
                  <a:cubicBezTo>
                    <a:pt x="102" y="64"/>
                    <a:pt x="102" y="64"/>
                    <a:pt x="102" y="64"/>
                  </a:cubicBezTo>
                  <a:cubicBezTo>
                    <a:pt x="105" y="64"/>
                    <a:pt x="108" y="61"/>
                    <a:pt x="108" y="58"/>
                  </a:cubicBezTo>
                  <a:cubicBezTo>
                    <a:pt x="108" y="55"/>
                    <a:pt x="105" y="52"/>
                    <a:pt x="102" y="52"/>
                  </a:cubicBezTo>
                  <a:cubicBezTo>
                    <a:pt x="88" y="52"/>
                    <a:pt x="88" y="52"/>
                    <a:pt x="88" y="52"/>
                  </a:cubicBezTo>
                  <a:cubicBezTo>
                    <a:pt x="88" y="48"/>
                    <a:pt x="88" y="48"/>
                    <a:pt x="88" y="48"/>
                  </a:cubicBezTo>
                  <a:cubicBezTo>
                    <a:pt x="98" y="48"/>
                    <a:pt x="98" y="48"/>
                    <a:pt x="98" y="48"/>
                  </a:cubicBezTo>
                  <a:cubicBezTo>
                    <a:pt x="101" y="48"/>
                    <a:pt x="104" y="45"/>
                    <a:pt x="104" y="42"/>
                  </a:cubicBezTo>
                  <a:cubicBezTo>
                    <a:pt x="104" y="39"/>
                    <a:pt x="101" y="36"/>
                    <a:pt x="98" y="36"/>
                  </a:cubicBezTo>
                  <a:cubicBezTo>
                    <a:pt x="84" y="36"/>
                    <a:pt x="84" y="36"/>
                    <a:pt x="84" y="36"/>
                  </a:cubicBezTo>
                  <a:cubicBezTo>
                    <a:pt x="84" y="36"/>
                    <a:pt x="84" y="36"/>
                    <a:pt x="84" y="36"/>
                  </a:cubicBezTo>
                  <a:cubicBezTo>
                    <a:pt x="84" y="32"/>
                    <a:pt x="84" y="32"/>
                    <a:pt x="84" y="32"/>
                  </a:cubicBezTo>
                  <a:cubicBezTo>
                    <a:pt x="94" y="32"/>
                    <a:pt x="94" y="32"/>
                    <a:pt x="94" y="32"/>
                  </a:cubicBezTo>
                  <a:cubicBezTo>
                    <a:pt x="97" y="32"/>
                    <a:pt x="100" y="29"/>
                    <a:pt x="100" y="26"/>
                  </a:cubicBezTo>
                  <a:cubicBezTo>
                    <a:pt x="100" y="23"/>
                    <a:pt x="97" y="20"/>
                    <a:pt x="94" y="20"/>
                  </a:cubicBezTo>
                  <a:cubicBezTo>
                    <a:pt x="80" y="20"/>
                    <a:pt x="80" y="20"/>
                    <a:pt x="80" y="20"/>
                  </a:cubicBezTo>
                  <a:cubicBezTo>
                    <a:pt x="80" y="20"/>
                    <a:pt x="80" y="20"/>
                    <a:pt x="80" y="20"/>
                  </a:cubicBezTo>
                  <a:cubicBezTo>
                    <a:pt x="80" y="16"/>
                    <a:pt x="80" y="16"/>
                    <a:pt x="80" y="16"/>
                  </a:cubicBezTo>
                  <a:cubicBezTo>
                    <a:pt x="86" y="16"/>
                    <a:pt x="86" y="16"/>
                    <a:pt x="86" y="16"/>
                  </a:cubicBezTo>
                  <a:cubicBezTo>
                    <a:pt x="89" y="16"/>
                    <a:pt x="92" y="13"/>
                    <a:pt x="92" y="10"/>
                  </a:cubicBezTo>
                  <a:cubicBezTo>
                    <a:pt x="92" y="7"/>
                    <a:pt x="89" y="4"/>
                    <a:pt x="86" y="4"/>
                  </a:cubicBezTo>
                  <a:cubicBezTo>
                    <a:pt x="71" y="4"/>
                    <a:pt x="71" y="4"/>
                    <a:pt x="71" y="4"/>
                  </a:cubicBezTo>
                  <a:cubicBezTo>
                    <a:pt x="56" y="4"/>
                    <a:pt x="56" y="4"/>
                    <a:pt x="56" y="4"/>
                  </a:cubicBezTo>
                  <a:cubicBezTo>
                    <a:pt x="32" y="12"/>
                    <a:pt x="32" y="12"/>
                    <a:pt x="32" y="12"/>
                  </a:cubicBezTo>
                  <a:cubicBezTo>
                    <a:pt x="8" y="12"/>
                    <a:pt x="8" y="12"/>
                    <a:pt x="8" y="12"/>
                  </a:cubicBezTo>
                  <a:cubicBezTo>
                    <a:pt x="6" y="12"/>
                    <a:pt x="4" y="14"/>
                    <a:pt x="4" y="16"/>
                  </a:cubicBezTo>
                  <a:cubicBezTo>
                    <a:pt x="4" y="60"/>
                    <a:pt x="4" y="60"/>
                    <a:pt x="4" y="60"/>
                  </a:cubicBezTo>
                  <a:cubicBezTo>
                    <a:pt x="4" y="62"/>
                    <a:pt x="6" y="64"/>
                    <a:pt x="8" y="64"/>
                  </a:cubicBezTo>
                  <a:cubicBezTo>
                    <a:pt x="34" y="64"/>
                    <a:pt x="34" y="64"/>
                    <a:pt x="34" y="64"/>
                  </a:cubicBezTo>
                  <a:cubicBezTo>
                    <a:pt x="34" y="64"/>
                    <a:pt x="34" y="64"/>
                    <a:pt x="34"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14"/>
            <p:cNvSpPr>
              <a:spLocks noEditPoints="1"/>
            </p:cNvSpPr>
            <p:nvPr/>
          </p:nvSpPr>
          <p:spPr bwMode="auto">
            <a:xfrm>
              <a:off x="8501667" y="4868321"/>
              <a:ext cx="265113" cy="303213"/>
            </a:xfrm>
            <a:custGeom>
              <a:avLst/>
              <a:gdLst>
                <a:gd name="T0" fmla="*/ 92 w 102"/>
                <a:gd name="T1" fmla="*/ 48 h 116"/>
                <a:gd name="T2" fmla="*/ 86 w 102"/>
                <a:gd name="T3" fmla="*/ 50 h 116"/>
                <a:gd name="T4" fmla="*/ 86 w 102"/>
                <a:gd name="T5" fmla="*/ 50 h 116"/>
                <a:gd name="T6" fmla="*/ 76 w 102"/>
                <a:gd name="T7" fmla="*/ 40 h 116"/>
                <a:gd name="T8" fmla="*/ 70 w 102"/>
                <a:gd name="T9" fmla="*/ 42 h 116"/>
                <a:gd name="T10" fmla="*/ 70 w 102"/>
                <a:gd name="T11" fmla="*/ 14 h 116"/>
                <a:gd name="T12" fmla="*/ 61 w 102"/>
                <a:gd name="T13" fmla="*/ 4 h 116"/>
                <a:gd name="T14" fmla="*/ 53 w 102"/>
                <a:gd name="T15" fmla="*/ 10 h 116"/>
                <a:gd name="T16" fmla="*/ 46 w 102"/>
                <a:gd name="T17" fmla="*/ 8 h 116"/>
                <a:gd name="T18" fmla="*/ 37 w 102"/>
                <a:gd name="T19" fmla="*/ 16 h 116"/>
                <a:gd name="T20" fmla="*/ 8 w 102"/>
                <a:gd name="T21" fmla="*/ 16 h 116"/>
                <a:gd name="T22" fmla="*/ 21 w 102"/>
                <a:gd name="T23" fmla="*/ 3 h 116"/>
                <a:gd name="T24" fmla="*/ 18 w 102"/>
                <a:gd name="T25" fmla="*/ 0 h 116"/>
                <a:gd name="T26" fmla="*/ 0 w 102"/>
                <a:gd name="T27" fmla="*/ 18 h 116"/>
                <a:gd name="T28" fmla="*/ 18 w 102"/>
                <a:gd name="T29" fmla="*/ 36 h 116"/>
                <a:gd name="T30" fmla="*/ 21 w 102"/>
                <a:gd name="T31" fmla="*/ 33 h 116"/>
                <a:gd name="T32" fmla="*/ 8 w 102"/>
                <a:gd name="T33" fmla="*/ 20 h 116"/>
                <a:gd name="T34" fmla="*/ 34 w 102"/>
                <a:gd name="T35" fmla="*/ 20 h 116"/>
                <a:gd name="T36" fmla="*/ 34 w 102"/>
                <a:gd name="T37" fmla="*/ 53 h 116"/>
                <a:gd name="T38" fmla="*/ 13 w 102"/>
                <a:gd name="T39" fmla="*/ 46 h 116"/>
                <a:gd name="T40" fmla="*/ 35 w 102"/>
                <a:gd name="T41" fmla="*/ 94 h 116"/>
                <a:gd name="T42" fmla="*/ 69 w 102"/>
                <a:gd name="T43" fmla="*/ 116 h 116"/>
                <a:gd name="T44" fmla="*/ 102 w 102"/>
                <a:gd name="T45" fmla="*/ 82 h 116"/>
                <a:gd name="T46" fmla="*/ 102 w 102"/>
                <a:gd name="T47" fmla="*/ 58 h 116"/>
                <a:gd name="T48" fmla="*/ 92 w 102"/>
                <a:gd name="T49" fmla="*/ 48 h 116"/>
                <a:gd name="T50" fmla="*/ 98 w 102"/>
                <a:gd name="T51" fmla="*/ 67 h 116"/>
                <a:gd name="T52" fmla="*/ 98 w 102"/>
                <a:gd name="T53" fmla="*/ 82 h 116"/>
                <a:gd name="T54" fmla="*/ 69 w 102"/>
                <a:gd name="T55" fmla="*/ 112 h 116"/>
                <a:gd name="T56" fmla="*/ 39 w 102"/>
                <a:gd name="T57" fmla="*/ 92 h 116"/>
                <a:gd name="T58" fmla="*/ 15 w 102"/>
                <a:gd name="T59" fmla="*/ 49 h 116"/>
                <a:gd name="T60" fmla="*/ 38 w 102"/>
                <a:gd name="T61" fmla="*/ 63 h 116"/>
                <a:gd name="T62" fmla="*/ 38 w 102"/>
                <a:gd name="T63" fmla="*/ 18 h 116"/>
                <a:gd name="T64" fmla="*/ 44 w 102"/>
                <a:gd name="T65" fmla="*/ 12 h 116"/>
                <a:gd name="T66" fmla="*/ 50 w 102"/>
                <a:gd name="T67" fmla="*/ 18 h 116"/>
                <a:gd name="T68" fmla="*/ 50 w 102"/>
                <a:gd name="T69" fmla="*/ 60 h 116"/>
                <a:gd name="T70" fmla="*/ 54 w 102"/>
                <a:gd name="T71" fmla="*/ 60 h 116"/>
                <a:gd name="T72" fmla="*/ 54 w 102"/>
                <a:gd name="T73" fmla="*/ 14 h 116"/>
                <a:gd name="T74" fmla="*/ 60 w 102"/>
                <a:gd name="T75" fmla="*/ 8 h 116"/>
                <a:gd name="T76" fmla="*/ 66 w 102"/>
                <a:gd name="T77" fmla="*/ 14 h 116"/>
                <a:gd name="T78" fmla="*/ 66 w 102"/>
                <a:gd name="T79" fmla="*/ 56 h 116"/>
                <a:gd name="T80" fmla="*/ 70 w 102"/>
                <a:gd name="T81" fmla="*/ 56 h 116"/>
                <a:gd name="T82" fmla="*/ 70 w 102"/>
                <a:gd name="T83" fmla="*/ 50 h 116"/>
                <a:gd name="T84" fmla="*/ 76 w 102"/>
                <a:gd name="T85" fmla="*/ 44 h 116"/>
                <a:gd name="T86" fmla="*/ 82 w 102"/>
                <a:gd name="T87" fmla="*/ 50 h 116"/>
                <a:gd name="T88" fmla="*/ 82 w 102"/>
                <a:gd name="T89" fmla="*/ 60 h 116"/>
                <a:gd name="T90" fmla="*/ 86 w 102"/>
                <a:gd name="T91" fmla="*/ 60 h 116"/>
                <a:gd name="T92" fmla="*/ 86 w 102"/>
                <a:gd name="T93" fmla="*/ 58 h 116"/>
                <a:gd name="T94" fmla="*/ 92 w 102"/>
                <a:gd name="T95" fmla="*/ 52 h 116"/>
                <a:gd name="T96" fmla="*/ 98 w 102"/>
                <a:gd name="T97" fmla="*/ 58 h 116"/>
                <a:gd name="T98" fmla="*/ 98 w 102"/>
                <a:gd name="T99" fmla="*/ 6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 h="116">
                  <a:moveTo>
                    <a:pt x="92" y="48"/>
                  </a:moveTo>
                  <a:cubicBezTo>
                    <a:pt x="90" y="48"/>
                    <a:pt x="90" y="49"/>
                    <a:pt x="86" y="50"/>
                  </a:cubicBezTo>
                  <a:cubicBezTo>
                    <a:pt x="86" y="50"/>
                    <a:pt x="86" y="50"/>
                    <a:pt x="86" y="50"/>
                  </a:cubicBezTo>
                  <a:cubicBezTo>
                    <a:pt x="86" y="44"/>
                    <a:pt x="82" y="40"/>
                    <a:pt x="76" y="40"/>
                  </a:cubicBezTo>
                  <a:cubicBezTo>
                    <a:pt x="74" y="40"/>
                    <a:pt x="74" y="41"/>
                    <a:pt x="70" y="42"/>
                  </a:cubicBezTo>
                  <a:cubicBezTo>
                    <a:pt x="70" y="14"/>
                    <a:pt x="70" y="14"/>
                    <a:pt x="70" y="14"/>
                  </a:cubicBezTo>
                  <a:cubicBezTo>
                    <a:pt x="70" y="8"/>
                    <a:pt x="67" y="4"/>
                    <a:pt x="61" y="4"/>
                  </a:cubicBezTo>
                  <a:cubicBezTo>
                    <a:pt x="57" y="4"/>
                    <a:pt x="54" y="6"/>
                    <a:pt x="53" y="10"/>
                  </a:cubicBezTo>
                  <a:cubicBezTo>
                    <a:pt x="51" y="9"/>
                    <a:pt x="49" y="8"/>
                    <a:pt x="46" y="8"/>
                  </a:cubicBezTo>
                  <a:cubicBezTo>
                    <a:pt x="41" y="8"/>
                    <a:pt x="38" y="8"/>
                    <a:pt x="37" y="16"/>
                  </a:cubicBezTo>
                  <a:cubicBezTo>
                    <a:pt x="8" y="16"/>
                    <a:pt x="8" y="16"/>
                    <a:pt x="8" y="16"/>
                  </a:cubicBezTo>
                  <a:cubicBezTo>
                    <a:pt x="21" y="3"/>
                    <a:pt x="21" y="3"/>
                    <a:pt x="21" y="3"/>
                  </a:cubicBezTo>
                  <a:cubicBezTo>
                    <a:pt x="18" y="0"/>
                    <a:pt x="18" y="0"/>
                    <a:pt x="18" y="0"/>
                  </a:cubicBezTo>
                  <a:cubicBezTo>
                    <a:pt x="0" y="18"/>
                    <a:pt x="0" y="18"/>
                    <a:pt x="0" y="18"/>
                  </a:cubicBezTo>
                  <a:cubicBezTo>
                    <a:pt x="18" y="36"/>
                    <a:pt x="18" y="36"/>
                    <a:pt x="18" y="36"/>
                  </a:cubicBezTo>
                  <a:cubicBezTo>
                    <a:pt x="21" y="33"/>
                    <a:pt x="21" y="33"/>
                    <a:pt x="21" y="33"/>
                  </a:cubicBezTo>
                  <a:cubicBezTo>
                    <a:pt x="8" y="20"/>
                    <a:pt x="8" y="20"/>
                    <a:pt x="8" y="20"/>
                  </a:cubicBezTo>
                  <a:cubicBezTo>
                    <a:pt x="34" y="20"/>
                    <a:pt x="34" y="20"/>
                    <a:pt x="34" y="20"/>
                  </a:cubicBezTo>
                  <a:cubicBezTo>
                    <a:pt x="34" y="53"/>
                    <a:pt x="34" y="53"/>
                    <a:pt x="34" y="53"/>
                  </a:cubicBezTo>
                  <a:cubicBezTo>
                    <a:pt x="26" y="46"/>
                    <a:pt x="19" y="40"/>
                    <a:pt x="13" y="46"/>
                  </a:cubicBezTo>
                  <a:cubicBezTo>
                    <a:pt x="5" y="54"/>
                    <a:pt x="22" y="70"/>
                    <a:pt x="35" y="94"/>
                  </a:cubicBezTo>
                  <a:cubicBezTo>
                    <a:pt x="44" y="110"/>
                    <a:pt x="57" y="116"/>
                    <a:pt x="69" y="116"/>
                  </a:cubicBezTo>
                  <a:cubicBezTo>
                    <a:pt x="88" y="116"/>
                    <a:pt x="102" y="101"/>
                    <a:pt x="102" y="82"/>
                  </a:cubicBezTo>
                  <a:cubicBezTo>
                    <a:pt x="102" y="58"/>
                    <a:pt x="102" y="58"/>
                    <a:pt x="102" y="58"/>
                  </a:cubicBezTo>
                  <a:cubicBezTo>
                    <a:pt x="102" y="52"/>
                    <a:pt x="98" y="48"/>
                    <a:pt x="92" y="48"/>
                  </a:cubicBezTo>
                  <a:close/>
                  <a:moveTo>
                    <a:pt x="98" y="67"/>
                  </a:moveTo>
                  <a:cubicBezTo>
                    <a:pt x="98" y="82"/>
                    <a:pt x="98" y="82"/>
                    <a:pt x="98" y="82"/>
                  </a:cubicBezTo>
                  <a:cubicBezTo>
                    <a:pt x="98" y="98"/>
                    <a:pt x="86" y="112"/>
                    <a:pt x="69" y="112"/>
                  </a:cubicBezTo>
                  <a:cubicBezTo>
                    <a:pt x="54" y="112"/>
                    <a:pt x="46" y="104"/>
                    <a:pt x="39" y="92"/>
                  </a:cubicBezTo>
                  <a:cubicBezTo>
                    <a:pt x="23" y="65"/>
                    <a:pt x="11" y="53"/>
                    <a:pt x="15" y="49"/>
                  </a:cubicBezTo>
                  <a:cubicBezTo>
                    <a:pt x="20" y="45"/>
                    <a:pt x="30" y="54"/>
                    <a:pt x="38" y="63"/>
                  </a:cubicBezTo>
                  <a:cubicBezTo>
                    <a:pt x="38" y="18"/>
                    <a:pt x="38" y="18"/>
                    <a:pt x="38" y="18"/>
                  </a:cubicBezTo>
                  <a:cubicBezTo>
                    <a:pt x="38" y="14"/>
                    <a:pt x="41" y="12"/>
                    <a:pt x="44" y="12"/>
                  </a:cubicBezTo>
                  <a:cubicBezTo>
                    <a:pt x="47" y="12"/>
                    <a:pt x="50" y="14"/>
                    <a:pt x="50" y="18"/>
                  </a:cubicBezTo>
                  <a:cubicBezTo>
                    <a:pt x="50" y="60"/>
                    <a:pt x="50" y="60"/>
                    <a:pt x="50" y="60"/>
                  </a:cubicBezTo>
                  <a:cubicBezTo>
                    <a:pt x="54" y="60"/>
                    <a:pt x="54" y="60"/>
                    <a:pt x="54" y="60"/>
                  </a:cubicBezTo>
                  <a:cubicBezTo>
                    <a:pt x="54" y="14"/>
                    <a:pt x="54" y="14"/>
                    <a:pt x="54" y="14"/>
                  </a:cubicBezTo>
                  <a:cubicBezTo>
                    <a:pt x="54" y="10"/>
                    <a:pt x="57" y="8"/>
                    <a:pt x="60" y="8"/>
                  </a:cubicBezTo>
                  <a:cubicBezTo>
                    <a:pt x="63" y="8"/>
                    <a:pt x="66" y="10"/>
                    <a:pt x="66" y="14"/>
                  </a:cubicBezTo>
                  <a:cubicBezTo>
                    <a:pt x="66" y="56"/>
                    <a:pt x="66" y="56"/>
                    <a:pt x="66" y="56"/>
                  </a:cubicBezTo>
                  <a:cubicBezTo>
                    <a:pt x="70" y="56"/>
                    <a:pt x="70" y="56"/>
                    <a:pt x="70" y="56"/>
                  </a:cubicBezTo>
                  <a:cubicBezTo>
                    <a:pt x="70" y="50"/>
                    <a:pt x="70" y="50"/>
                    <a:pt x="70" y="50"/>
                  </a:cubicBezTo>
                  <a:cubicBezTo>
                    <a:pt x="70" y="46"/>
                    <a:pt x="73" y="44"/>
                    <a:pt x="76" y="44"/>
                  </a:cubicBezTo>
                  <a:cubicBezTo>
                    <a:pt x="79" y="44"/>
                    <a:pt x="82" y="46"/>
                    <a:pt x="82" y="50"/>
                  </a:cubicBezTo>
                  <a:cubicBezTo>
                    <a:pt x="82" y="60"/>
                    <a:pt x="82" y="60"/>
                    <a:pt x="82" y="60"/>
                  </a:cubicBezTo>
                  <a:cubicBezTo>
                    <a:pt x="86" y="60"/>
                    <a:pt x="86" y="60"/>
                    <a:pt x="86" y="60"/>
                  </a:cubicBezTo>
                  <a:cubicBezTo>
                    <a:pt x="86" y="58"/>
                    <a:pt x="86" y="58"/>
                    <a:pt x="86" y="58"/>
                  </a:cubicBezTo>
                  <a:cubicBezTo>
                    <a:pt x="86" y="54"/>
                    <a:pt x="89" y="52"/>
                    <a:pt x="92" y="52"/>
                  </a:cubicBezTo>
                  <a:cubicBezTo>
                    <a:pt x="95" y="52"/>
                    <a:pt x="98" y="54"/>
                    <a:pt x="98" y="58"/>
                  </a:cubicBezTo>
                  <a:lnTo>
                    <a:pt x="98" y="6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15"/>
            <p:cNvSpPr>
              <a:spLocks noEditPoints="1"/>
            </p:cNvSpPr>
            <p:nvPr/>
          </p:nvSpPr>
          <p:spPr bwMode="auto">
            <a:xfrm>
              <a:off x="2189012" y="1023282"/>
              <a:ext cx="265113" cy="303213"/>
            </a:xfrm>
            <a:custGeom>
              <a:avLst/>
              <a:gdLst>
                <a:gd name="T0" fmla="*/ 66 w 102"/>
                <a:gd name="T1" fmla="*/ 20 h 116"/>
                <a:gd name="T2" fmla="*/ 94 w 102"/>
                <a:gd name="T3" fmla="*/ 20 h 116"/>
                <a:gd name="T4" fmla="*/ 81 w 102"/>
                <a:gd name="T5" fmla="*/ 33 h 116"/>
                <a:gd name="T6" fmla="*/ 84 w 102"/>
                <a:gd name="T7" fmla="*/ 36 h 116"/>
                <a:gd name="T8" fmla="*/ 102 w 102"/>
                <a:gd name="T9" fmla="*/ 18 h 116"/>
                <a:gd name="T10" fmla="*/ 84 w 102"/>
                <a:gd name="T11" fmla="*/ 0 h 116"/>
                <a:gd name="T12" fmla="*/ 81 w 102"/>
                <a:gd name="T13" fmla="*/ 3 h 116"/>
                <a:gd name="T14" fmla="*/ 94 w 102"/>
                <a:gd name="T15" fmla="*/ 16 h 116"/>
                <a:gd name="T16" fmla="*/ 66 w 102"/>
                <a:gd name="T17" fmla="*/ 16 h 116"/>
                <a:gd name="T18" fmla="*/ 66 w 102"/>
                <a:gd name="T19" fmla="*/ 14 h 116"/>
                <a:gd name="T20" fmla="*/ 56 w 102"/>
                <a:gd name="T21" fmla="*/ 4 h 116"/>
                <a:gd name="T22" fmla="*/ 47 w 102"/>
                <a:gd name="T23" fmla="*/ 11 h 116"/>
                <a:gd name="T24" fmla="*/ 40 w 102"/>
                <a:gd name="T25" fmla="*/ 8 h 116"/>
                <a:gd name="T26" fmla="*/ 30 w 102"/>
                <a:gd name="T27" fmla="*/ 18 h 116"/>
                <a:gd name="T28" fmla="*/ 30 w 102"/>
                <a:gd name="T29" fmla="*/ 53 h 116"/>
                <a:gd name="T30" fmla="*/ 30 w 102"/>
                <a:gd name="T31" fmla="*/ 53 h 116"/>
                <a:gd name="T32" fmla="*/ 8 w 102"/>
                <a:gd name="T33" fmla="*/ 46 h 116"/>
                <a:gd name="T34" fmla="*/ 30 w 102"/>
                <a:gd name="T35" fmla="*/ 94 h 116"/>
                <a:gd name="T36" fmla="*/ 64 w 102"/>
                <a:gd name="T37" fmla="*/ 116 h 116"/>
                <a:gd name="T38" fmla="*/ 98 w 102"/>
                <a:gd name="T39" fmla="*/ 82 h 116"/>
                <a:gd name="T40" fmla="*/ 98 w 102"/>
                <a:gd name="T41" fmla="*/ 58 h 116"/>
                <a:gd name="T42" fmla="*/ 88 w 102"/>
                <a:gd name="T43" fmla="*/ 48 h 116"/>
                <a:gd name="T44" fmla="*/ 82 w 102"/>
                <a:gd name="T45" fmla="*/ 50 h 116"/>
                <a:gd name="T46" fmla="*/ 82 w 102"/>
                <a:gd name="T47" fmla="*/ 50 h 116"/>
                <a:gd name="T48" fmla="*/ 72 w 102"/>
                <a:gd name="T49" fmla="*/ 40 h 116"/>
                <a:gd name="T50" fmla="*/ 66 w 102"/>
                <a:gd name="T51" fmla="*/ 42 h 116"/>
                <a:gd name="T52" fmla="*/ 66 w 102"/>
                <a:gd name="T53" fmla="*/ 20 h 116"/>
                <a:gd name="T54" fmla="*/ 64 w 102"/>
                <a:gd name="T55" fmla="*/ 112 h 116"/>
                <a:gd name="T56" fmla="*/ 33 w 102"/>
                <a:gd name="T57" fmla="*/ 92 h 116"/>
                <a:gd name="T58" fmla="*/ 11 w 102"/>
                <a:gd name="T59" fmla="*/ 49 h 116"/>
                <a:gd name="T60" fmla="*/ 34 w 102"/>
                <a:gd name="T61" fmla="*/ 63 h 116"/>
                <a:gd name="T62" fmla="*/ 34 w 102"/>
                <a:gd name="T63" fmla="*/ 18 h 116"/>
                <a:gd name="T64" fmla="*/ 40 w 102"/>
                <a:gd name="T65" fmla="*/ 12 h 116"/>
                <a:gd name="T66" fmla="*/ 46 w 102"/>
                <a:gd name="T67" fmla="*/ 18 h 116"/>
                <a:gd name="T68" fmla="*/ 46 w 102"/>
                <a:gd name="T69" fmla="*/ 60 h 116"/>
                <a:gd name="T70" fmla="*/ 50 w 102"/>
                <a:gd name="T71" fmla="*/ 60 h 116"/>
                <a:gd name="T72" fmla="*/ 50 w 102"/>
                <a:gd name="T73" fmla="*/ 14 h 116"/>
                <a:gd name="T74" fmla="*/ 56 w 102"/>
                <a:gd name="T75" fmla="*/ 8 h 116"/>
                <a:gd name="T76" fmla="*/ 62 w 102"/>
                <a:gd name="T77" fmla="*/ 14 h 116"/>
                <a:gd name="T78" fmla="*/ 62 w 102"/>
                <a:gd name="T79" fmla="*/ 56 h 116"/>
                <a:gd name="T80" fmla="*/ 66 w 102"/>
                <a:gd name="T81" fmla="*/ 56 h 116"/>
                <a:gd name="T82" fmla="*/ 66 w 102"/>
                <a:gd name="T83" fmla="*/ 50 h 116"/>
                <a:gd name="T84" fmla="*/ 72 w 102"/>
                <a:gd name="T85" fmla="*/ 44 h 116"/>
                <a:gd name="T86" fmla="*/ 78 w 102"/>
                <a:gd name="T87" fmla="*/ 50 h 116"/>
                <a:gd name="T88" fmla="*/ 78 w 102"/>
                <a:gd name="T89" fmla="*/ 60 h 116"/>
                <a:gd name="T90" fmla="*/ 82 w 102"/>
                <a:gd name="T91" fmla="*/ 60 h 116"/>
                <a:gd name="T92" fmla="*/ 82 w 102"/>
                <a:gd name="T93" fmla="*/ 58 h 116"/>
                <a:gd name="T94" fmla="*/ 88 w 102"/>
                <a:gd name="T95" fmla="*/ 52 h 116"/>
                <a:gd name="T96" fmla="*/ 94 w 102"/>
                <a:gd name="T97" fmla="*/ 58 h 116"/>
                <a:gd name="T98" fmla="*/ 94 w 102"/>
                <a:gd name="T99" fmla="*/ 67 h 116"/>
                <a:gd name="T100" fmla="*/ 94 w 102"/>
                <a:gd name="T101" fmla="*/ 82 h 116"/>
                <a:gd name="T102" fmla="*/ 64 w 102"/>
                <a:gd name="T103"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 h="116">
                  <a:moveTo>
                    <a:pt x="66" y="20"/>
                  </a:moveTo>
                  <a:cubicBezTo>
                    <a:pt x="94" y="20"/>
                    <a:pt x="94" y="20"/>
                    <a:pt x="94" y="20"/>
                  </a:cubicBezTo>
                  <a:cubicBezTo>
                    <a:pt x="81" y="33"/>
                    <a:pt x="81" y="33"/>
                    <a:pt x="81" y="33"/>
                  </a:cubicBezTo>
                  <a:cubicBezTo>
                    <a:pt x="84" y="36"/>
                    <a:pt x="84" y="36"/>
                    <a:pt x="84" y="36"/>
                  </a:cubicBezTo>
                  <a:cubicBezTo>
                    <a:pt x="102" y="18"/>
                    <a:pt x="102" y="18"/>
                    <a:pt x="102" y="18"/>
                  </a:cubicBezTo>
                  <a:cubicBezTo>
                    <a:pt x="84" y="0"/>
                    <a:pt x="84" y="0"/>
                    <a:pt x="84" y="0"/>
                  </a:cubicBezTo>
                  <a:cubicBezTo>
                    <a:pt x="81" y="3"/>
                    <a:pt x="81" y="3"/>
                    <a:pt x="81" y="3"/>
                  </a:cubicBezTo>
                  <a:cubicBezTo>
                    <a:pt x="94" y="16"/>
                    <a:pt x="94" y="16"/>
                    <a:pt x="94" y="16"/>
                  </a:cubicBezTo>
                  <a:cubicBezTo>
                    <a:pt x="66" y="16"/>
                    <a:pt x="66" y="16"/>
                    <a:pt x="66" y="16"/>
                  </a:cubicBezTo>
                  <a:cubicBezTo>
                    <a:pt x="66" y="14"/>
                    <a:pt x="66" y="14"/>
                    <a:pt x="66" y="14"/>
                  </a:cubicBezTo>
                  <a:cubicBezTo>
                    <a:pt x="66" y="8"/>
                    <a:pt x="62" y="4"/>
                    <a:pt x="56" y="4"/>
                  </a:cubicBezTo>
                  <a:cubicBezTo>
                    <a:pt x="52" y="4"/>
                    <a:pt x="48" y="7"/>
                    <a:pt x="47" y="11"/>
                  </a:cubicBezTo>
                  <a:cubicBezTo>
                    <a:pt x="45" y="9"/>
                    <a:pt x="43" y="8"/>
                    <a:pt x="40" y="8"/>
                  </a:cubicBezTo>
                  <a:cubicBezTo>
                    <a:pt x="35" y="8"/>
                    <a:pt x="30" y="12"/>
                    <a:pt x="30" y="18"/>
                  </a:cubicBezTo>
                  <a:cubicBezTo>
                    <a:pt x="30" y="53"/>
                    <a:pt x="30" y="53"/>
                    <a:pt x="30" y="53"/>
                  </a:cubicBezTo>
                  <a:cubicBezTo>
                    <a:pt x="30" y="53"/>
                    <a:pt x="30" y="53"/>
                    <a:pt x="30" y="53"/>
                  </a:cubicBezTo>
                  <a:cubicBezTo>
                    <a:pt x="22" y="46"/>
                    <a:pt x="13" y="41"/>
                    <a:pt x="8" y="46"/>
                  </a:cubicBezTo>
                  <a:cubicBezTo>
                    <a:pt x="0" y="54"/>
                    <a:pt x="16" y="70"/>
                    <a:pt x="30" y="94"/>
                  </a:cubicBezTo>
                  <a:cubicBezTo>
                    <a:pt x="39" y="110"/>
                    <a:pt x="52" y="116"/>
                    <a:pt x="64" y="116"/>
                  </a:cubicBezTo>
                  <a:cubicBezTo>
                    <a:pt x="83" y="116"/>
                    <a:pt x="98" y="101"/>
                    <a:pt x="98" y="82"/>
                  </a:cubicBezTo>
                  <a:cubicBezTo>
                    <a:pt x="98" y="58"/>
                    <a:pt x="98" y="58"/>
                    <a:pt x="98" y="58"/>
                  </a:cubicBezTo>
                  <a:cubicBezTo>
                    <a:pt x="98" y="53"/>
                    <a:pt x="94" y="48"/>
                    <a:pt x="88" y="48"/>
                  </a:cubicBezTo>
                  <a:cubicBezTo>
                    <a:pt x="86" y="48"/>
                    <a:pt x="84" y="49"/>
                    <a:pt x="82" y="50"/>
                  </a:cubicBezTo>
                  <a:cubicBezTo>
                    <a:pt x="82" y="50"/>
                    <a:pt x="82" y="50"/>
                    <a:pt x="82" y="50"/>
                  </a:cubicBezTo>
                  <a:cubicBezTo>
                    <a:pt x="82" y="44"/>
                    <a:pt x="78" y="40"/>
                    <a:pt x="72" y="40"/>
                  </a:cubicBezTo>
                  <a:cubicBezTo>
                    <a:pt x="70" y="40"/>
                    <a:pt x="68" y="41"/>
                    <a:pt x="66" y="42"/>
                  </a:cubicBezTo>
                  <a:cubicBezTo>
                    <a:pt x="66" y="20"/>
                    <a:pt x="66" y="20"/>
                    <a:pt x="66" y="20"/>
                  </a:cubicBezTo>
                  <a:close/>
                  <a:moveTo>
                    <a:pt x="64" y="112"/>
                  </a:moveTo>
                  <a:cubicBezTo>
                    <a:pt x="49" y="112"/>
                    <a:pt x="40" y="104"/>
                    <a:pt x="33" y="92"/>
                  </a:cubicBezTo>
                  <a:cubicBezTo>
                    <a:pt x="17" y="66"/>
                    <a:pt x="6" y="54"/>
                    <a:pt x="11" y="49"/>
                  </a:cubicBezTo>
                  <a:cubicBezTo>
                    <a:pt x="15" y="45"/>
                    <a:pt x="26" y="54"/>
                    <a:pt x="34" y="63"/>
                  </a:cubicBezTo>
                  <a:cubicBezTo>
                    <a:pt x="34" y="18"/>
                    <a:pt x="34" y="18"/>
                    <a:pt x="34" y="18"/>
                  </a:cubicBezTo>
                  <a:cubicBezTo>
                    <a:pt x="34" y="15"/>
                    <a:pt x="37" y="12"/>
                    <a:pt x="40" y="12"/>
                  </a:cubicBezTo>
                  <a:cubicBezTo>
                    <a:pt x="43" y="12"/>
                    <a:pt x="46" y="15"/>
                    <a:pt x="46" y="18"/>
                  </a:cubicBezTo>
                  <a:cubicBezTo>
                    <a:pt x="46" y="60"/>
                    <a:pt x="46" y="60"/>
                    <a:pt x="46" y="60"/>
                  </a:cubicBezTo>
                  <a:cubicBezTo>
                    <a:pt x="50" y="60"/>
                    <a:pt x="50" y="60"/>
                    <a:pt x="50" y="60"/>
                  </a:cubicBezTo>
                  <a:cubicBezTo>
                    <a:pt x="50" y="14"/>
                    <a:pt x="50" y="14"/>
                    <a:pt x="50" y="14"/>
                  </a:cubicBezTo>
                  <a:cubicBezTo>
                    <a:pt x="50" y="11"/>
                    <a:pt x="53" y="8"/>
                    <a:pt x="56" y="8"/>
                  </a:cubicBezTo>
                  <a:cubicBezTo>
                    <a:pt x="59" y="8"/>
                    <a:pt x="62" y="11"/>
                    <a:pt x="62" y="14"/>
                  </a:cubicBezTo>
                  <a:cubicBezTo>
                    <a:pt x="62" y="56"/>
                    <a:pt x="62" y="56"/>
                    <a:pt x="62" y="56"/>
                  </a:cubicBezTo>
                  <a:cubicBezTo>
                    <a:pt x="66" y="56"/>
                    <a:pt x="66" y="56"/>
                    <a:pt x="66" y="56"/>
                  </a:cubicBezTo>
                  <a:cubicBezTo>
                    <a:pt x="66" y="50"/>
                    <a:pt x="66" y="50"/>
                    <a:pt x="66" y="50"/>
                  </a:cubicBezTo>
                  <a:cubicBezTo>
                    <a:pt x="66" y="47"/>
                    <a:pt x="69" y="44"/>
                    <a:pt x="72" y="44"/>
                  </a:cubicBezTo>
                  <a:cubicBezTo>
                    <a:pt x="75" y="44"/>
                    <a:pt x="78" y="47"/>
                    <a:pt x="78" y="50"/>
                  </a:cubicBezTo>
                  <a:cubicBezTo>
                    <a:pt x="78" y="60"/>
                    <a:pt x="78" y="60"/>
                    <a:pt x="78" y="60"/>
                  </a:cubicBezTo>
                  <a:cubicBezTo>
                    <a:pt x="82" y="60"/>
                    <a:pt x="82" y="60"/>
                    <a:pt x="82" y="60"/>
                  </a:cubicBezTo>
                  <a:cubicBezTo>
                    <a:pt x="82" y="58"/>
                    <a:pt x="82" y="58"/>
                    <a:pt x="82" y="58"/>
                  </a:cubicBezTo>
                  <a:cubicBezTo>
                    <a:pt x="82" y="55"/>
                    <a:pt x="85" y="52"/>
                    <a:pt x="88" y="52"/>
                  </a:cubicBezTo>
                  <a:cubicBezTo>
                    <a:pt x="91" y="52"/>
                    <a:pt x="94" y="55"/>
                    <a:pt x="94" y="58"/>
                  </a:cubicBezTo>
                  <a:cubicBezTo>
                    <a:pt x="94" y="67"/>
                    <a:pt x="94" y="67"/>
                    <a:pt x="94" y="67"/>
                  </a:cubicBezTo>
                  <a:cubicBezTo>
                    <a:pt x="94" y="82"/>
                    <a:pt x="94" y="82"/>
                    <a:pt x="94" y="82"/>
                  </a:cubicBezTo>
                  <a:cubicBezTo>
                    <a:pt x="94" y="99"/>
                    <a:pt x="81" y="112"/>
                    <a:pt x="64"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16"/>
            <p:cNvSpPr>
              <a:spLocks noEditPoints="1"/>
            </p:cNvSpPr>
            <p:nvPr/>
          </p:nvSpPr>
          <p:spPr bwMode="auto">
            <a:xfrm>
              <a:off x="9297948" y="2847899"/>
              <a:ext cx="254000" cy="292100"/>
            </a:xfrm>
            <a:custGeom>
              <a:avLst/>
              <a:gdLst>
                <a:gd name="T0" fmla="*/ 62 w 98"/>
                <a:gd name="T1" fmla="*/ 108 h 112"/>
                <a:gd name="T2" fmla="*/ 64 w 98"/>
                <a:gd name="T3" fmla="*/ 108 h 112"/>
                <a:gd name="T4" fmla="*/ 94 w 98"/>
                <a:gd name="T5" fmla="*/ 78 h 112"/>
                <a:gd name="T6" fmla="*/ 94 w 98"/>
                <a:gd name="T7" fmla="*/ 63 h 112"/>
                <a:gd name="T8" fmla="*/ 94 w 98"/>
                <a:gd name="T9" fmla="*/ 54 h 112"/>
                <a:gd name="T10" fmla="*/ 88 w 98"/>
                <a:gd name="T11" fmla="*/ 48 h 112"/>
                <a:gd name="T12" fmla="*/ 82 w 98"/>
                <a:gd name="T13" fmla="*/ 54 h 112"/>
                <a:gd name="T14" fmla="*/ 82 w 98"/>
                <a:gd name="T15" fmla="*/ 56 h 112"/>
                <a:gd name="T16" fmla="*/ 78 w 98"/>
                <a:gd name="T17" fmla="*/ 56 h 112"/>
                <a:gd name="T18" fmla="*/ 78 w 98"/>
                <a:gd name="T19" fmla="*/ 46 h 112"/>
                <a:gd name="T20" fmla="*/ 72 w 98"/>
                <a:gd name="T21" fmla="*/ 40 h 112"/>
                <a:gd name="T22" fmla="*/ 66 w 98"/>
                <a:gd name="T23" fmla="*/ 46 h 112"/>
                <a:gd name="T24" fmla="*/ 66 w 98"/>
                <a:gd name="T25" fmla="*/ 52 h 112"/>
                <a:gd name="T26" fmla="*/ 62 w 98"/>
                <a:gd name="T27" fmla="*/ 52 h 112"/>
                <a:gd name="T28" fmla="*/ 62 w 98"/>
                <a:gd name="T29" fmla="*/ 10 h 112"/>
                <a:gd name="T30" fmla="*/ 56 w 98"/>
                <a:gd name="T31" fmla="*/ 4 h 112"/>
                <a:gd name="T32" fmla="*/ 50 w 98"/>
                <a:gd name="T33" fmla="*/ 10 h 112"/>
                <a:gd name="T34" fmla="*/ 50 w 98"/>
                <a:gd name="T35" fmla="*/ 56 h 112"/>
                <a:gd name="T36" fmla="*/ 46 w 98"/>
                <a:gd name="T37" fmla="*/ 56 h 112"/>
                <a:gd name="T38" fmla="*/ 46 w 98"/>
                <a:gd name="T39" fmla="*/ 14 h 112"/>
                <a:gd name="T40" fmla="*/ 40 w 98"/>
                <a:gd name="T41" fmla="*/ 8 h 112"/>
                <a:gd name="T42" fmla="*/ 34 w 98"/>
                <a:gd name="T43" fmla="*/ 14 h 112"/>
                <a:gd name="T44" fmla="*/ 34 w 98"/>
                <a:gd name="T45" fmla="*/ 59 h 112"/>
                <a:gd name="T46" fmla="*/ 11 w 98"/>
                <a:gd name="T47" fmla="*/ 45 h 112"/>
                <a:gd name="T48" fmla="*/ 33 w 98"/>
                <a:gd name="T49" fmla="*/ 88 h 112"/>
                <a:gd name="T50" fmla="*/ 58 w 98"/>
                <a:gd name="T51" fmla="*/ 108 h 112"/>
                <a:gd name="T52" fmla="*/ 58 w 98"/>
                <a:gd name="T53" fmla="*/ 72 h 112"/>
                <a:gd name="T54" fmla="*/ 45 w 98"/>
                <a:gd name="T55" fmla="*/ 85 h 112"/>
                <a:gd name="T56" fmla="*/ 42 w 98"/>
                <a:gd name="T57" fmla="*/ 82 h 112"/>
                <a:gd name="T58" fmla="*/ 60 w 98"/>
                <a:gd name="T59" fmla="*/ 64 h 112"/>
                <a:gd name="T60" fmla="*/ 78 w 98"/>
                <a:gd name="T61" fmla="*/ 82 h 112"/>
                <a:gd name="T62" fmla="*/ 75 w 98"/>
                <a:gd name="T63" fmla="*/ 85 h 112"/>
                <a:gd name="T64" fmla="*/ 62 w 98"/>
                <a:gd name="T65" fmla="*/ 72 h 112"/>
                <a:gd name="T66" fmla="*/ 62 w 98"/>
                <a:gd name="T67" fmla="*/ 108 h 112"/>
                <a:gd name="T68" fmla="*/ 98 w 98"/>
                <a:gd name="T69" fmla="*/ 78 h 112"/>
                <a:gd name="T70" fmla="*/ 64 w 98"/>
                <a:gd name="T71" fmla="*/ 112 h 112"/>
                <a:gd name="T72" fmla="*/ 30 w 98"/>
                <a:gd name="T73" fmla="*/ 90 h 112"/>
                <a:gd name="T74" fmla="*/ 8 w 98"/>
                <a:gd name="T75" fmla="*/ 42 h 112"/>
                <a:gd name="T76" fmla="*/ 30 w 98"/>
                <a:gd name="T77" fmla="*/ 49 h 112"/>
                <a:gd name="T78" fmla="*/ 30 w 98"/>
                <a:gd name="T79" fmla="*/ 49 h 112"/>
                <a:gd name="T80" fmla="*/ 30 w 98"/>
                <a:gd name="T81" fmla="*/ 14 h 112"/>
                <a:gd name="T82" fmla="*/ 40 w 98"/>
                <a:gd name="T83" fmla="*/ 4 h 112"/>
                <a:gd name="T84" fmla="*/ 47 w 98"/>
                <a:gd name="T85" fmla="*/ 7 h 112"/>
                <a:gd name="T86" fmla="*/ 56 w 98"/>
                <a:gd name="T87" fmla="*/ 0 h 112"/>
                <a:gd name="T88" fmla="*/ 66 w 98"/>
                <a:gd name="T89" fmla="*/ 10 h 112"/>
                <a:gd name="T90" fmla="*/ 66 w 98"/>
                <a:gd name="T91" fmla="*/ 38 h 112"/>
                <a:gd name="T92" fmla="*/ 72 w 98"/>
                <a:gd name="T93" fmla="*/ 36 h 112"/>
                <a:gd name="T94" fmla="*/ 82 w 98"/>
                <a:gd name="T95" fmla="*/ 46 h 112"/>
                <a:gd name="T96" fmla="*/ 82 w 98"/>
                <a:gd name="T97" fmla="*/ 46 h 112"/>
                <a:gd name="T98" fmla="*/ 88 w 98"/>
                <a:gd name="T99" fmla="*/ 44 h 112"/>
                <a:gd name="T100" fmla="*/ 98 w 98"/>
                <a:gd name="T101" fmla="*/ 54 h 112"/>
                <a:gd name="T102" fmla="*/ 98 w 98"/>
                <a:gd name="T103" fmla="*/ 7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112">
                  <a:moveTo>
                    <a:pt x="62" y="108"/>
                  </a:moveTo>
                  <a:cubicBezTo>
                    <a:pt x="63" y="108"/>
                    <a:pt x="64" y="108"/>
                    <a:pt x="64" y="108"/>
                  </a:cubicBezTo>
                  <a:cubicBezTo>
                    <a:pt x="81" y="108"/>
                    <a:pt x="94" y="95"/>
                    <a:pt x="94" y="78"/>
                  </a:cubicBezTo>
                  <a:cubicBezTo>
                    <a:pt x="94" y="63"/>
                    <a:pt x="94" y="63"/>
                    <a:pt x="94" y="63"/>
                  </a:cubicBezTo>
                  <a:cubicBezTo>
                    <a:pt x="94" y="54"/>
                    <a:pt x="94" y="54"/>
                    <a:pt x="94" y="54"/>
                  </a:cubicBezTo>
                  <a:cubicBezTo>
                    <a:pt x="94" y="51"/>
                    <a:pt x="92" y="48"/>
                    <a:pt x="88" y="48"/>
                  </a:cubicBezTo>
                  <a:cubicBezTo>
                    <a:pt x="85" y="48"/>
                    <a:pt x="82" y="51"/>
                    <a:pt x="82" y="54"/>
                  </a:cubicBezTo>
                  <a:cubicBezTo>
                    <a:pt x="82" y="56"/>
                    <a:pt x="82" y="56"/>
                    <a:pt x="82" y="56"/>
                  </a:cubicBezTo>
                  <a:cubicBezTo>
                    <a:pt x="78" y="56"/>
                    <a:pt x="78" y="56"/>
                    <a:pt x="78" y="56"/>
                  </a:cubicBezTo>
                  <a:cubicBezTo>
                    <a:pt x="78" y="46"/>
                    <a:pt x="78" y="46"/>
                    <a:pt x="78" y="46"/>
                  </a:cubicBezTo>
                  <a:cubicBezTo>
                    <a:pt x="78" y="43"/>
                    <a:pt x="76" y="40"/>
                    <a:pt x="72" y="40"/>
                  </a:cubicBezTo>
                  <a:cubicBezTo>
                    <a:pt x="69" y="40"/>
                    <a:pt x="66" y="43"/>
                    <a:pt x="66" y="46"/>
                  </a:cubicBezTo>
                  <a:cubicBezTo>
                    <a:pt x="66" y="52"/>
                    <a:pt x="66" y="52"/>
                    <a:pt x="66" y="52"/>
                  </a:cubicBezTo>
                  <a:cubicBezTo>
                    <a:pt x="62" y="52"/>
                    <a:pt x="62" y="52"/>
                    <a:pt x="62" y="52"/>
                  </a:cubicBezTo>
                  <a:cubicBezTo>
                    <a:pt x="62" y="10"/>
                    <a:pt x="62" y="10"/>
                    <a:pt x="62" y="10"/>
                  </a:cubicBezTo>
                  <a:cubicBezTo>
                    <a:pt x="62" y="7"/>
                    <a:pt x="60" y="4"/>
                    <a:pt x="56" y="4"/>
                  </a:cubicBezTo>
                  <a:cubicBezTo>
                    <a:pt x="53" y="4"/>
                    <a:pt x="50" y="7"/>
                    <a:pt x="50" y="10"/>
                  </a:cubicBezTo>
                  <a:cubicBezTo>
                    <a:pt x="50" y="56"/>
                    <a:pt x="50" y="56"/>
                    <a:pt x="50" y="56"/>
                  </a:cubicBezTo>
                  <a:cubicBezTo>
                    <a:pt x="46" y="56"/>
                    <a:pt x="46" y="56"/>
                    <a:pt x="46" y="56"/>
                  </a:cubicBezTo>
                  <a:cubicBezTo>
                    <a:pt x="46" y="14"/>
                    <a:pt x="46" y="14"/>
                    <a:pt x="46" y="14"/>
                  </a:cubicBezTo>
                  <a:cubicBezTo>
                    <a:pt x="46" y="11"/>
                    <a:pt x="44" y="8"/>
                    <a:pt x="40" y="8"/>
                  </a:cubicBezTo>
                  <a:cubicBezTo>
                    <a:pt x="37" y="8"/>
                    <a:pt x="34" y="11"/>
                    <a:pt x="34" y="14"/>
                  </a:cubicBezTo>
                  <a:cubicBezTo>
                    <a:pt x="34" y="59"/>
                    <a:pt x="34" y="59"/>
                    <a:pt x="34" y="59"/>
                  </a:cubicBezTo>
                  <a:cubicBezTo>
                    <a:pt x="26" y="50"/>
                    <a:pt x="15" y="41"/>
                    <a:pt x="11" y="45"/>
                  </a:cubicBezTo>
                  <a:cubicBezTo>
                    <a:pt x="6" y="50"/>
                    <a:pt x="18" y="62"/>
                    <a:pt x="33" y="88"/>
                  </a:cubicBezTo>
                  <a:cubicBezTo>
                    <a:pt x="39" y="98"/>
                    <a:pt x="47" y="106"/>
                    <a:pt x="58" y="108"/>
                  </a:cubicBezTo>
                  <a:cubicBezTo>
                    <a:pt x="58" y="72"/>
                    <a:pt x="58" y="72"/>
                    <a:pt x="58" y="72"/>
                  </a:cubicBezTo>
                  <a:cubicBezTo>
                    <a:pt x="45" y="85"/>
                    <a:pt x="45" y="85"/>
                    <a:pt x="45" y="85"/>
                  </a:cubicBezTo>
                  <a:cubicBezTo>
                    <a:pt x="42" y="82"/>
                    <a:pt x="42" y="82"/>
                    <a:pt x="42" y="82"/>
                  </a:cubicBezTo>
                  <a:cubicBezTo>
                    <a:pt x="60" y="64"/>
                    <a:pt x="60" y="64"/>
                    <a:pt x="60" y="64"/>
                  </a:cubicBezTo>
                  <a:cubicBezTo>
                    <a:pt x="78" y="82"/>
                    <a:pt x="78" y="82"/>
                    <a:pt x="78" y="82"/>
                  </a:cubicBezTo>
                  <a:cubicBezTo>
                    <a:pt x="75" y="85"/>
                    <a:pt x="75" y="85"/>
                    <a:pt x="75" y="85"/>
                  </a:cubicBezTo>
                  <a:cubicBezTo>
                    <a:pt x="62" y="72"/>
                    <a:pt x="62" y="72"/>
                    <a:pt x="62" y="72"/>
                  </a:cubicBezTo>
                  <a:cubicBezTo>
                    <a:pt x="62" y="108"/>
                    <a:pt x="62" y="108"/>
                    <a:pt x="62" y="108"/>
                  </a:cubicBezTo>
                  <a:close/>
                  <a:moveTo>
                    <a:pt x="98" y="78"/>
                  </a:moveTo>
                  <a:cubicBezTo>
                    <a:pt x="98" y="97"/>
                    <a:pt x="83" y="112"/>
                    <a:pt x="64" y="112"/>
                  </a:cubicBezTo>
                  <a:cubicBezTo>
                    <a:pt x="52" y="112"/>
                    <a:pt x="39" y="106"/>
                    <a:pt x="30" y="90"/>
                  </a:cubicBezTo>
                  <a:cubicBezTo>
                    <a:pt x="17" y="66"/>
                    <a:pt x="0" y="50"/>
                    <a:pt x="8" y="42"/>
                  </a:cubicBezTo>
                  <a:cubicBezTo>
                    <a:pt x="14" y="37"/>
                    <a:pt x="22" y="42"/>
                    <a:pt x="30" y="49"/>
                  </a:cubicBezTo>
                  <a:cubicBezTo>
                    <a:pt x="30" y="49"/>
                    <a:pt x="30" y="49"/>
                    <a:pt x="30" y="49"/>
                  </a:cubicBezTo>
                  <a:cubicBezTo>
                    <a:pt x="30" y="14"/>
                    <a:pt x="30" y="14"/>
                    <a:pt x="30" y="14"/>
                  </a:cubicBezTo>
                  <a:cubicBezTo>
                    <a:pt x="30" y="8"/>
                    <a:pt x="35" y="4"/>
                    <a:pt x="40" y="4"/>
                  </a:cubicBezTo>
                  <a:cubicBezTo>
                    <a:pt x="43" y="4"/>
                    <a:pt x="45" y="5"/>
                    <a:pt x="47" y="7"/>
                  </a:cubicBezTo>
                  <a:cubicBezTo>
                    <a:pt x="48" y="3"/>
                    <a:pt x="52" y="0"/>
                    <a:pt x="56" y="0"/>
                  </a:cubicBezTo>
                  <a:cubicBezTo>
                    <a:pt x="62" y="0"/>
                    <a:pt x="66" y="4"/>
                    <a:pt x="66" y="10"/>
                  </a:cubicBezTo>
                  <a:cubicBezTo>
                    <a:pt x="66" y="38"/>
                    <a:pt x="66" y="38"/>
                    <a:pt x="66" y="38"/>
                  </a:cubicBezTo>
                  <a:cubicBezTo>
                    <a:pt x="68" y="37"/>
                    <a:pt x="70" y="36"/>
                    <a:pt x="72" y="36"/>
                  </a:cubicBezTo>
                  <a:cubicBezTo>
                    <a:pt x="78" y="36"/>
                    <a:pt x="82" y="40"/>
                    <a:pt x="82" y="46"/>
                  </a:cubicBezTo>
                  <a:cubicBezTo>
                    <a:pt x="82" y="46"/>
                    <a:pt x="82" y="46"/>
                    <a:pt x="82" y="46"/>
                  </a:cubicBezTo>
                  <a:cubicBezTo>
                    <a:pt x="84" y="45"/>
                    <a:pt x="86" y="44"/>
                    <a:pt x="88" y="44"/>
                  </a:cubicBezTo>
                  <a:cubicBezTo>
                    <a:pt x="94" y="44"/>
                    <a:pt x="98" y="49"/>
                    <a:pt x="98" y="54"/>
                  </a:cubicBezTo>
                  <a:cubicBezTo>
                    <a:pt x="98" y="78"/>
                    <a:pt x="98" y="78"/>
                    <a:pt x="98" y="7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17"/>
            <p:cNvSpPr>
              <a:spLocks noEditPoints="1"/>
            </p:cNvSpPr>
            <p:nvPr/>
          </p:nvSpPr>
          <p:spPr bwMode="auto">
            <a:xfrm>
              <a:off x="10914920" y="5783450"/>
              <a:ext cx="254000"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6 w 98"/>
                <a:gd name="T13" fmla="*/ 0 h 112"/>
                <a:gd name="T14" fmla="*/ 47 w 98"/>
                <a:gd name="T15" fmla="*/ 7 h 112"/>
                <a:gd name="T16" fmla="*/ 40 w 98"/>
                <a:gd name="T17" fmla="*/ 4 h 112"/>
                <a:gd name="T18" fmla="*/ 30 w 98"/>
                <a:gd name="T19" fmla="*/ 14 h 112"/>
                <a:gd name="T20" fmla="*/ 30 w 98"/>
                <a:gd name="T21" fmla="*/ 49 h 112"/>
                <a:gd name="T22" fmla="*/ 8 w 98"/>
                <a:gd name="T23" fmla="*/ 42 h 112"/>
                <a:gd name="T24" fmla="*/ 30 w 98"/>
                <a:gd name="T25" fmla="*/ 90 h 112"/>
                <a:gd name="T26" fmla="*/ 64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4 w 98"/>
                <a:gd name="T39" fmla="*/ 108 h 112"/>
                <a:gd name="T40" fmla="*/ 33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8 h 112"/>
                <a:gd name="T54" fmla="*/ 50 w 98"/>
                <a:gd name="T55" fmla="*/ 58 h 112"/>
                <a:gd name="T56" fmla="*/ 50 w 98"/>
                <a:gd name="T57" fmla="*/ 10 h 112"/>
                <a:gd name="T58" fmla="*/ 56 w 98"/>
                <a:gd name="T59" fmla="*/ 4 h 112"/>
                <a:gd name="T60" fmla="*/ 62 w 98"/>
                <a:gd name="T61" fmla="*/ 10 h 112"/>
                <a:gd name="T62" fmla="*/ 62 w 98"/>
                <a:gd name="T63" fmla="*/ 52 h 112"/>
                <a:gd name="T64" fmla="*/ 62 w 98"/>
                <a:gd name="T65" fmla="*/ 88 h 112"/>
                <a:gd name="T66" fmla="*/ 49 w 98"/>
                <a:gd name="T67" fmla="*/ 75 h 112"/>
                <a:gd name="T68" fmla="*/ 46 w 98"/>
                <a:gd name="T69" fmla="*/ 78 h 112"/>
                <a:gd name="T70" fmla="*/ 64 w 98"/>
                <a:gd name="T71" fmla="*/ 96 h 112"/>
                <a:gd name="T72" fmla="*/ 82 w 98"/>
                <a:gd name="T73" fmla="*/ 78 h 112"/>
                <a:gd name="T74" fmla="*/ 79 w 98"/>
                <a:gd name="T75" fmla="*/ 75 h 112"/>
                <a:gd name="T76" fmla="*/ 66 w 98"/>
                <a:gd name="T77" fmla="*/ 88 h 112"/>
                <a:gd name="T78" fmla="*/ 66 w 98"/>
                <a:gd name="T79" fmla="*/ 52 h 112"/>
                <a:gd name="T80" fmla="*/ 66 w 98"/>
                <a:gd name="T81" fmla="*/ 46 h 112"/>
                <a:gd name="T82" fmla="*/ 72 w 98"/>
                <a:gd name="T83" fmla="*/ 40 h 112"/>
                <a:gd name="T84" fmla="*/ 78 w 98"/>
                <a:gd name="T85" fmla="*/ 46 h 112"/>
                <a:gd name="T86" fmla="*/ 78 w 98"/>
                <a:gd name="T87" fmla="*/ 58 h 112"/>
                <a:gd name="T88" fmla="*/ 82 w 98"/>
                <a:gd name="T89" fmla="*/ 58 h 112"/>
                <a:gd name="T90" fmla="*/ 82 w 98"/>
                <a:gd name="T91" fmla="*/ 54 h 112"/>
                <a:gd name="T92" fmla="*/ 88 w 98"/>
                <a:gd name="T93" fmla="*/ 48 h 112"/>
                <a:gd name="T94" fmla="*/ 94 w 98"/>
                <a:gd name="T95" fmla="*/ 54 h 112"/>
                <a:gd name="T96" fmla="*/ 94 w 98"/>
                <a:gd name="T97"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12">
                  <a:moveTo>
                    <a:pt x="88" y="44"/>
                  </a:moveTo>
                  <a:cubicBezTo>
                    <a:pt x="86" y="44"/>
                    <a:pt x="82" y="45"/>
                    <a:pt x="82" y="46"/>
                  </a:cubicBezTo>
                  <a:cubicBezTo>
                    <a:pt x="82" y="46"/>
                    <a:pt x="82" y="46"/>
                    <a:pt x="82" y="46"/>
                  </a:cubicBezTo>
                  <a:cubicBezTo>
                    <a:pt x="82" y="40"/>
                    <a:pt x="78" y="36"/>
                    <a:pt x="72" y="36"/>
                  </a:cubicBezTo>
                  <a:cubicBezTo>
                    <a:pt x="70" y="36"/>
                    <a:pt x="66" y="37"/>
                    <a:pt x="66" y="38"/>
                  </a:cubicBezTo>
                  <a:cubicBezTo>
                    <a:pt x="66" y="10"/>
                    <a:pt x="66" y="10"/>
                    <a:pt x="66" y="10"/>
                  </a:cubicBezTo>
                  <a:cubicBezTo>
                    <a:pt x="66" y="4"/>
                    <a:pt x="62" y="0"/>
                    <a:pt x="56" y="0"/>
                  </a:cubicBezTo>
                  <a:cubicBezTo>
                    <a:pt x="52" y="0"/>
                    <a:pt x="48" y="3"/>
                    <a:pt x="47" y="7"/>
                  </a:cubicBezTo>
                  <a:cubicBezTo>
                    <a:pt x="45" y="5"/>
                    <a:pt x="43" y="4"/>
                    <a:pt x="40" y="4"/>
                  </a:cubicBezTo>
                  <a:cubicBezTo>
                    <a:pt x="35" y="4"/>
                    <a:pt x="30" y="8"/>
                    <a:pt x="30" y="14"/>
                  </a:cubicBezTo>
                  <a:cubicBezTo>
                    <a:pt x="30" y="49"/>
                    <a:pt x="30" y="49"/>
                    <a:pt x="30" y="49"/>
                  </a:cubicBezTo>
                  <a:cubicBezTo>
                    <a:pt x="22" y="42"/>
                    <a:pt x="13"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4" y="108"/>
                  </a:cubicBezTo>
                  <a:cubicBezTo>
                    <a:pt x="49" y="108"/>
                    <a:pt x="40" y="100"/>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2"/>
                    <a:pt x="62" y="52"/>
                    <a:pt x="62" y="52"/>
                  </a:cubicBezTo>
                  <a:cubicBezTo>
                    <a:pt x="62" y="88"/>
                    <a:pt x="62" y="88"/>
                    <a:pt x="62" y="88"/>
                  </a:cubicBezTo>
                  <a:cubicBezTo>
                    <a:pt x="49" y="75"/>
                    <a:pt x="49" y="75"/>
                    <a:pt x="49" y="75"/>
                  </a:cubicBezTo>
                  <a:cubicBezTo>
                    <a:pt x="46" y="78"/>
                    <a:pt x="46" y="78"/>
                    <a:pt x="46" y="78"/>
                  </a:cubicBezTo>
                  <a:cubicBezTo>
                    <a:pt x="64" y="96"/>
                    <a:pt x="64" y="96"/>
                    <a:pt x="64" y="96"/>
                  </a:cubicBezTo>
                  <a:cubicBezTo>
                    <a:pt x="82" y="78"/>
                    <a:pt x="82" y="78"/>
                    <a:pt x="82" y="78"/>
                  </a:cubicBezTo>
                  <a:cubicBezTo>
                    <a:pt x="79" y="75"/>
                    <a:pt x="79" y="75"/>
                    <a:pt x="79" y="75"/>
                  </a:cubicBezTo>
                  <a:cubicBezTo>
                    <a:pt x="66" y="88"/>
                    <a:pt x="66" y="88"/>
                    <a:pt x="66" y="88"/>
                  </a:cubicBezTo>
                  <a:cubicBezTo>
                    <a:pt x="66" y="52"/>
                    <a:pt x="66" y="52"/>
                    <a:pt x="66" y="52"/>
                  </a:cubicBezTo>
                  <a:cubicBezTo>
                    <a:pt x="66" y="46"/>
                    <a:pt x="66" y="46"/>
                    <a:pt x="66" y="46"/>
                  </a:cubicBezTo>
                  <a:cubicBezTo>
                    <a:pt x="66" y="43"/>
                    <a:pt x="69" y="40"/>
                    <a:pt x="72" y="40"/>
                  </a:cubicBezTo>
                  <a:cubicBezTo>
                    <a:pt x="75" y="40"/>
                    <a:pt x="78" y="43"/>
                    <a:pt x="78" y="46"/>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18"/>
            <p:cNvSpPr>
              <a:spLocks noEditPoints="1"/>
            </p:cNvSpPr>
            <p:nvPr/>
          </p:nvSpPr>
          <p:spPr bwMode="auto">
            <a:xfrm>
              <a:off x="10591801" y="3550345"/>
              <a:ext cx="255588"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6 w 98"/>
                <a:gd name="T13" fmla="*/ 0 h 112"/>
                <a:gd name="T14" fmla="*/ 47 w 98"/>
                <a:gd name="T15" fmla="*/ 7 h 112"/>
                <a:gd name="T16" fmla="*/ 40 w 98"/>
                <a:gd name="T17" fmla="*/ 4 h 112"/>
                <a:gd name="T18" fmla="*/ 30 w 98"/>
                <a:gd name="T19" fmla="*/ 14 h 112"/>
                <a:gd name="T20" fmla="*/ 30 w 98"/>
                <a:gd name="T21" fmla="*/ 49 h 112"/>
                <a:gd name="T22" fmla="*/ 8 w 98"/>
                <a:gd name="T23" fmla="*/ 42 h 112"/>
                <a:gd name="T24" fmla="*/ 30 w 98"/>
                <a:gd name="T25" fmla="*/ 90 h 112"/>
                <a:gd name="T26" fmla="*/ 64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4 w 98"/>
                <a:gd name="T39" fmla="*/ 108 h 112"/>
                <a:gd name="T40" fmla="*/ 33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8 h 112"/>
                <a:gd name="T54" fmla="*/ 50 w 98"/>
                <a:gd name="T55" fmla="*/ 58 h 112"/>
                <a:gd name="T56" fmla="*/ 50 w 98"/>
                <a:gd name="T57" fmla="*/ 10 h 112"/>
                <a:gd name="T58" fmla="*/ 56 w 98"/>
                <a:gd name="T59" fmla="*/ 4 h 112"/>
                <a:gd name="T60" fmla="*/ 62 w 98"/>
                <a:gd name="T61" fmla="*/ 10 h 112"/>
                <a:gd name="T62" fmla="*/ 62 w 98"/>
                <a:gd name="T63" fmla="*/ 54 h 112"/>
                <a:gd name="T64" fmla="*/ 66 w 98"/>
                <a:gd name="T65" fmla="*/ 54 h 112"/>
                <a:gd name="T66" fmla="*/ 66 w 98"/>
                <a:gd name="T67" fmla="*/ 46 h 112"/>
                <a:gd name="T68" fmla="*/ 72 w 98"/>
                <a:gd name="T69" fmla="*/ 40 h 112"/>
                <a:gd name="T70" fmla="*/ 78 w 98"/>
                <a:gd name="T71" fmla="*/ 46 h 112"/>
                <a:gd name="T72" fmla="*/ 78 w 98"/>
                <a:gd name="T73" fmla="*/ 58 h 112"/>
                <a:gd name="T74" fmla="*/ 82 w 98"/>
                <a:gd name="T75" fmla="*/ 58 h 112"/>
                <a:gd name="T76" fmla="*/ 82 w 98"/>
                <a:gd name="T77" fmla="*/ 54 h 112"/>
                <a:gd name="T78" fmla="*/ 88 w 98"/>
                <a:gd name="T79" fmla="*/ 48 h 112"/>
                <a:gd name="T80" fmla="*/ 94 w 98"/>
                <a:gd name="T81" fmla="*/ 54 h 112"/>
                <a:gd name="T82" fmla="*/ 94 w 98"/>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12">
                  <a:moveTo>
                    <a:pt x="88" y="44"/>
                  </a:moveTo>
                  <a:cubicBezTo>
                    <a:pt x="86" y="44"/>
                    <a:pt x="86" y="45"/>
                    <a:pt x="82" y="46"/>
                  </a:cubicBezTo>
                  <a:cubicBezTo>
                    <a:pt x="82" y="46"/>
                    <a:pt x="82" y="46"/>
                    <a:pt x="82" y="46"/>
                  </a:cubicBezTo>
                  <a:cubicBezTo>
                    <a:pt x="82" y="40"/>
                    <a:pt x="78" y="36"/>
                    <a:pt x="72" y="36"/>
                  </a:cubicBezTo>
                  <a:cubicBezTo>
                    <a:pt x="70" y="36"/>
                    <a:pt x="70" y="37"/>
                    <a:pt x="66" y="38"/>
                  </a:cubicBezTo>
                  <a:cubicBezTo>
                    <a:pt x="66" y="10"/>
                    <a:pt x="66" y="10"/>
                    <a:pt x="66" y="10"/>
                  </a:cubicBezTo>
                  <a:cubicBezTo>
                    <a:pt x="66" y="4"/>
                    <a:pt x="62" y="0"/>
                    <a:pt x="56" y="0"/>
                  </a:cubicBezTo>
                  <a:cubicBezTo>
                    <a:pt x="52" y="0"/>
                    <a:pt x="49" y="3"/>
                    <a:pt x="47" y="7"/>
                  </a:cubicBezTo>
                  <a:cubicBezTo>
                    <a:pt x="45" y="5"/>
                    <a:pt x="43" y="4"/>
                    <a:pt x="40" y="4"/>
                  </a:cubicBezTo>
                  <a:cubicBezTo>
                    <a:pt x="35" y="4"/>
                    <a:pt x="30" y="8"/>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4" y="108"/>
                  </a:cubicBezTo>
                  <a:cubicBezTo>
                    <a:pt x="49" y="108"/>
                    <a:pt x="41" y="100"/>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46"/>
                    <a:pt x="66" y="46"/>
                    <a:pt x="66" y="46"/>
                  </a:cubicBezTo>
                  <a:cubicBezTo>
                    <a:pt x="66" y="43"/>
                    <a:pt x="69" y="40"/>
                    <a:pt x="72" y="40"/>
                  </a:cubicBezTo>
                  <a:cubicBezTo>
                    <a:pt x="75" y="40"/>
                    <a:pt x="78" y="43"/>
                    <a:pt x="78" y="46"/>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65" name="Group 64"/>
            <p:cNvGrpSpPr/>
            <p:nvPr/>
          </p:nvGrpSpPr>
          <p:grpSpPr>
            <a:xfrm>
              <a:off x="11734802" y="4456235"/>
              <a:ext cx="254000" cy="333375"/>
              <a:chOff x="8229600" y="1885950"/>
              <a:chExt cx="254000" cy="333375"/>
            </a:xfrm>
            <a:grpFill/>
          </p:grpSpPr>
          <p:sp>
            <p:nvSpPr>
              <p:cNvPr id="229" name="Freeform 19"/>
              <p:cNvSpPr>
                <a:spLocks/>
              </p:cNvSpPr>
              <p:nvPr/>
            </p:nvSpPr>
            <p:spPr bwMode="auto">
              <a:xfrm>
                <a:off x="8286750" y="1906588"/>
                <a:ext cx="138113" cy="85725"/>
              </a:xfrm>
              <a:custGeom>
                <a:avLst/>
                <a:gdLst>
                  <a:gd name="T0" fmla="*/ 24 w 53"/>
                  <a:gd name="T1" fmla="*/ 9 h 33"/>
                  <a:gd name="T2" fmla="*/ 35 w 53"/>
                  <a:gd name="T3" fmla="*/ 5 h 33"/>
                  <a:gd name="T4" fmla="*/ 45 w 53"/>
                  <a:gd name="T5" fmla="*/ 10 h 33"/>
                  <a:gd name="T6" fmla="*/ 45 w 53"/>
                  <a:gd name="T7" fmla="*/ 10 h 33"/>
                  <a:gd name="T8" fmla="*/ 48 w 53"/>
                  <a:gd name="T9" fmla="*/ 18 h 33"/>
                  <a:gd name="T10" fmla="*/ 48 w 53"/>
                  <a:gd name="T11" fmla="*/ 29 h 33"/>
                  <a:gd name="T12" fmla="*/ 53 w 53"/>
                  <a:gd name="T13" fmla="*/ 18 h 33"/>
                  <a:gd name="T14" fmla="*/ 35 w 53"/>
                  <a:gd name="T15" fmla="*/ 0 h 33"/>
                  <a:gd name="T16" fmla="*/ 23 w 53"/>
                  <a:gd name="T17" fmla="*/ 4 h 33"/>
                  <a:gd name="T18" fmla="*/ 19 w 53"/>
                  <a:gd name="T19" fmla="*/ 4 h 33"/>
                  <a:gd name="T20" fmla="*/ 0 w 53"/>
                  <a:gd name="T21" fmla="*/ 22 h 33"/>
                  <a:gd name="T22" fmla="*/ 4 w 53"/>
                  <a:gd name="T23" fmla="*/ 33 h 33"/>
                  <a:gd name="T24" fmla="*/ 4 w 53"/>
                  <a:gd name="T25" fmla="*/ 22 h 33"/>
                  <a:gd name="T26" fmla="*/ 9 w 53"/>
                  <a:gd name="T27" fmla="*/ 14 h 33"/>
                  <a:gd name="T28" fmla="*/ 9 w 53"/>
                  <a:gd name="T29" fmla="*/ 14 h 33"/>
                  <a:gd name="T30" fmla="*/ 19 w 53"/>
                  <a:gd name="T31" fmla="*/ 9 h 33"/>
                  <a:gd name="T32" fmla="*/ 24 w 53"/>
                  <a:gd name="T33"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33">
                    <a:moveTo>
                      <a:pt x="24" y="9"/>
                    </a:moveTo>
                    <a:cubicBezTo>
                      <a:pt x="27" y="6"/>
                      <a:pt x="31" y="5"/>
                      <a:pt x="35" y="5"/>
                    </a:cubicBezTo>
                    <a:cubicBezTo>
                      <a:pt x="39" y="5"/>
                      <a:pt x="42" y="6"/>
                      <a:pt x="45" y="10"/>
                    </a:cubicBezTo>
                    <a:cubicBezTo>
                      <a:pt x="45" y="10"/>
                      <a:pt x="45" y="10"/>
                      <a:pt x="45" y="10"/>
                    </a:cubicBezTo>
                    <a:cubicBezTo>
                      <a:pt x="47" y="10"/>
                      <a:pt x="48" y="14"/>
                      <a:pt x="48" y="18"/>
                    </a:cubicBezTo>
                    <a:cubicBezTo>
                      <a:pt x="48" y="29"/>
                      <a:pt x="48" y="29"/>
                      <a:pt x="48" y="29"/>
                    </a:cubicBezTo>
                    <a:cubicBezTo>
                      <a:pt x="52" y="26"/>
                      <a:pt x="53" y="22"/>
                      <a:pt x="53" y="18"/>
                    </a:cubicBezTo>
                    <a:cubicBezTo>
                      <a:pt x="53" y="8"/>
                      <a:pt x="45" y="0"/>
                      <a:pt x="35" y="0"/>
                    </a:cubicBezTo>
                    <a:cubicBezTo>
                      <a:pt x="30" y="0"/>
                      <a:pt x="26" y="2"/>
                      <a:pt x="23" y="4"/>
                    </a:cubicBezTo>
                    <a:cubicBezTo>
                      <a:pt x="22" y="4"/>
                      <a:pt x="20" y="4"/>
                      <a:pt x="19" y="4"/>
                    </a:cubicBezTo>
                    <a:cubicBezTo>
                      <a:pt x="9" y="4"/>
                      <a:pt x="0" y="12"/>
                      <a:pt x="0" y="22"/>
                    </a:cubicBezTo>
                    <a:cubicBezTo>
                      <a:pt x="0" y="26"/>
                      <a:pt x="4" y="30"/>
                      <a:pt x="4" y="33"/>
                    </a:cubicBezTo>
                    <a:cubicBezTo>
                      <a:pt x="4" y="22"/>
                      <a:pt x="4" y="22"/>
                      <a:pt x="4" y="22"/>
                    </a:cubicBezTo>
                    <a:cubicBezTo>
                      <a:pt x="4" y="18"/>
                      <a:pt x="6" y="14"/>
                      <a:pt x="9" y="14"/>
                    </a:cubicBezTo>
                    <a:cubicBezTo>
                      <a:pt x="9" y="14"/>
                      <a:pt x="9" y="14"/>
                      <a:pt x="9" y="14"/>
                    </a:cubicBezTo>
                    <a:cubicBezTo>
                      <a:pt x="11" y="10"/>
                      <a:pt x="15" y="9"/>
                      <a:pt x="19" y="9"/>
                    </a:cubicBezTo>
                    <a:cubicBezTo>
                      <a:pt x="21" y="9"/>
                      <a:pt x="23" y="8"/>
                      <a:pt x="2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20"/>
              <p:cNvSpPr>
                <a:spLocks/>
              </p:cNvSpPr>
              <p:nvPr/>
            </p:nvSpPr>
            <p:spPr bwMode="auto">
              <a:xfrm>
                <a:off x="8266113" y="1885950"/>
                <a:ext cx="179388" cy="134938"/>
              </a:xfrm>
              <a:custGeom>
                <a:avLst/>
                <a:gdLst>
                  <a:gd name="T0" fmla="*/ 12 w 69"/>
                  <a:gd name="T1" fmla="*/ 52 h 52"/>
                  <a:gd name="T2" fmla="*/ 12 w 69"/>
                  <a:gd name="T3" fmla="*/ 47 h 52"/>
                  <a:gd name="T4" fmla="*/ 5 w 69"/>
                  <a:gd name="T5" fmla="*/ 30 h 52"/>
                  <a:gd name="T6" fmla="*/ 27 w 69"/>
                  <a:gd name="T7" fmla="*/ 8 h 52"/>
                  <a:gd name="T8" fmla="*/ 30 w 69"/>
                  <a:gd name="T9" fmla="*/ 8 h 52"/>
                  <a:gd name="T10" fmla="*/ 43 w 69"/>
                  <a:gd name="T11" fmla="*/ 4 h 52"/>
                  <a:gd name="T12" fmla="*/ 64 w 69"/>
                  <a:gd name="T13" fmla="*/ 26 h 52"/>
                  <a:gd name="T14" fmla="*/ 56 w 69"/>
                  <a:gd name="T15" fmla="*/ 43 h 52"/>
                  <a:gd name="T16" fmla="*/ 56 w 69"/>
                  <a:gd name="T17" fmla="*/ 48 h 52"/>
                  <a:gd name="T18" fmla="*/ 69 w 69"/>
                  <a:gd name="T19" fmla="*/ 26 h 52"/>
                  <a:gd name="T20" fmla="*/ 43 w 69"/>
                  <a:gd name="T21" fmla="*/ 0 h 52"/>
                  <a:gd name="T22" fmla="*/ 29 w 69"/>
                  <a:gd name="T23" fmla="*/ 4 h 52"/>
                  <a:gd name="T24" fmla="*/ 27 w 69"/>
                  <a:gd name="T25" fmla="*/ 4 h 52"/>
                  <a:gd name="T26" fmla="*/ 0 w 69"/>
                  <a:gd name="T27" fmla="*/ 30 h 52"/>
                  <a:gd name="T28" fmla="*/ 12 w 69"/>
                  <a:gd name="T2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52">
                    <a:moveTo>
                      <a:pt x="12" y="52"/>
                    </a:moveTo>
                    <a:cubicBezTo>
                      <a:pt x="12" y="47"/>
                      <a:pt x="12" y="47"/>
                      <a:pt x="12" y="47"/>
                    </a:cubicBezTo>
                    <a:cubicBezTo>
                      <a:pt x="8" y="43"/>
                      <a:pt x="5" y="37"/>
                      <a:pt x="5" y="30"/>
                    </a:cubicBezTo>
                    <a:cubicBezTo>
                      <a:pt x="5" y="18"/>
                      <a:pt x="15" y="8"/>
                      <a:pt x="27" y="8"/>
                    </a:cubicBezTo>
                    <a:cubicBezTo>
                      <a:pt x="28" y="8"/>
                      <a:pt x="29" y="8"/>
                      <a:pt x="30" y="8"/>
                    </a:cubicBezTo>
                    <a:cubicBezTo>
                      <a:pt x="34" y="6"/>
                      <a:pt x="38" y="4"/>
                      <a:pt x="43" y="4"/>
                    </a:cubicBezTo>
                    <a:cubicBezTo>
                      <a:pt x="55" y="4"/>
                      <a:pt x="64" y="14"/>
                      <a:pt x="64" y="26"/>
                    </a:cubicBezTo>
                    <a:cubicBezTo>
                      <a:pt x="64" y="33"/>
                      <a:pt x="60" y="39"/>
                      <a:pt x="56" y="43"/>
                    </a:cubicBezTo>
                    <a:cubicBezTo>
                      <a:pt x="56" y="48"/>
                      <a:pt x="56" y="48"/>
                      <a:pt x="56" y="48"/>
                    </a:cubicBezTo>
                    <a:cubicBezTo>
                      <a:pt x="64" y="43"/>
                      <a:pt x="69" y="35"/>
                      <a:pt x="69" y="26"/>
                    </a:cubicBezTo>
                    <a:cubicBezTo>
                      <a:pt x="69" y="12"/>
                      <a:pt x="57" y="0"/>
                      <a:pt x="43" y="0"/>
                    </a:cubicBezTo>
                    <a:cubicBezTo>
                      <a:pt x="38" y="0"/>
                      <a:pt x="33" y="1"/>
                      <a:pt x="29" y="4"/>
                    </a:cubicBezTo>
                    <a:cubicBezTo>
                      <a:pt x="28" y="4"/>
                      <a:pt x="28" y="4"/>
                      <a:pt x="27" y="4"/>
                    </a:cubicBezTo>
                    <a:cubicBezTo>
                      <a:pt x="13" y="4"/>
                      <a:pt x="0" y="16"/>
                      <a:pt x="0" y="30"/>
                    </a:cubicBezTo>
                    <a:cubicBezTo>
                      <a:pt x="0" y="39"/>
                      <a:pt x="4" y="47"/>
                      <a:pt x="1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21"/>
              <p:cNvSpPr>
                <a:spLocks noEditPoints="1"/>
              </p:cNvSpPr>
              <p:nvPr/>
            </p:nvSpPr>
            <p:spPr bwMode="auto">
              <a:xfrm>
                <a:off x="8229600" y="1927225"/>
                <a:ext cx="254000"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7 w 98"/>
                  <a:gd name="T13" fmla="*/ 0 h 112"/>
                  <a:gd name="T14" fmla="*/ 47 w 98"/>
                  <a:gd name="T15" fmla="*/ 7 h 112"/>
                  <a:gd name="T16" fmla="*/ 40 w 98"/>
                  <a:gd name="T17" fmla="*/ 4 h 112"/>
                  <a:gd name="T18" fmla="*/ 30 w 98"/>
                  <a:gd name="T19" fmla="*/ 14 h 112"/>
                  <a:gd name="T20" fmla="*/ 30 w 98"/>
                  <a:gd name="T21" fmla="*/ 49 h 112"/>
                  <a:gd name="T22" fmla="*/ 8 w 98"/>
                  <a:gd name="T23" fmla="*/ 42 h 112"/>
                  <a:gd name="T24" fmla="*/ 30 w 98"/>
                  <a:gd name="T25" fmla="*/ 90 h 112"/>
                  <a:gd name="T26" fmla="*/ 64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5 w 98"/>
                  <a:gd name="T39" fmla="*/ 108 h 112"/>
                  <a:gd name="T40" fmla="*/ 34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8 h 112"/>
                  <a:gd name="T54" fmla="*/ 50 w 98"/>
                  <a:gd name="T55" fmla="*/ 58 h 112"/>
                  <a:gd name="T56" fmla="*/ 50 w 98"/>
                  <a:gd name="T57" fmla="*/ 10 h 112"/>
                  <a:gd name="T58" fmla="*/ 56 w 98"/>
                  <a:gd name="T59" fmla="*/ 4 h 112"/>
                  <a:gd name="T60" fmla="*/ 62 w 98"/>
                  <a:gd name="T61" fmla="*/ 10 h 112"/>
                  <a:gd name="T62" fmla="*/ 62 w 98"/>
                  <a:gd name="T63" fmla="*/ 54 h 112"/>
                  <a:gd name="T64" fmla="*/ 66 w 98"/>
                  <a:gd name="T65" fmla="*/ 54 h 112"/>
                  <a:gd name="T66" fmla="*/ 66 w 98"/>
                  <a:gd name="T67" fmla="*/ 46 h 112"/>
                  <a:gd name="T68" fmla="*/ 72 w 98"/>
                  <a:gd name="T69" fmla="*/ 40 h 112"/>
                  <a:gd name="T70" fmla="*/ 78 w 98"/>
                  <a:gd name="T71" fmla="*/ 46 h 112"/>
                  <a:gd name="T72" fmla="*/ 78 w 98"/>
                  <a:gd name="T73" fmla="*/ 58 h 112"/>
                  <a:gd name="T74" fmla="*/ 82 w 98"/>
                  <a:gd name="T75" fmla="*/ 58 h 112"/>
                  <a:gd name="T76" fmla="*/ 82 w 98"/>
                  <a:gd name="T77" fmla="*/ 54 h 112"/>
                  <a:gd name="T78" fmla="*/ 88 w 98"/>
                  <a:gd name="T79" fmla="*/ 48 h 112"/>
                  <a:gd name="T80" fmla="*/ 94 w 98"/>
                  <a:gd name="T81" fmla="*/ 54 h 112"/>
                  <a:gd name="T82" fmla="*/ 94 w 98"/>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12">
                    <a:moveTo>
                      <a:pt x="88" y="44"/>
                    </a:moveTo>
                    <a:cubicBezTo>
                      <a:pt x="86" y="44"/>
                      <a:pt x="86" y="45"/>
                      <a:pt x="82" y="46"/>
                    </a:cubicBezTo>
                    <a:cubicBezTo>
                      <a:pt x="82" y="46"/>
                      <a:pt x="82" y="46"/>
                      <a:pt x="82" y="46"/>
                    </a:cubicBezTo>
                    <a:cubicBezTo>
                      <a:pt x="82" y="40"/>
                      <a:pt x="78" y="36"/>
                      <a:pt x="72" y="36"/>
                    </a:cubicBezTo>
                    <a:cubicBezTo>
                      <a:pt x="70" y="36"/>
                      <a:pt x="70" y="37"/>
                      <a:pt x="66" y="38"/>
                    </a:cubicBezTo>
                    <a:cubicBezTo>
                      <a:pt x="66" y="10"/>
                      <a:pt x="66" y="10"/>
                      <a:pt x="66" y="10"/>
                    </a:cubicBezTo>
                    <a:cubicBezTo>
                      <a:pt x="66" y="4"/>
                      <a:pt x="62" y="0"/>
                      <a:pt x="57" y="0"/>
                    </a:cubicBezTo>
                    <a:cubicBezTo>
                      <a:pt x="52" y="0"/>
                      <a:pt x="49" y="3"/>
                      <a:pt x="47" y="7"/>
                    </a:cubicBezTo>
                    <a:cubicBezTo>
                      <a:pt x="46" y="5"/>
                      <a:pt x="43" y="4"/>
                      <a:pt x="40" y="4"/>
                    </a:cubicBezTo>
                    <a:cubicBezTo>
                      <a:pt x="35" y="4"/>
                      <a:pt x="30" y="8"/>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5" y="108"/>
                    </a:cubicBezTo>
                    <a:cubicBezTo>
                      <a:pt x="49" y="108"/>
                      <a:pt x="41" y="100"/>
                      <a:pt x="34" y="88"/>
                    </a:cubicBezTo>
                    <a:cubicBezTo>
                      <a:pt x="18" y="62"/>
                      <a:pt x="7"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46"/>
                      <a:pt x="66" y="46"/>
                      <a:pt x="66" y="46"/>
                    </a:cubicBezTo>
                    <a:cubicBezTo>
                      <a:pt x="66" y="43"/>
                      <a:pt x="69" y="40"/>
                      <a:pt x="72" y="40"/>
                    </a:cubicBezTo>
                    <a:cubicBezTo>
                      <a:pt x="75" y="40"/>
                      <a:pt x="78" y="43"/>
                      <a:pt x="78" y="46"/>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6" name="Group 65"/>
            <p:cNvGrpSpPr/>
            <p:nvPr/>
          </p:nvGrpSpPr>
          <p:grpSpPr>
            <a:xfrm>
              <a:off x="2458028" y="1802029"/>
              <a:ext cx="254000" cy="312737"/>
              <a:chOff x="615950" y="2532063"/>
              <a:chExt cx="254000" cy="312737"/>
            </a:xfrm>
            <a:grpFill/>
          </p:grpSpPr>
          <p:sp>
            <p:nvSpPr>
              <p:cNvPr id="227" name="Freeform 22"/>
              <p:cNvSpPr>
                <a:spLocks/>
              </p:cNvSpPr>
              <p:nvPr/>
            </p:nvSpPr>
            <p:spPr bwMode="auto">
              <a:xfrm>
                <a:off x="673100" y="2532063"/>
                <a:ext cx="134938" cy="85725"/>
              </a:xfrm>
              <a:custGeom>
                <a:avLst/>
                <a:gdLst>
                  <a:gd name="T0" fmla="*/ 4 w 52"/>
                  <a:gd name="T1" fmla="*/ 22 h 33"/>
                  <a:gd name="T2" fmla="*/ 8 w 52"/>
                  <a:gd name="T3" fmla="*/ 14 h 33"/>
                  <a:gd name="T4" fmla="*/ 9 w 52"/>
                  <a:gd name="T5" fmla="*/ 14 h 33"/>
                  <a:gd name="T6" fmla="*/ 19 w 52"/>
                  <a:gd name="T7" fmla="*/ 9 h 33"/>
                  <a:gd name="T8" fmla="*/ 24 w 52"/>
                  <a:gd name="T9" fmla="*/ 9 h 33"/>
                  <a:gd name="T10" fmla="*/ 35 w 52"/>
                  <a:gd name="T11" fmla="*/ 4 h 33"/>
                  <a:gd name="T12" fmla="*/ 44 w 52"/>
                  <a:gd name="T13" fmla="*/ 8 h 33"/>
                  <a:gd name="T14" fmla="*/ 48 w 52"/>
                  <a:gd name="T15" fmla="*/ 18 h 33"/>
                  <a:gd name="T16" fmla="*/ 48 w 52"/>
                  <a:gd name="T17" fmla="*/ 29 h 33"/>
                  <a:gd name="T18" fmla="*/ 52 w 52"/>
                  <a:gd name="T19" fmla="*/ 18 h 33"/>
                  <a:gd name="T20" fmla="*/ 34 w 52"/>
                  <a:gd name="T21" fmla="*/ 0 h 33"/>
                  <a:gd name="T22" fmla="*/ 23 w 52"/>
                  <a:gd name="T23" fmla="*/ 4 h 33"/>
                  <a:gd name="T24" fmla="*/ 19 w 52"/>
                  <a:gd name="T25" fmla="*/ 4 h 33"/>
                  <a:gd name="T26" fmla="*/ 0 w 52"/>
                  <a:gd name="T27" fmla="*/ 22 h 33"/>
                  <a:gd name="T28" fmla="*/ 4 w 52"/>
                  <a:gd name="T29" fmla="*/ 33 h 33"/>
                  <a:gd name="T30" fmla="*/ 4 w 52"/>
                  <a:gd name="T31"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33">
                    <a:moveTo>
                      <a:pt x="4" y="22"/>
                    </a:moveTo>
                    <a:cubicBezTo>
                      <a:pt x="4" y="18"/>
                      <a:pt x="6" y="14"/>
                      <a:pt x="8" y="14"/>
                    </a:cubicBezTo>
                    <a:cubicBezTo>
                      <a:pt x="9" y="14"/>
                      <a:pt x="9" y="14"/>
                      <a:pt x="9" y="14"/>
                    </a:cubicBezTo>
                    <a:cubicBezTo>
                      <a:pt x="11" y="10"/>
                      <a:pt x="15" y="9"/>
                      <a:pt x="19" y="9"/>
                    </a:cubicBezTo>
                    <a:cubicBezTo>
                      <a:pt x="20" y="9"/>
                      <a:pt x="22" y="9"/>
                      <a:pt x="24" y="9"/>
                    </a:cubicBezTo>
                    <a:cubicBezTo>
                      <a:pt x="26" y="6"/>
                      <a:pt x="30" y="4"/>
                      <a:pt x="35" y="4"/>
                    </a:cubicBezTo>
                    <a:cubicBezTo>
                      <a:pt x="38" y="4"/>
                      <a:pt x="42" y="6"/>
                      <a:pt x="44" y="8"/>
                    </a:cubicBezTo>
                    <a:cubicBezTo>
                      <a:pt x="47" y="11"/>
                      <a:pt x="48" y="14"/>
                      <a:pt x="48" y="18"/>
                    </a:cubicBezTo>
                    <a:cubicBezTo>
                      <a:pt x="48" y="29"/>
                      <a:pt x="48" y="29"/>
                      <a:pt x="48" y="29"/>
                    </a:cubicBezTo>
                    <a:cubicBezTo>
                      <a:pt x="52" y="26"/>
                      <a:pt x="52" y="22"/>
                      <a:pt x="52" y="18"/>
                    </a:cubicBezTo>
                    <a:cubicBezTo>
                      <a:pt x="52" y="8"/>
                      <a:pt x="44" y="0"/>
                      <a:pt x="34" y="0"/>
                    </a:cubicBezTo>
                    <a:cubicBezTo>
                      <a:pt x="30" y="0"/>
                      <a:pt x="26" y="2"/>
                      <a:pt x="23" y="4"/>
                    </a:cubicBezTo>
                    <a:cubicBezTo>
                      <a:pt x="21" y="4"/>
                      <a:pt x="20" y="4"/>
                      <a:pt x="19" y="4"/>
                    </a:cubicBezTo>
                    <a:cubicBezTo>
                      <a:pt x="9" y="4"/>
                      <a:pt x="0" y="12"/>
                      <a:pt x="0" y="22"/>
                    </a:cubicBezTo>
                    <a:cubicBezTo>
                      <a:pt x="0" y="26"/>
                      <a:pt x="4" y="30"/>
                      <a:pt x="4" y="33"/>
                    </a:cubicBezTo>
                    <a:lnTo>
                      <a:pt x="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23"/>
              <p:cNvSpPr>
                <a:spLocks noEditPoints="1"/>
              </p:cNvSpPr>
              <p:nvPr/>
            </p:nvSpPr>
            <p:spPr bwMode="auto">
              <a:xfrm>
                <a:off x="615950" y="2552700"/>
                <a:ext cx="254000"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6 w 98"/>
                  <a:gd name="T13" fmla="*/ 0 h 112"/>
                  <a:gd name="T14" fmla="*/ 47 w 98"/>
                  <a:gd name="T15" fmla="*/ 7 h 112"/>
                  <a:gd name="T16" fmla="*/ 40 w 98"/>
                  <a:gd name="T17" fmla="*/ 4 h 112"/>
                  <a:gd name="T18" fmla="*/ 30 w 98"/>
                  <a:gd name="T19" fmla="*/ 14 h 112"/>
                  <a:gd name="T20" fmla="*/ 30 w 98"/>
                  <a:gd name="T21" fmla="*/ 49 h 112"/>
                  <a:gd name="T22" fmla="*/ 8 w 98"/>
                  <a:gd name="T23" fmla="*/ 42 h 112"/>
                  <a:gd name="T24" fmla="*/ 30 w 98"/>
                  <a:gd name="T25" fmla="*/ 90 h 112"/>
                  <a:gd name="T26" fmla="*/ 64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4 w 98"/>
                  <a:gd name="T39" fmla="*/ 108 h 112"/>
                  <a:gd name="T40" fmla="*/ 33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8 h 112"/>
                  <a:gd name="T54" fmla="*/ 50 w 98"/>
                  <a:gd name="T55" fmla="*/ 58 h 112"/>
                  <a:gd name="T56" fmla="*/ 50 w 98"/>
                  <a:gd name="T57" fmla="*/ 10 h 112"/>
                  <a:gd name="T58" fmla="*/ 56 w 98"/>
                  <a:gd name="T59" fmla="*/ 4 h 112"/>
                  <a:gd name="T60" fmla="*/ 62 w 98"/>
                  <a:gd name="T61" fmla="*/ 10 h 112"/>
                  <a:gd name="T62" fmla="*/ 62 w 98"/>
                  <a:gd name="T63" fmla="*/ 54 h 112"/>
                  <a:gd name="T64" fmla="*/ 66 w 98"/>
                  <a:gd name="T65" fmla="*/ 54 h 112"/>
                  <a:gd name="T66" fmla="*/ 66 w 98"/>
                  <a:gd name="T67" fmla="*/ 46 h 112"/>
                  <a:gd name="T68" fmla="*/ 72 w 98"/>
                  <a:gd name="T69" fmla="*/ 40 h 112"/>
                  <a:gd name="T70" fmla="*/ 78 w 98"/>
                  <a:gd name="T71" fmla="*/ 46 h 112"/>
                  <a:gd name="T72" fmla="*/ 78 w 98"/>
                  <a:gd name="T73" fmla="*/ 58 h 112"/>
                  <a:gd name="T74" fmla="*/ 82 w 98"/>
                  <a:gd name="T75" fmla="*/ 58 h 112"/>
                  <a:gd name="T76" fmla="*/ 82 w 98"/>
                  <a:gd name="T77" fmla="*/ 54 h 112"/>
                  <a:gd name="T78" fmla="*/ 88 w 98"/>
                  <a:gd name="T79" fmla="*/ 48 h 112"/>
                  <a:gd name="T80" fmla="*/ 94 w 98"/>
                  <a:gd name="T81" fmla="*/ 54 h 112"/>
                  <a:gd name="T82" fmla="*/ 94 w 98"/>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12">
                    <a:moveTo>
                      <a:pt x="88" y="44"/>
                    </a:moveTo>
                    <a:cubicBezTo>
                      <a:pt x="86" y="44"/>
                      <a:pt x="86" y="45"/>
                      <a:pt x="82" y="46"/>
                    </a:cubicBezTo>
                    <a:cubicBezTo>
                      <a:pt x="82" y="46"/>
                      <a:pt x="82" y="46"/>
                      <a:pt x="82" y="46"/>
                    </a:cubicBezTo>
                    <a:cubicBezTo>
                      <a:pt x="82" y="40"/>
                      <a:pt x="78" y="36"/>
                      <a:pt x="72" y="36"/>
                    </a:cubicBezTo>
                    <a:cubicBezTo>
                      <a:pt x="70" y="36"/>
                      <a:pt x="70" y="37"/>
                      <a:pt x="66" y="38"/>
                    </a:cubicBezTo>
                    <a:cubicBezTo>
                      <a:pt x="66" y="10"/>
                      <a:pt x="66" y="10"/>
                      <a:pt x="66" y="10"/>
                    </a:cubicBezTo>
                    <a:cubicBezTo>
                      <a:pt x="66" y="4"/>
                      <a:pt x="62" y="0"/>
                      <a:pt x="56" y="0"/>
                    </a:cubicBezTo>
                    <a:cubicBezTo>
                      <a:pt x="52" y="0"/>
                      <a:pt x="49" y="3"/>
                      <a:pt x="47" y="7"/>
                    </a:cubicBezTo>
                    <a:cubicBezTo>
                      <a:pt x="45" y="5"/>
                      <a:pt x="43" y="4"/>
                      <a:pt x="40" y="4"/>
                    </a:cubicBezTo>
                    <a:cubicBezTo>
                      <a:pt x="35" y="4"/>
                      <a:pt x="30" y="8"/>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4" y="108"/>
                    </a:cubicBezTo>
                    <a:cubicBezTo>
                      <a:pt x="49" y="108"/>
                      <a:pt x="41" y="100"/>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46"/>
                      <a:pt x="66" y="46"/>
                      <a:pt x="66" y="46"/>
                    </a:cubicBezTo>
                    <a:cubicBezTo>
                      <a:pt x="66" y="43"/>
                      <a:pt x="69" y="40"/>
                      <a:pt x="72" y="40"/>
                    </a:cubicBezTo>
                    <a:cubicBezTo>
                      <a:pt x="75" y="40"/>
                      <a:pt x="78" y="43"/>
                      <a:pt x="78" y="46"/>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7" name="Group 66"/>
            <p:cNvGrpSpPr/>
            <p:nvPr/>
          </p:nvGrpSpPr>
          <p:grpSpPr>
            <a:xfrm>
              <a:off x="4221164" y="4171057"/>
              <a:ext cx="312738" cy="322263"/>
              <a:chOff x="1223963" y="2527300"/>
              <a:chExt cx="312738" cy="322263"/>
            </a:xfrm>
            <a:grpFill/>
          </p:grpSpPr>
          <p:sp>
            <p:nvSpPr>
              <p:cNvPr id="224" name="Freeform 24"/>
              <p:cNvSpPr>
                <a:spLocks/>
              </p:cNvSpPr>
              <p:nvPr/>
            </p:nvSpPr>
            <p:spPr bwMode="auto">
              <a:xfrm>
                <a:off x="1223963" y="2592388"/>
                <a:ext cx="65088" cy="58738"/>
              </a:xfrm>
              <a:custGeom>
                <a:avLst/>
                <a:gdLst>
                  <a:gd name="T0" fmla="*/ 36 w 41"/>
                  <a:gd name="T1" fmla="*/ 0 h 37"/>
                  <a:gd name="T2" fmla="*/ 7 w 41"/>
                  <a:gd name="T3" fmla="*/ 26 h 37"/>
                  <a:gd name="T4" fmla="*/ 7 w 41"/>
                  <a:gd name="T5" fmla="*/ 5 h 37"/>
                  <a:gd name="T6" fmla="*/ 0 w 41"/>
                  <a:gd name="T7" fmla="*/ 5 h 37"/>
                  <a:gd name="T8" fmla="*/ 0 w 41"/>
                  <a:gd name="T9" fmla="*/ 37 h 37"/>
                  <a:gd name="T10" fmla="*/ 33 w 41"/>
                  <a:gd name="T11" fmla="*/ 37 h 37"/>
                  <a:gd name="T12" fmla="*/ 33 w 41"/>
                  <a:gd name="T13" fmla="*/ 31 h 37"/>
                  <a:gd name="T14" fmla="*/ 15 w 41"/>
                  <a:gd name="T15" fmla="*/ 31 h 37"/>
                  <a:gd name="T16" fmla="*/ 41 w 41"/>
                  <a:gd name="T17" fmla="*/ 5 h 37"/>
                  <a:gd name="T18" fmla="*/ 36 w 41"/>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7">
                    <a:moveTo>
                      <a:pt x="36" y="0"/>
                    </a:moveTo>
                    <a:lnTo>
                      <a:pt x="7" y="26"/>
                    </a:lnTo>
                    <a:lnTo>
                      <a:pt x="7" y="5"/>
                    </a:lnTo>
                    <a:lnTo>
                      <a:pt x="0" y="5"/>
                    </a:lnTo>
                    <a:lnTo>
                      <a:pt x="0" y="37"/>
                    </a:lnTo>
                    <a:lnTo>
                      <a:pt x="33" y="37"/>
                    </a:lnTo>
                    <a:lnTo>
                      <a:pt x="33" y="31"/>
                    </a:lnTo>
                    <a:lnTo>
                      <a:pt x="15" y="31"/>
                    </a:lnTo>
                    <a:lnTo>
                      <a:pt x="41" y="5"/>
                    </a:lnTo>
                    <a:lnTo>
                      <a:pt x="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25"/>
              <p:cNvSpPr>
                <a:spLocks/>
              </p:cNvSpPr>
              <p:nvPr/>
            </p:nvSpPr>
            <p:spPr bwMode="auto">
              <a:xfrm>
                <a:off x="1292225" y="2527300"/>
                <a:ext cx="57150" cy="58738"/>
              </a:xfrm>
              <a:custGeom>
                <a:avLst/>
                <a:gdLst>
                  <a:gd name="T0" fmla="*/ 29 w 36"/>
                  <a:gd name="T1" fmla="*/ 32 h 37"/>
                  <a:gd name="T2" fmla="*/ 36 w 36"/>
                  <a:gd name="T3" fmla="*/ 32 h 37"/>
                  <a:gd name="T4" fmla="*/ 36 w 36"/>
                  <a:gd name="T5" fmla="*/ 0 h 37"/>
                  <a:gd name="T6" fmla="*/ 3 w 36"/>
                  <a:gd name="T7" fmla="*/ 0 h 37"/>
                  <a:gd name="T8" fmla="*/ 3 w 36"/>
                  <a:gd name="T9" fmla="*/ 6 h 37"/>
                  <a:gd name="T10" fmla="*/ 28 w 36"/>
                  <a:gd name="T11" fmla="*/ 6 h 37"/>
                  <a:gd name="T12" fmla="*/ 0 w 36"/>
                  <a:gd name="T13" fmla="*/ 32 h 37"/>
                  <a:gd name="T14" fmla="*/ 3 w 36"/>
                  <a:gd name="T15" fmla="*/ 37 h 37"/>
                  <a:gd name="T16" fmla="*/ 29 w 36"/>
                  <a:gd name="T17" fmla="*/ 11 h 37"/>
                  <a:gd name="T18" fmla="*/ 29 w 36"/>
                  <a:gd name="T19" fmla="*/ 3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7">
                    <a:moveTo>
                      <a:pt x="29" y="32"/>
                    </a:moveTo>
                    <a:lnTo>
                      <a:pt x="36" y="32"/>
                    </a:lnTo>
                    <a:lnTo>
                      <a:pt x="36" y="0"/>
                    </a:lnTo>
                    <a:lnTo>
                      <a:pt x="3" y="0"/>
                    </a:lnTo>
                    <a:lnTo>
                      <a:pt x="3" y="6"/>
                    </a:lnTo>
                    <a:lnTo>
                      <a:pt x="28" y="6"/>
                    </a:lnTo>
                    <a:lnTo>
                      <a:pt x="0" y="32"/>
                    </a:lnTo>
                    <a:lnTo>
                      <a:pt x="3" y="37"/>
                    </a:lnTo>
                    <a:lnTo>
                      <a:pt x="29" y="11"/>
                    </a:lnTo>
                    <a:lnTo>
                      <a:pt x="29"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26"/>
              <p:cNvSpPr>
                <a:spLocks noEditPoints="1"/>
              </p:cNvSpPr>
              <p:nvPr/>
            </p:nvSpPr>
            <p:spPr bwMode="auto">
              <a:xfrm>
                <a:off x="1284288" y="2557463"/>
                <a:ext cx="252413" cy="292100"/>
              </a:xfrm>
              <a:custGeom>
                <a:avLst/>
                <a:gdLst>
                  <a:gd name="T0" fmla="*/ 87 w 97"/>
                  <a:gd name="T1" fmla="*/ 44 h 112"/>
                  <a:gd name="T2" fmla="*/ 81 w 97"/>
                  <a:gd name="T3" fmla="*/ 46 h 112"/>
                  <a:gd name="T4" fmla="*/ 81 w 97"/>
                  <a:gd name="T5" fmla="*/ 46 h 112"/>
                  <a:gd name="T6" fmla="*/ 71 w 97"/>
                  <a:gd name="T7" fmla="*/ 36 h 112"/>
                  <a:gd name="T8" fmla="*/ 65 w 97"/>
                  <a:gd name="T9" fmla="*/ 38 h 112"/>
                  <a:gd name="T10" fmla="*/ 65 w 97"/>
                  <a:gd name="T11" fmla="*/ 10 h 112"/>
                  <a:gd name="T12" fmla="*/ 56 w 97"/>
                  <a:gd name="T13" fmla="*/ 0 h 112"/>
                  <a:gd name="T14" fmla="*/ 47 w 97"/>
                  <a:gd name="T15" fmla="*/ 7 h 112"/>
                  <a:gd name="T16" fmla="*/ 40 w 97"/>
                  <a:gd name="T17" fmla="*/ 4 h 112"/>
                  <a:gd name="T18" fmla="*/ 29 w 97"/>
                  <a:gd name="T19" fmla="*/ 14 h 112"/>
                  <a:gd name="T20" fmla="*/ 29 w 97"/>
                  <a:gd name="T21" fmla="*/ 49 h 112"/>
                  <a:gd name="T22" fmla="*/ 8 w 97"/>
                  <a:gd name="T23" fmla="*/ 42 h 112"/>
                  <a:gd name="T24" fmla="*/ 30 w 97"/>
                  <a:gd name="T25" fmla="*/ 90 h 112"/>
                  <a:gd name="T26" fmla="*/ 64 w 97"/>
                  <a:gd name="T27" fmla="*/ 112 h 112"/>
                  <a:gd name="T28" fmla="*/ 97 w 97"/>
                  <a:gd name="T29" fmla="*/ 78 h 112"/>
                  <a:gd name="T30" fmla="*/ 97 w 97"/>
                  <a:gd name="T31" fmla="*/ 54 h 112"/>
                  <a:gd name="T32" fmla="*/ 87 w 97"/>
                  <a:gd name="T33" fmla="*/ 44 h 112"/>
                  <a:gd name="T34" fmla="*/ 93 w 97"/>
                  <a:gd name="T35" fmla="*/ 63 h 112"/>
                  <a:gd name="T36" fmla="*/ 93 w 97"/>
                  <a:gd name="T37" fmla="*/ 78 h 112"/>
                  <a:gd name="T38" fmla="*/ 64 w 97"/>
                  <a:gd name="T39" fmla="*/ 108 h 112"/>
                  <a:gd name="T40" fmla="*/ 33 w 97"/>
                  <a:gd name="T41" fmla="*/ 88 h 112"/>
                  <a:gd name="T42" fmla="*/ 10 w 97"/>
                  <a:gd name="T43" fmla="*/ 45 h 112"/>
                  <a:gd name="T44" fmla="*/ 33 w 97"/>
                  <a:gd name="T45" fmla="*/ 59 h 112"/>
                  <a:gd name="T46" fmla="*/ 33 w 97"/>
                  <a:gd name="T47" fmla="*/ 14 h 112"/>
                  <a:gd name="T48" fmla="*/ 39 w 97"/>
                  <a:gd name="T49" fmla="*/ 8 h 112"/>
                  <a:gd name="T50" fmla="*/ 45 w 97"/>
                  <a:gd name="T51" fmla="*/ 14 h 112"/>
                  <a:gd name="T52" fmla="*/ 45 w 97"/>
                  <a:gd name="T53" fmla="*/ 56 h 112"/>
                  <a:gd name="T54" fmla="*/ 49 w 97"/>
                  <a:gd name="T55" fmla="*/ 56 h 112"/>
                  <a:gd name="T56" fmla="*/ 49 w 97"/>
                  <a:gd name="T57" fmla="*/ 10 h 112"/>
                  <a:gd name="T58" fmla="*/ 55 w 97"/>
                  <a:gd name="T59" fmla="*/ 4 h 112"/>
                  <a:gd name="T60" fmla="*/ 61 w 97"/>
                  <a:gd name="T61" fmla="*/ 10 h 112"/>
                  <a:gd name="T62" fmla="*/ 61 w 97"/>
                  <a:gd name="T63" fmla="*/ 52 h 112"/>
                  <a:gd name="T64" fmla="*/ 65 w 97"/>
                  <a:gd name="T65" fmla="*/ 52 h 112"/>
                  <a:gd name="T66" fmla="*/ 65 w 97"/>
                  <a:gd name="T67" fmla="*/ 46 h 112"/>
                  <a:gd name="T68" fmla="*/ 71 w 97"/>
                  <a:gd name="T69" fmla="*/ 40 h 112"/>
                  <a:gd name="T70" fmla="*/ 77 w 97"/>
                  <a:gd name="T71" fmla="*/ 46 h 112"/>
                  <a:gd name="T72" fmla="*/ 77 w 97"/>
                  <a:gd name="T73" fmla="*/ 56 h 112"/>
                  <a:gd name="T74" fmla="*/ 81 w 97"/>
                  <a:gd name="T75" fmla="*/ 56 h 112"/>
                  <a:gd name="T76" fmla="*/ 81 w 97"/>
                  <a:gd name="T77" fmla="*/ 54 h 112"/>
                  <a:gd name="T78" fmla="*/ 87 w 97"/>
                  <a:gd name="T79" fmla="*/ 48 h 112"/>
                  <a:gd name="T80" fmla="*/ 93 w 97"/>
                  <a:gd name="T81" fmla="*/ 54 h 112"/>
                  <a:gd name="T82" fmla="*/ 93 w 97"/>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 h="112">
                    <a:moveTo>
                      <a:pt x="87" y="44"/>
                    </a:moveTo>
                    <a:cubicBezTo>
                      <a:pt x="85" y="44"/>
                      <a:pt x="85" y="45"/>
                      <a:pt x="81" y="46"/>
                    </a:cubicBezTo>
                    <a:cubicBezTo>
                      <a:pt x="81" y="46"/>
                      <a:pt x="81" y="46"/>
                      <a:pt x="81" y="46"/>
                    </a:cubicBezTo>
                    <a:cubicBezTo>
                      <a:pt x="81" y="40"/>
                      <a:pt x="77" y="36"/>
                      <a:pt x="71" y="36"/>
                    </a:cubicBezTo>
                    <a:cubicBezTo>
                      <a:pt x="69" y="36"/>
                      <a:pt x="69" y="37"/>
                      <a:pt x="65" y="38"/>
                    </a:cubicBezTo>
                    <a:cubicBezTo>
                      <a:pt x="65" y="10"/>
                      <a:pt x="65" y="10"/>
                      <a:pt x="65" y="10"/>
                    </a:cubicBezTo>
                    <a:cubicBezTo>
                      <a:pt x="65" y="4"/>
                      <a:pt x="62" y="0"/>
                      <a:pt x="56" y="0"/>
                    </a:cubicBezTo>
                    <a:cubicBezTo>
                      <a:pt x="52" y="0"/>
                      <a:pt x="49" y="3"/>
                      <a:pt x="47" y="7"/>
                    </a:cubicBezTo>
                    <a:cubicBezTo>
                      <a:pt x="45" y="5"/>
                      <a:pt x="42" y="4"/>
                      <a:pt x="40" y="4"/>
                    </a:cubicBezTo>
                    <a:cubicBezTo>
                      <a:pt x="34" y="4"/>
                      <a:pt x="29" y="8"/>
                      <a:pt x="29" y="14"/>
                    </a:cubicBezTo>
                    <a:cubicBezTo>
                      <a:pt x="29" y="49"/>
                      <a:pt x="29" y="49"/>
                      <a:pt x="29" y="49"/>
                    </a:cubicBezTo>
                    <a:cubicBezTo>
                      <a:pt x="25" y="42"/>
                      <a:pt x="13" y="37"/>
                      <a:pt x="8" y="42"/>
                    </a:cubicBezTo>
                    <a:cubicBezTo>
                      <a:pt x="0" y="50"/>
                      <a:pt x="17" y="66"/>
                      <a:pt x="30" y="90"/>
                    </a:cubicBezTo>
                    <a:cubicBezTo>
                      <a:pt x="39" y="106"/>
                      <a:pt x="51" y="112"/>
                      <a:pt x="64" y="112"/>
                    </a:cubicBezTo>
                    <a:cubicBezTo>
                      <a:pt x="83" y="112"/>
                      <a:pt x="97" y="97"/>
                      <a:pt x="97" y="78"/>
                    </a:cubicBezTo>
                    <a:cubicBezTo>
                      <a:pt x="97" y="54"/>
                      <a:pt x="97" y="54"/>
                      <a:pt x="97" y="54"/>
                    </a:cubicBezTo>
                    <a:cubicBezTo>
                      <a:pt x="97" y="49"/>
                      <a:pt x="93" y="44"/>
                      <a:pt x="87" y="44"/>
                    </a:cubicBezTo>
                    <a:close/>
                    <a:moveTo>
                      <a:pt x="93" y="63"/>
                    </a:moveTo>
                    <a:cubicBezTo>
                      <a:pt x="93" y="78"/>
                      <a:pt x="93" y="78"/>
                      <a:pt x="93" y="78"/>
                    </a:cubicBezTo>
                    <a:cubicBezTo>
                      <a:pt x="93" y="95"/>
                      <a:pt x="81" y="108"/>
                      <a:pt x="64" y="108"/>
                    </a:cubicBezTo>
                    <a:cubicBezTo>
                      <a:pt x="49" y="108"/>
                      <a:pt x="41" y="100"/>
                      <a:pt x="33" y="88"/>
                    </a:cubicBezTo>
                    <a:cubicBezTo>
                      <a:pt x="18" y="62"/>
                      <a:pt x="6" y="50"/>
                      <a:pt x="10" y="45"/>
                    </a:cubicBezTo>
                    <a:cubicBezTo>
                      <a:pt x="15" y="41"/>
                      <a:pt x="25" y="50"/>
                      <a:pt x="33" y="59"/>
                    </a:cubicBezTo>
                    <a:cubicBezTo>
                      <a:pt x="33" y="14"/>
                      <a:pt x="33" y="14"/>
                      <a:pt x="33" y="14"/>
                    </a:cubicBezTo>
                    <a:cubicBezTo>
                      <a:pt x="33" y="11"/>
                      <a:pt x="36" y="8"/>
                      <a:pt x="39" y="8"/>
                    </a:cubicBezTo>
                    <a:cubicBezTo>
                      <a:pt x="42" y="8"/>
                      <a:pt x="45" y="11"/>
                      <a:pt x="45" y="14"/>
                    </a:cubicBezTo>
                    <a:cubicBezTo>
                      <a:pt x="45" y="56"/>
                      <a:pt x="45" y="56"/>
                      <a:pt x="45" y="56"/>
                    </a:cubicBezTo>
                    <a:cubicBezTo>
                      <a:pt x="49" y="56"/>
                      <a:pt x="49" y="56"/>
                      <a:pt x="49" y="56"/>
                    </a:cubicBezTo>
                    <a:cubicBezTo>
                      <a:pt x="49" y="10"/>
                      <a:pt x="49" y="10"/>
                      <a:pt x="49" y="10"/>
                    </a:cubicBezTo>
                    <a:cubicBezTo>
                      <a:pt x="49" y="7"/>
                      <a:pt x="52" y="4"/>
                      <a:pt x="55" y="4"/>
                    </a:cubicBezTo>
                    <a:cubicBezTo>
                      <a:pt x="58" y="4"/>
                      <a:pt x="61" y="7"/>
                      <a:pt x="61" y="10"/>
                    </a:cubicBezTo>
                    <a:cubicBezTo>
                      <a:pt x="61" y="52"/>
                      <a:pt x="61" y="52"/>
                      <a:pt x="61" y="52"/>
                    </a:cubicBezTo>
                    <a:cubicBezTo>
                      <a:pt x="65" y="52"/>
                      <a:pt x="65" y="52"/>
                      <a:pt x="65" y="52"/>
                    </a:cubicBezTo>
                    <a:cubicBezTo>
                      <a:pt x="65" y="46"/>
                      <a:pt x="65" y="46"/>
                      <a:pt x="65" y="46"/>
                    </a:cubicBezTo>
                    <a:cubicBezTo>
                      <a:pt x="65" y="43"/>
                      <a:pt x="68" y="40"/>
                      <a:pt x="71" y="40"/>
                    </a:cubicBezTo>
                    <a:cubicBezTo>
                      <a:pt x="74" y="40"/>
                      <a:pt x="77" y="43"/>
                      <a:pt x="77" y="46"/>
                    </a:cubicBezTo>
                    <a:cubicBezTo>
                      <a:pt x="77" y="56"/>
                      <a:pt x="77" y="56"/>
                      <a:pt x="77" y="56"/>
                    </a:cubicBezTo>
                    <a:cubicBezTo>
                      <a:pt x="81" y="56"/>
                      <a:pt x="81" y="56"/>
                      <a:pt x="81" y="56"/>
                    </a:cubicBezTo>
                    <a:cubicBezTo>
                      <a:pt x="81" y="54"/>
                      <a:pt x="81" y="54"/>
                      <a:pt x="81" y="54"/>
                    </a:cubicBezTo>
                    <a:cubicBezTo>
                      <a:pt x="81" y="51"/>
                      <a:pt x="84" y="48"/>
                      <a:pt x="87" y="48"/>
                    </a:cubicBezTo>
                    <a:cubicBezTo>
                      <a:pt x="90" y="48"/>
                      <a:pt x="93" y="51"/>
                      <a:pt x="93" y="54"/>
                    </a:cubicBezTo>
                    <a:lnTo>
                      <a:pt x="93"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8" name="Group 67"/>
            <p:cNvGrpSpPr/>
            <p:nvPr/>
          </p:nvGrpSpPr>
          <p:grpSpPr>
            <a:xfrm>
              <a:off x="5562028" y="629976"/>
              <a:ext cx="317500" cy="322263"/>
              <a:chOff x="1863725" y="2527300"/>
              <a:chExt cx="317500" cy="322263"/>
            </a:xfrm>
            <a:grpFill/>
          </p:grpSpPr>
          <p:sp>
            <p:nvSpPr>
              <p:cNvPr id="221" name="Freeform 27"/>
              <p:cNvSpPr>
                <a:spLocks/>
              </p:cNvSpPr>
              <p:nvPr/>
            </p:nvSpPr>
            <p:spPr bwMode="auto">
              <a:xfrm>
                <a:off x="1941513" y="2527300"/>
                <a:ext cx="55563" cy="61913"/>
              </a:xfrm>
              <a:custGeom>
                <a:avLst/>
                <a:gdLst>
                  <a:gd name="T0" fmla="*/ 33 w 35"/>
                  <a:gd name="T1" fmla="*/ 32 h 39"/>
                  <a:gd name="T2" fmla="*/ 7 w 35"/>
                  <a:gd name="T3" fmla="*/ 32 h 39"/>
                  <a:gd name="T4" fmla="*/ 35 w 35"/>
                  <a:gd name="T5" fmla="*/ 5 h 39"/>
                  <a:gd name="T6" fmla="*/ 31 w 35"/>
                  <a:gd name="T7" fmla="*/ 0 h 39"/>
                  <a:gd name="T8" fmla="*/ 7 w 35"/>
                  <a:gd name="T9" fmla="*/ 28 h 39"/>
                  <a:gd name="T10" fmla="*/ 7 w 35"/>
                  <a:gd name="T11" fmla="*/ 6 h 39"/>
                  <a:gd name="T12" fmla="*/ 0 w 35"/>
                  <a:gd name="T13" fmla="*/ 6 h 39"/>
                  <a:gd name="T14" fmla="*/ 0 w 35"/>
                  <a:gd name="T15" fmla="*/ 39 h 39"/>
                  <a:gd name="T16" fmla="*/ 33 w 35"/>
                  <a:gd name="T17" fmla="*/ 39 h 39"/>
                  <a:gd name="T18" fmla="*/ 33 w 35"/>
                  <a:gd name="T19" fmla="*/ 3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9">
                    <a:moveTo>
                      <a:pt x="33" y="32"/>
                    </a:moveTo>
                    <a:lnTo>
                      <a:pt x="7" y="32"/>
                    </a:lnTo>
                    <a:lnTo>
                      <a:pt x="35" y="5"/>
                    </a:lnTo>
                    <a:lnTo>
                      <a:pt x="31" y="0"/>
                    </a:lnTo>
                    <a:lnTo>
                      <a:pt x="7" y="28"/>
                    </a:lnTo>
                    <a:lnTo>
                      <a:pt x="7" y="6"/>
                    </a:lnTo>
                    <a:lnTo>
                      <a:pt x="0" y="6"/>
                    </a:lnTo>
                    <a:lnTo>
                      <a:pt x="0" y="39"/>
                    </a:lnTo>
                    <a:lnTo>
                      <a:pt x="33" y="39"/>
                    </a:lnTo>
                    <a:lnTo>
                      <a:pt x="33"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28"/>
              <p:cNvSpPr>
                <a:spLocks/>
              </p:cNvSpPr>
              <p:nvPr/>
            </p:nvSpPr>
            <p:spPr bwMode="auto">
              <a:xfrm>
                <a:off x="1863725" y="2600325"/>
                <a:ext cx="68263" cy="58738"/>
              </a:xfrm>
              <a:custGeom>
                <a:avLst/>
                <a:gdLst>
                  <a:gd name="T0" fmla="*/ 10 w 43"/>
                  <a:gd name="T1" fmla="*/ 6 h 37"/>
                  <a:gd name="T2" fmla="*/ 26 w 43"/>
                  <a:gd name="T3" fmla="*/ 6 h 37"/>
                  <a:gd name="T4" fmla="*/ 0 w 43"/>
                  <a:gd name="T5" fmla="*/ 32 h 37"/>
                  <a:gd name="T6" fmla="*/ 7 w 43"/>
                  <a:gd name="T7" fmla="*/ 37 h 37"/>
                  <a:gd name="T8" fmla="*/ 36 w 43"/>
                  <a:gd name="T9" fmla="*/ 9 h 37"/>
                  <a:gd name="T10" fmla="*/ 36 w 43"/>
                  <a:gd name="T11" fmla="*/ 32 h 37"/>
                  <a:gd name="T12" fmla="*/ 43 w 43"/>
                  <a:gd name="T13" fmla="*/ 32 h 37"/>
                  <a:gd name="T14" fmla="*/ 43 w 43"/>
                  <a:gd name="T15" fmla="*/ 0 h 37"/>
                  <a:gd name="T16" fmla="*/ 10 w 43"/>
                  <a:gd name="T17" fmla="*/ 0 h 37"/>
                  <a:gd name="T18" fmla="*/ 10 w 43"/>
                  <a:gd name="T19"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37">
                    <a:moveTo>
                      <a:pt x="10" y="6"/>
                    </a:moveTo>
                    <a:lnTo>
                      <a:pt x="26" y="6"/>
                    </a:lnTo>
                    <a:lnTo>
                      <a:pt x="0" y="32"/>
                    </a:lnTo>
                    <a:lnTo>
                      <a:pt x="7" y="37"/>
                    </a:lnTo>
                    <a:lnTo>
                      <a:pt x="36" y="9"/>
                    </a:lnTo>
                    <a:lnTo>
                      <a:pt x="36" y="32"/>
                    </a:lnTo>
                    <a:lnTo>
                      <a:pt x="43" y="32"/>
                    </a:lnTo>
                    <a:lnTo>
                      <a:pt x="43" y="0"/>
                    </a:lnTo>
                    <a:lnTo>
                      <a:pt x="10" y="0"/>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29"/>
              <p:cNvSpPr>
                <a:spLocks noEditPoints="1"/>
              </p:cNvSpPr>
              <p:nvPr/>
            </p:nvSpPr>
            <p:spPr bwMode="auto">
              <a:xfrm>
                <a:off x="1920875" y="2557463"/>
                <a:ext cx="260350" cy="292100"/>
              </a:xfrm>
              <a:custGeom>
                <a:avLst/>
                <a:gdLst>
                  <a:gd name="T0" fmla="*/ 90 w 100"/>
                  <a:gd name="T1" fmla="*/ 44 h 112"/>
                  <a:gd name="T2" fmla="*/ 84 w 100"/>
                  <a:gd name="T3" fmla="*/ 46 h 112"/>
                  <a:gd name="T4" fmla="*/ 84 w 100"/>
                  <a:gd name="T5" fmla="*/ 46 h 112"/>
                  <a:gd name="T6" fmla="*/ 74 w 100"/>
                  <a:gd name="T7" fmla="*/ 36 h 112"/>
                  <a:gd name="T8" fmla="*/ 68 w 100"/>
                  <a:gd name="T9" fmla="*/ 38 h 112"/>
                  <a:gd name="T10" fmla="*/ 68 w 100"/>
                  <a:gd name="T11" fmla="*/ 10 h 112"/>
                  <a:gd name="T12" fmla="*/ 57 w 100"/>
                  <a:gd name="T13" fmla="*/ 0 h 112"/>
                  <a:gd name="T14" fmla="*/ 47 w 100"/>
                  <a:gd name="T15" fmla="*/ 6 h 112"/>
                  <a:gd name="T16" fmla="*/ 41 w 100"/>
                  <a:gd name="T17" fmla="*/ 4 h 112"/>
                  <a:gd name="T18" fmla="*/ 32 w 100"/>
                  <a:gd name="T19" fmla="*/ 14 h 112"/>
                  <a:gd name="T20" fmla="*/ 32 w 100"/>
                  <a:gd name="T21" fmla="*/ 49 h 112"/>
                  <a:gd name="T22" fmla="*/ 8 w 100"/>
                  <a:gd name="T23" fmla="*/ 42 h 112"/>
                  <a:gd name="T24" fmla="*/ 29 w 100"/>
                  <a:gd name="T25" fmla="*/ 89 h 112"/>
                  <a:gd name="T26" fmla="*/ 65 w 100"/>
                  <a:gd name="T27" fmla="*/ 112 h 112"/>
                  <a:gd name="T28" fmla="*/ 100 w 100"/>
                  <a:gd name="T29" fmla="*/ 78 h 112"/>
                  <a:gd name="T30" fmla="*/ 100 w 100"/>
                  <a:gd name="T31" fmla="*/ 54 h 112"/>
                  <a:gd name="T32" fmla="*/ 90 w 100"/>
                  <a:gd name="T33" fmla="*/ 44 h 112"/>
                  <a:gd name="T34" fmla="*/ 96 w 100"/>
                  <a:gd name="T35" fmla="*/ 63 h 112"/>
                  <a:gd name="T36" fmla="*/ 96 w 100"/>
                  <a:gd name="T37" fmla="*/ 78 h 112"/>
                  <a:gd name="T38" fmla="*/ 65 w 100"/>
                  <a:gd name="T39" fmla="*/ 108 h 112"/>
                  <a:gd name="T40" fmla="*/ 33 w 100"/>
                  <a:gd name="T41" fmla="*/ 88 h 112"/>
                  <a:gd name="T42" fmla="*/ 11 w 100"/>
                  <a:gd name="T43" fmla="*/ 45 h 112"/>
                  <a:gd name="T44" fmla="*/ 36 w 100"/>
                  <a:gd name="T45" fmla="*/ 59 h 112"/>
                  <a:gd name="T46" fmla="*/ 36 w 100"/>
                  <a:gd name="T47" fmla="*/ 14 h 112"/>
                  <a:gd name="T48" fmla="*/ 42 w 100"/>
                  <a:gd name="T49" fmla="*/ 8 h 112"/>
                  <a:gd name="T50" fmla="*/ 48 w 100"/>
                  <a:gd name="T51" fmla="*/ 14 h 112"/>
                  <a:gd name="T52" fmla="*/ 48 w 100"/>
                  <a:gd name="T53" fmla="*/ 56 h 112"/>
                  <a:gd name="T54" fmla="*/ 52 w 100"/>
                  <a:gd name="T55" fmla="*/ 56 h 112"/>
                  <a:gd name="T56" fmla="*/ 52 w 100"/>
                  <a:gd name="T57" fmla="*/ 10 h 112"/>
                  <a:gd name="T58" fmla="*/ 58 w 100"/>
                  <a:gd name="T59" fmla="*/ 4 h 112"/>
                  <a:gd name="T60" fmla="*/ 64 w 100"/>
                  <a:gd name="T61" fmla="*/ 10 h 112"/>
                  <a:gd name="T62" fmla="*/ 64 w 100"/>
                  <a:gd name="T63" fmla="*/ 52 h 112"/>
                  <a:gd name="T64" fmla="*/ 68 w 100"/>
                  <a:gd name="T65" fmla="*/ 52 h 112"/>
                  <a:gd name="T66" fmla="*/ 68 w 100"/>
                  <a:gd name="T67" fmla="*/ 46 h 112"/>
                  <a:gd name="T68" fmla="*/ 74 w 100"/>
                  <a:gd name="T69" fmla="*/ 40 h 112"/>
                  <a:gd name="T70" fmla="*/ 80 w 100"/>
                  <a:gd name="T71" fmla="*/ 46 h 112"/>
                  <a:gd name="T72" fmla="*/ 80 w 100"/>
                  <a:gd name="T73" fmla="*/ 56 h 112"/>
                  <a:gd name="T74" fmla="*/ 84 w 100"/>
                  <a:gd name="T75" fmla="*/ 56 h 112"/>
                  <a:gd name="T76" fmla="*/ 84 w 100"/>
                  <a:gd name="T77" fmla="*/ 54 h 112"/>
                  <a:gd name="T78" fmla="*/ 90 w 100"/>
                  <a:gd name="T79" fmla="*/ 48 h 112"/>
                  <a:gd name="T80" fmla="*/ 96 w 100"/>
                  <a:gd name="T81" fmla="*/ 54 h 112"/>
                  <a:gd name="T82" fmla="*/ 96 w 100"/>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 h="112">
                    <a:moveTo>
                      <a:pt x="90" y="44"/>
                    </a:moveTo>
                    <a:cubicBezTo>
                      <a:pt x="88" y="44"/>
                      <a:pt x="84" y="44"/>
                      <a:pt x="84" y="46"/>
                    </a:cubicBezTo>
                    <a:cubicBezTo>
                      <a:pt x="84" y="46"/>
                      <a:pt x="84" y="46"/>
                      <a:pt x="84" y="46"/>
                    </a:cubicBezTo>
                    <a:cubicBezTo>
                      <a:pt x="84" y="40"/>
                      <a:pt x="80" y="36"/>
                      <a:pt x="74" y="36"/>
                    </a:cubicBezTo>
                    <a:cubicBezTo>
                      <a:pt x="72" y="36"/>
                      <a:pt x="68" y="36"/>
                      <a:pt x="68" y="38"/>
                    </a:cubicBezTo>
                    <a:cubicBezTo>
                      <a:pt x="68" y="10"/>
                      <a:pt x="68" y="10"/>
                      <a:pt x="68" y="10"/>
                    </a:cubicBezTo>
                    <a:cubicBezTo>
                      <a:pt x="68" y="4"/>
                      <a:pt x="62" y="0"/>
                      <a:pt x="57" y="0"/>
                    </a:cubicBezTo>
                    <a:cubicBezTo>
                      <a:pt x="52" y="0"/>
                      <a:pt x="48" y="2"/>
                      <a:pt x="47" y="6"/>
                    </a:cubicBezTo>
                    <a:cubicBezTo>
                      <a:pt x="45" y="5"/>
                      <a:pt x="44" y="4"/>
                      <a:pt x="41" y="4"/>
                    </a:cubicBezTo>
                    <a:cubicBezTo>
                      <a:pt x="35" y="4"/>
                      <a:pt x="32" y="8"/>
                      <a:pt x="32" y="14"/>
                    </a:cubicBezTo>
                    <a:cubicBezTo>
                      <a:pt x="32" y="49"/>
                      <a:pt x="32" y="49"/>
                      <a:pt x="32" y="49"/>
                    </a:cubicBezTo>
                    <a:cubicBezTo>
                      <a:pt x="24" y="42"/>
                      <a:pt x="14" y="36"/>
                      <a:pt x="8" y="42"/>
                    </a:cubicBezTo>
                    <a:cubicBezTo>
                      <a:pt x="0" y="50"/>
                      <a:pt x="16" y="66"/>
                      <a:pt x="29" y="89"/>
                    </a:cubicBezTo>
                    <a:cubicBezTo>
                      <a:pt x="38" y="106"/>
                      <a:pt x="53" y="112"/>
                      <a:pt x="65" y="112"/>
                    </a:cubicBezTo>
                    <a:cubicBezTo>
                      <a:pt x="84" y="112"/>
                      <a:pt x="100" y="96"/>
                      <a:pt x="100" y="78"/>
                    </a:cubicBezTo>
                    <a:cubicBezTo>
                      <a:pt x="100" y="54"/>
                      <a:pt x="100" y="54"/>
                      <a:pt x="100" y="54"/>
                    </a:cubicBezTo>
                    <a:cubicBezTo>
                      <a:pt x="100" y="48"/>
                      <a:pt x="96" y="44"/>
                      <a:pt x="90" y="44"/>
                    </a:cubicBezTo>
                    <a:close/>
                    <a:moveTo>
                      <a:pt x="96" y="63"/>
                    </a:moveTo>
                    <a:cubicBezTo>
                      <a:pt x="96" y="78"/>
                      <a:pt x="96" y="78"/>
                      <a:pt x="96" y="78"/>
                    </a:cubicBezTo>
                    <a:cubicBezTo>
                      <a:pt x="96" y="94"/>
                      <a:pt x="81" y="108"/>
                      <a:pt x="65" y="108"/>
                    </a:cubicBezTo>
                    <a:cubicBezTo>
                      <a:pt x="50" y="108"/>
                      <a:pt x="40" y="100"/>
                      <a:pt x="33" y="88"/>
                    </a:cubicBezTo>
                    <a:cubicBezTo>
                      <a:pt x="17" y="61"/>
                      <a:pt x="7" y="49"/>
                      <a:pt x="11" y="45"/>
                    </a:cubicBezTo>
                    <a:cubicBezTo>
                      <a:pt x="16" y="40"/>
                      <a:pt x="28" y="50"/>
                      <a:pt x="36" y="59"/>
                    </a:cubicBezTo>
                    <a:cubicBezTo>
                      <a:pt x="36" y="14"/>
                      <a:pt x="36" y="14"/>
                      <a:pt x="36" y="14"/>
                    </a:cubicBezTo>
                    <a:cubicBezTo>
                      <a:pt x="36" y="10"/>
                      <a:pt x="39" y="8"/>
                      <a:pt x="42" y="8"/>
                    </a:cubicBezTo>
                    <a:cubicBezTo>
                      <a:pt x="45" y="8"/>
                      <a:pt x="48" y="10"/>
                      <a:pt x="48" y="14"/>
                    </a:cubicBezTo>
                    <a:cubicBezTo>
                      <a:pt x="48" y="56"/>
                      <a:pt x="48" y="56"/>
                      <a:pt x="48" y="56"/>
                    </a:cubicBezTo>
                    <a:cubicBezTo>
                      <a:pt x="52" y="56"/>
                      <a:pt x="52" y="56"/>
                      <a:pt x="52" y="56"/>
                    </a:cubicBezTo>
                    <a:cubicBezTo>
                      <a:pt x="52" y="10"/>
                      <a:pt x="52" y="10"/>
                      <a:pt x="52" y="10"/>
                    </a:cubicBezTo>
                    <a:cubicBezTo>
                      <a:pt x="52" y="6"/>
                      <a:pt x="55" y="4"/>
                      <a:pt x="58" y="4"/>
                    </a:cubicBezTo>
                    <a:cubicBezTo>
                      <a:pt x="61" y="4"/>
                      <a:pt x="64" y="6"/>
                      <a:pt x="64" y="10"/>
                    </a:cubicBezTo>
                    <a:cubicBezTo>
                      <a:pt x="64" y="52"/>
                      <a:pt x="64" y="52"/>
                      <a:pt x="64" y="52"/>
                    </a:cubicBezTo>
                    <a:cubicBezTo>
                      <a:pt x="68" y="52"/>
                      <a:pt x="68" y="52"/>
                      <a:pt x="68" y="52"/>
                    </a:cubicBezTo>
                    <a:cubicBezTo>
                      <a:pt x="68" y="46"/>
                      <a:pt x="68" y="46"/>
                      <a:pt x="68" y="46"/>
                    </a:cubicBezTo>
                    <a:cubicBezTo>
                      <a:pt x="68" y="42"/>
                      <a:pt x="71" y="40"/>
                      <a:pt x="74" y="40"/>
                    </a:cubicBezTo>
                    <a:cubicBezTo>
                      <a:pt x="77" y="40"/>
                      <a:pt x="80" y="42"/>
                      <a:pt x="80" y="46"/>
                    </a:cubicBezTo>
                    <a:cubicBezTo>
                      <a:pt x="80" y="56"/>
                      <a:pt x="80" y="56"/>
                      <a:pt x="80" y="56"/>
                    </a:cubicBezTo>
                    <a:cubicBezTo>
                      <a:pt x="84" y="56"/>
                      <a:pt x="84" y="56"/>
                      <a:pt x="84" y="56"/>
                    </a:cubicBezTo>
                    <a:cubicBezTo>
                      <a:pt x="84" y="54"/>
                      <a:pt x="84" y="54"/>
                      <a:pt x="84" y="54"/>
                    </a:cubicBezTo>
                    <a:cubicBezTo>
                      <a:pt x="84" y="50"/>
                      <a:pt x="87" y="48"/>
                      <a:pt x="90" y="48"/>
                    </a:cubicBezTo>
                    <a:cubicBezTo>
                      <a:pt x="93" y="48"/>
                      <a:pt x="96" y="50"/>
                      <a:pt x="96" y="54"/>
                    </a:cubicBezTo>
                    <a:lnTo>
                      <a:pt x="96"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9" name="Group 68"/>
            <p:cNvGrpSpPr/>
            <p:nvPr/>
          </p:nvGrpSpPr>
          <p:grpSpPr>
            <a:xfrm>
              <a:off x="1319274" y="6295418"/>
              <a:ext cx="309563" cy="322263"/>
              <a:chOff x="2495550" y="2527300"/>
              <a:chExt cx="309563" cy="322263"/>
            </a:xfrm>
            <a:grpFill/>
          </p:grpSpPr>
          <p:sp>
            <p:nvSpPr>
              <p:cNvPr id="219" name="Freeform 30"/>
              <p:cNvSpPr>
                <a:spLocks/>
              </p:cNvSpPr>
              <p:nvPr/>
            </p:nvSpPr>
            <p:spPr bwMode="auto">
              <a:xfrm>
                <a:off x="2495550" y="2527300"/>
                <a:ext cx="134938" cy="134938"/>
              </a:xfrm>
              <a:custGeom>
                <a:avLst/>
                <a:gdLst>
                  <a:gd name="T0" fmla="*/ 29 w 52"/>
                  <a:gd name="T1" fmla="*/ 38 h 52"/>
                  <a:gd name="T2" fmla="*/ 26 w 52"/>
                  <a:gd name="T3" fmla="*/ 35 h 52"/>
                  <a:gd name="T4" fmla="*/ 17 w 52"/>
                  <a:gd name="T5" fmla="*/ 44 h 52"/>
                  <a:gd name="T6" fmla="*/ 17 w 52"/>
                  <a:gd name="T7" fmla="*/ 38 h 52"/>
                  <a:gd name="T8" fmla="*/ 39 w 52"/>
                  <a:gd name="T9" fmla="*/ 16 h 52"/>
                  <a:gd name="T10" fmla="*/ 44 w 52"/>
                  <a:gd name="T11" fmla="*/ 17 h 52"/>
                  <a:gd name="T12" fmla="*/ 36 w 52"/>
                  <a:gd name="T13" fmla="*/ 25 h 52"/>
                  <a:gd name="T14" fmla="*/ 39 w 52"/>
                  <a:gd name="T15" fmla="*/ 28 h 52"/>
                  <a:gd name="T16" fmla="*/ 48 w 52"/>
                  <a:gd name="T17" fmla="*/ 18 h 52"/>
                  <a:gd name="T18" fmla="*/ 47 w 52"/>
                  <a:gd name="T19" fmla="*/ 18 h 52"/>
                  <a:gd name="T20" fmla="*/ 47 w 52"/>
                  <a:gd name="T21" fmla="*/ 18 h 52"/>
                  <a:gd name="T22" fmla="*/ 49 w 52"/>
                  <a:gd name="T23" fmla="*/ 17 h 52"/>
                  <a:gd name="T24" fmla="*/ 52 w 52"/>
                  <a:gd name="T25" fmla="*/ 14 h 52"/>
                  <a:gd name="T26" fmla="*/ 38 w 52"/>
                  <a:gd name="T27" fmla="*/ 0 h 52"/>
                  <a:gd name="T28" fmla="*/ 36 w 52"/>
                  <a:gd name="T29" fmla="*/ 3 h 52"/>
                  <a:gd name="T30" fmla="*/ 46 w 52"/>
                  <a:gd name="T31" fmla="*/ 13 h 52"/>
                  <a:gd name="T32" fmla="*/ 39 w 52"/>
                  <a:gd name="T33" fmla="*/ 12 h 52"/>
                  <a:gd name="T34" fmla="*/ 13 w 52"/>
                  <a:gd name="T35" fmla="*/ 38 h 52"/>
                  <a:gd name="T36" fmla="*/ 14 w 52"/>
                  <a:gd name="T37" fmla="*/ 46 h 52"/>
                  <a:gd name="T38" fmla="*/ 3 w 52"/>
                  <a:gd name="T39" fmla="*/ 35 h 52"/>
                  <a:gd name="T40" fmla="*/ 0 w 52"/>
                  <a:gd name="T41" fmla="*/ 38 h 52"/>
                  <a:gd name="T42" fmla="*/ 12 w 52"/>
                  <a:gd name="T43" fmla="*/ 49 h 52"/>
                  <a:gd name="T44" fmla="*/ 15 w 52"/>
                  <a:gd name="T45" fmla="*/ 52 h 52"/>
                  <a:gd name="T46" fmla="*/ 19 w 52"/>
                  <a:gd name="T47" fmla="*/ 48 h 52"/>
                  <a:gd name="T48" fmla="*/ 19 w 52"/>
                  <a:gd name="T49" fmla="*/ 48 h 52"/>
                  <a:gd name="T50" fmla="*/ 19 w 52"/>
                  <a:gd name="T51" fmla="*/ 48 h 52"/>
                  <a:gd name="T52" fmla="*/ 29 w 52"/>
                  <a:gd name="T53" fmla="*/ 3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52">
                    <a:moveTo>
                      <a:pt x="29" y="38"/>
                    </a:moveTo>
                    <a:cubicBezTo>
                      <a:pt x="26" y="35"/>
                      <a:pt x="26" y="35"/>
                      <a:pt x="26" y="35"/>
                    </a:cubicBezTo>
                    <a:cubicBezTo>
                      <a:pt x="17" y="44"/>
                      <a:pt x="17" y="44"/>
                      <a:pt x="17" y="44"/>
                    </a:cubicBezTo>
                    <a:cubicBezTo>
                      <a:pt x="17" y="42"/>
                      <a:pt x="17" y="40"/>
                      <a:pt x="17" y="38"/>
                    </a:cubicBezTo>
                    <a:cubicBezTo>
                      <a:pt x="17" y="26"/>
                      <a:pt x="26" y="16"/>
                      <a:pt x="39" y="16"/>
                    </a:cubicBezTo>
                    <a:cubicBezTo>
                      <a:pt x="41" y="16"/>
                      <a:pt x="42" y="16"/>
                      <a:pt x="44" y="17"/>
                    </a:cubicBezTo>
                    <a:cubicBezTo>
                      <a:pt x="36" y="25"/>
                      <a:pt x="36" y="25"/>
                      <a:pt x="36" y="25"/>
                    </a:cubicBezTo>
                    <a:cubicBezTo>
                      <a:pt x="39" y="28"/>
                      <a:pt x="39" y="28"/>
                      <a:pt x="39" y="28"/>
                    </a:cubicBezTo>
                    <a:cubicBezTo>
                      <a:pt x="48" y="18"/>
                      <a:pt x="48" y="18"/>
                      <a:pt x="48" y="18"/>
                    </a:cubicBezTo>
                    <a:cubicBezTo>
                      <a:pt x="48" y="18"/>
                      <a:pt x="47" y="18"/>
                      <a:pt x="47" y="18"/>
                    </a:cubicBezTo>
                    <a:cubicBezTo>
                      <a:pt x="47" y="18"/>
                      <a:pt x="47" y="18"/>
                      <a:pt x="47" y="18"/>
                    </a:cubicBezTo>
                    <a:cubicBezTo>
                      <a:pt x="49" y="17"/>
                      <a:pt x="49" y="17"/>
                      <a:pt x="49" y="17"/>
                    </a:cubicBezTo>
                    <a:cubicBezTo>
                      <a:pt x="52" y="14"/>
                      <a:pt x="52" y="14"/>
                      <a:pt x="52" y="14"/>
                    </a:cubicBezTo>
                    <a:cubicBezTo>
                      <a:pt x="38" y="0"/>
                      <a:pt x="38" y="0"/>
                      <a:pt x="38" y="0"/>
                    </a:cubicBezTo>
                    <a:cubicBezTo>
                      <a:pt x="36" y="3"/>
                      <a:pt x="36" y="3"/>
                      <a:pt x="36" y="3"/>
                    </a:cubicBezTo>
                    <a:cubicBezTo>
                      <a:pt x="46" y="13"/>
                      <a:pt x="46" y="13"/>
                      <a:pt x="46" y="13"/>
                    </a:cubicBezTo>
                    <a:cubicBezTo>
                      <a:pt x="44" y="12"/>
                      <a:pt x="41" y="12"/>
                      <a:pt x="39" y="12"/>
                    </a:cubicBezTo>
                    <a:cubicBezTo>
                      <a:pt x="24" y="12"/>
                      <a:pt x="13" y="24"/>
                      <a:pt x="13" y="38"/>
                    </a:cubicBezTo>
                    <a:cubicBezTo>
                      <a:pt x="13" y="41"/>
                      <a:pt x="13" y="43"/>
                      <a:pt x="14" y="46"/>
                    </a:cubicBezTo>
                    <a:cubicBezTo>
                      <a:pt x="3" y="35"/>
                      <a:pt x="3" y="35"/>
                      <a:pt x="3" y="35"/>
                    </a:cubicBezTo>
                    <a:cubicBezTo>
                      <a:pt x="0" y="38"/>
                      <a:pt x="0" y="38"/>
                      <a:pt x="0" y="38"/>
                    </a:cubicBezTo>
                    <a:cubicBezTo>
                      <a:pt x="12" y="49"/>
                      <a:pt x="12" y="49"/>
                      <a:pt x="12" y="49"/>
                    </a:cubicBezTo>
                    <a:cubicBezTo>
                      <a:pt x="15" y="52"/>
                      <a:pt x="15" y="52"/>
                      <a:pt x="15" y="52"/>
                    </a:cubicBezTo>
                    <a:cubicBezTo>
                      <a:pt x="19" y="48"/>
                      <a:pt x="19" y="48"/>
                      <a:pt x="19" y="48"/>
                    </a:cubicBezTo>
                    <a:cubicBezTo>
                      <a:pt x="19" y="48"/>
                      <a:pt x="19" y="48"/>
                      <a:pt x="19" y="48"/>
                    </a:cubicBezTo>
                    <a:cubicBezTo>
                      <a:pt x="19" y="48"/>
                      <a:pt x="19" y="48"/>
                      <a:pt x="19" y="48"/>
                    </a:cubicBezTo>
                    <a:lnTo>
                      <a:pt x="29"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31"/>
              <p:cNvSpPr>
                <a:spLocks noEditPoints="1"/>
              </p:cNvSpPr>
              <p:nvPr/>
            </p:nvSpPr>
            <p:spPr bwMode="auto">
              <a:xfrm>
                <a:off x="2551113" y="2557463"/>
                <a:ext cx="254000"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7 w 98"/>
                  <a:gd name="T13" fmla="*/ 0 h 112"/>
                  <a:gd name="T14" fmla="*/ 48 w 98"/>
                  <a:gd name="T15" fmla="*/ 7 h 112"/>
                  <a:gd name="T16" fmla="*/ 41 w 98"/>
                  <a:gd name="T17" fmla="*/ 4 h 112"/>
                  <a:gd name="T18" fmla="*/ 30 w 98"/>
                  <a:gd name="T19" fmla="*/ 14 h 112"/>
                  <a:gd name="T20" fmla="*/ 30 w 98"/>
                  <a:gd name="T21" fmla="*/ 50 h 112"/>
                  <a:gd name="T22" fmla="*/ 8 w 98"/>
                  <a:gd name="T23" fmla="*/ 42 h 112"/>
                  <a:gd name="T24" fmla="*/ 31 w 98"/>
                  <a:gd name="T25" fmla="*/ 90 h 112"/>
                  <a:gd name="T26" fmla="*/ 65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5 w 98"/>
                  <a:gd name="T39" fmla="*/ 108 h 112"/>
                  <a:gd name="T40" fmla="*/ 34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6 h 112"/>
                  <a:gd name="T54" fmla="*/ 50 w 98"/>
                  <a:gd name="T55" fmla="*/ 56 h 112"/>
                  <a:gd name="T56" fmla="*/ 50 w 98"/>
                  <a:gd name="T57" fmla="*/ 10 h 112"/>
                  <a:gd name="T58" fmla="*/ 56 w 98"/>
                  <a:gd name="T59" fmla="*/ 4 h 112"/>
                  <a:gd name="T60" fmla="*/ 62 w 98"/>
                  <a:gd name="T61" fmla="*/ 10 h 112"/>
                  <a:gd name="T62" fmla="*/ 62 w 98"/>
                  <a:gd name="T63" fmla="*/ 52 h 112"/>
                  <a:gd name="T64" fmla="*/ 66 w 98"/>
                  <a:gd name="T65" fmla="*/ 52 h 112"/>
                  <a:gd name="T66" fmla="*/ 66 w 98"/>
                  <a:gd name="T67" fmla="*/ 46 h 112"/>
                  <a:gd name="T68" fmla="*/ 72 w 98"/>
                  <a:gd name="T69" fmla="*/ 40 h 112"/>
                  <a:gd name="T70" fmla="*/ 78 w 98"/>
                  <a:gd name="T71" fmla="*/ 46 h 112"/>
                  <a:gd name="T72" fmla="*/ 78 w 98"/>
                  <a:gd name="T73" fmla="*/ 56 h 112"/>
                  <a:gd name="T74" fmla="*/ 82 w 98"/>
                  <a:gd name="T75" fmla="*/ 56 h 112"/>
                  <a:gd name="T76" fmla="*/ 82 w 98"/>
                  <a:gd name="T77" fmla="*/ 54 h 112"/>
                  <a:gd name="T78" fmla="*/ 88 w 98"/>
                  <a:gd name="T79" fmla="*/ 48 h 112"/>
                  <a:gd name="T80" fmla="*/ 94 w 98"/>
                  <a:gd name="T81" fmla="*/ 54 h 112"/>
                  <a:gd name="T82" fmla="*/ 94 w 98"/>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12">
                    <a:moveTo>
                      <a:pt x="88" y="44"/>
                    </a:moveTo>
                    <a:cubicBezTo>
                      <a:pt x="86" y="44"/>
                      <a:pt x="86" y="45"/>
                      <a:pt x="82" y="46"/>
                    </a:cubicBezTo>
                    <a:cubicBezTo>
                      <a:pt x="82" y="46"/>
                      <a:pt x="82" y="46"/>
                      <a:pt x="82" y="46"/>
                    </a:cubicBezTo>
                    <a:cubicBezTo>
                      <a:pt x="82" y="41"/>
                      <a:pt x="78" y="36"/>
                      <a:pt x="72" y="36"/>
                    </a:cubicBezTo>
                    <a:cubicBezTo>
                      <a:pt x="70" y="36"/>
                      <a:pt x="70" y="37"/>
                      <a:pt x="66" y="38"/>
                    </a:cubicBezTo>
                    <a:cubicBezTo>
                      <a:pt x="66" y="10"/>
                      <a:pt x="66" y="10"/>
                      <a:pt x="66" y="10"/>
                    </a:cubicBezTo>
                    <a:cubicBezTo>
                      <a:pt x="66" y="5"/>
                      <a:pt x="62" y="0"/>
                      <a:pt x="57" y="0"/>
                    </a:cubicBezTo>
                    <a:cubicBezTo>
                      <a:pt x="53" y="0"/>
                      <a:pt x="49" y="3"/>
                      <a:pt x="48" y="7"/>
                    </a:cubicBezTo>
                    <a:cubicBezTo>
                      <a:pt x="46" y="5"/>
                      <a:pt x="43" y="4"/>
                      <a:pt x="41" y="4"/>
                    </a:cubicBezTo>
                    <a:cubicBezTo>
                      <a:pt x="35" y="4"/>
                      <a:pt x="30" y="9"/>
                      <a:pt x="30" y="14"/>
                    </a:cubicBezTo>
                    <a:cubicBezTo>
                      <a:pt x="30" y="50"/>
                      <a:pt x="30" y="50"/>
                      <a:pt x="30" y="50"/>
                    </a:cubicBezTo>
                    <a:cubicBezTo>
                      <a:pt x="22" y="42"/>
                      <a:pt x="14" y="37"/>
                      <a:pt x="8" y="42"/>
                    </a:cubicBezTo>
                    <a:cubicBezTo>
                      <a:pt x="0" y="50"/>
                      <a:pt x="18" y="66"/>
                      <a:pt x="31" y="90"/>
                    </a:cubicBezTo>
                    <a:cubicBezTo>
                      <a:pt x="40" y="106"/>
                      <a:pt x="52" y="112"/>
                      <a:pt x="65"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5" y="108"/>
                    </a:cubicBezTo>
                    <a:cubicBezTo>
                      <a:pt x="50" y="108"/>
                      <a:pt x="41" y="100"/>
                      <a:pt x="34" y="88"/>
                    </a:cubicBezTo>
                    <a:cubicBezTo>
                      <a:pt x="19" y="62"/>
                      <a:pt x="7" y="50"/>
                      <a:pt x="11" y="45"/>
                    </a:cubicBezTo>
                    <a:cubicBezTo>
                      <a:pt x="16" y="41"/>
                      <a:pt x="26" y="50"/>
                      <a:pt x="34" y="59"/>
                    </a:cubicBezTo>
                    <a:cubicBezTo>
                      <a:pt x="34" y="14"/>
                      <a:pt x="34" y="14"/>
                      <a:pt x="34" y="14"/>
                    </a:cubicBezTo>
                    <a:cubicBezTo>
                      <a:pt x="34" y="11"/>
                      <a:pt x="37" y="8"/>
                      <a:pt x="40" y="8"/>
                    </a:cubicBezTo>
                    <a:cubicBezTo>
                      <a:pt x="43" y="8"/>
                      <a:pt x="46" y="11"/>
                      <a:pt x="46" y="14"/>
                    </a:cubicBezTo>
                    <a:cubicBezTo>
                      <a:pt x="46" y="56"/>
                      <a:pt x="46" y="56"/>
                      <a:pt x="46" y="56"/>
                    </a:cubicBezTo>
                    <a:cubicBezTo>
                      <a:pt x="50" y="56"/>
                      <a:pt x="50" y="56"/>
                      <a:pt x="50" y="56"/>
                    </a:cubicBezTo>
                    <a:cubicBezTo>
                      <a:pt x="50" y="10"/>
                      <a:pt x="50" y="10"/>
                      <a:pt x="50" y="10"/>
                    </a:cubicBezTo>
                    <a:cubicBezTo>
                      <a:pt x="50" y="7"/>
                      <a:pt x="53" y="4"/>
                      <a:pt x="56" y="4"/>
                    </a:cubicBezTo>
                    <a:cubicBezTo>
                      <a:pt x="59" y="4"/>
                      <a:pt x="62" y="7"/>
                      <a:pt x="62" y="10"/>
                    </a:cubicBezTo>
                    <a:cubicBezTo>
                      <a:pt x="62" y="52"/>
                      <a:pt x="62" y="52"/>
                      <a:pt x="62" y="52"/>
                    </a:cubicBezTo>
                    <a:cubicBezTo>
                      <a:pt x="66" y="52"/>
                      <a:pt x="66" y="52"/>
                      <a:pt x="66" y="52"/>
                    </a:cubicBezTo>
                    <a:cubicBezTo>
                      <a:pt x="66" y="46"/>
                      <a:pt x="66" y="46"/>
                      <a:pt x="66" y="46"/>
                    </a:cubicBezTo>
                    <a:cubicBezTo>
                      <a:pt x="66" y="43"/>
                      <a:pt x="69" y="40"/>
                      <a:pt x="72" y="40"/>
                    </a:cubicBezTo>
                    <a:cubicBezTo>
                      <a:pt x="75" y="40"/>
                      <a:pt x="78" y="43"/>
                      <a:pt x="78" y="46"/>
                    </a:cubicBezTo>
                    <a:cubicBezTo>
                      <a:pt x="78" y="56"/>
                      <a:pt x="78" y="56"/>
                      <a:pt x="78" y="56"/>
                    </a:cubicBezTo>
                    <a:cubicBezTo>
                      <a:pt x="82" y="56"/>
                      <a:pt x="82" y="56"/>
                      <a:pt x="82" y="56"/>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0" name="Freeform 32"/>
            <p:cNvSpPr>
              <a:spLocks noEditPoints="1"/>
            </p:cNvSpPr>
            <p:nvPr/>
          </p:nvSpPr>
          <p:spPr bwMode="auto">
            <a:xfrm>
              <a:off x="1649861" y="3039669"/>
              <a:ext cx="269875" cy="303213"/>
            </a:xfrm>
            <a:custGeom>
              <a:avLst/>
              <a:gdLst>
                <a:gd name="T0" fmla="*/ 36 w 104"/>
                <a:gd name="T1" fmla="*/ 20 h 116"/>
                <a:gd name="T2" fmla="*/ 8 w 104"/>
                <a:gd name="T3" fmla="*/ 20 h 116"/>
                <a:gd name="T4" fmla="*/ 21 w 104"/>
                <a:gd name="T5" fmla="*/ 33 h 116"/>
                <a:gd name="T6" fmla="*/ 18 w 104"/>
                <a:gd name="T7" fmla="*/ 36 h 116"/>
                <a:gd name="T8" fmla="*/ 0 w 104"/>
                <a:gd name="T9" fmla="*/ 18 h 116"/>
                <a:gd name="T10" fmla="*/ 18 w 104"/>
                <a:gd name="T11" fmla="*/ 0 h 116"/>
                <a:gd name="T12" fmla="*/ 21 w 104"/>
                <a:gd name="T13" fmla="*/ 3 h 116"/>
                <a:gd name="T14" fmla="*/ 8 w 104"/>
                <a:gd name="T15" fmla="*/ 16 h 116"/>
                <a:gd name="T16" fmla="*/ 36 w 104"/>
                <a:gd name="T17" fmla="*/ 16 h 116"/>
                <a:gd name="T18" fmla="*/ 46 w 104"/>
                <a:gd name="T19" fmla="*/ 8 h 116"/>
                <a:gd name="T20" fmla="*/ 56 w 104"/>
                <a:gd name="T21" fmla="*/ 18 h 116"/>
                <a:gd name="T22" fmla="*/ 56 w 104"/>
                <a:gd name="T23" fmla="*/ 38 h 116"/>
                <a:gd name="T24" fmla="*/ 62 w 104"/>
                <a:gd name="T25" fmla="*/ 36 h 116"/>
                <a:gd name="T26" fmla="*/ 71 w 104"/>
                <a:gd name="T27" fmla="*/ 43 h 116"/>
                <a:gd name="T28" fmla="*/ 78 w 104"/>
                <a:gd name="T29" fmla="*/ 40 h 116"/>
                <a:gd name="T30" fmla="*/ 88 w 104"/>
                <a:gd name="T31" fmla="*/ 50 h 116"/>
                <a:gd name="T32" fmla="*/ 88 w 104"/>
                <a:gd name="T33" fmla="*/ 50 h 116"/>
                <a:gd name="T34" fmla="*/ 94 w 104"/>
                <a:gd name="T35" fmla="*/ 48 h 116"/>
                <a:gd name="T36" fmla="*/ 104 w 104"/>
                <a:gd name="T37" fmla="*/ 58 h 116"/>
                <a:gd name="T38" fmla="*/ 104 w 104"/>
                <a:gd name="T39" fmla="*/ 82 h 116"/>
                <a:gd name="T40" fmla="*/ 70 w 104"/>
                <a:gd name="T41" fmla="*/ 116 h 116"/>
                <a:gd name="T42" fmla="*/ 35 w 104"/>
                <a:gd name="T43" fmla="*/ 94 h 116"/>
                <a:gd name="T44" fmla="*/ 14 w 104"/>
                <a:gd name="T45" fmla="*/ 46 h 116"/>
                <a:gd name="T46" fmla="*/ 36 w 104"/>
                <a:gd name="T47" fmla="*/ 53 h 116"/>
                <a:gd name="T48" fmla="*/ 36 w 104"/>
                <a:gd name="T49" fmla="*/ 53 h 116"/>
                <a:gd name="T50" fmla="*/ 36 w 104"/>
                <a:gd name="T51" fmla="*/ 20 h 116"/>
                <a:gd name="T52" fmla="*/ 70 w 104"/>
                <a:gd name="T53" fmla="*/ 112 h 116"/>
                <a:gd name="T54" fmla="*/ 100 w 104"/>
                <a:gd name="T55" fmla="*/ 82 h 116"/>
                <a:gd name="T56" fmla="*/ 100 w 104"/>
                <a:gd name="T57" fmla="*/ 82 h 116"/>
                <a:gd name="T58" fmla="*/ 100 w 104"/>
                <a:gd name="T59" fmla="*/ 67 h 116"/>
                <a:gd name="T60" fmla="*/ 100 w 104"/>
                <a:gd name="T61" fmla="*/ 58 h 116"/>
                <a:gd name="T62" fmla="*/ 94 w 104"/>
                <a:gd name="T63" fmla="*/ 52 h 116"/>
                <a:gd name="T64" fmla="*/ 88 w 104"/>
                <a:gd name="T65" fmla="*/ 58 h 116"/>
                <a:gd name="T66" fmla="*/ 88 w 104"/>
                <a:gd name="T67" fmla="*/ 60 h 116"/>
                <a:gd name="T68" fmla="*/ 84 w 104"/>
                <a:gd name="T69" fmla="*/ 60 h 116"/>
                <a:gd name="T70" fmla="*/ 84 w 104"/>
                <a:gd name="T71" fmla="*/ 50 h 116"/>
                <a:gd name="T72" fmla="*/ 78 w 104"/>
                <a:gd name="T73" fmla="*/ 44 h 116"/>
                <a:gd name="T74" fmla="*/ 72 w 104"/>
                <a:gd name="T75" fmla="*/ 50 h 116"/>
                <a:gd name="T76" fmla="*/ 72 w 104"/>
                <a:gd name="T77" fmla="*/ 56 h 116"/>
                <a:gd name="T78" fmla="*/ 68 w 104"/>
                <a:gd name="T79" fmla="*/ 56 h 116"/>
                <a:gd name="T80" fmla="*/ 68 w 104"/>
                <a:gd name="T81" fmla="*/ 46 h 116"/>
                <a:gd name="T82" fmla="*/ 62 w 104"/>
                <a:gd name="T83" fmla="*/ 40 h 116"/>
                <a:gd name="T84" fmla="*/ 56 w 104"/>
                <a:gd name="T85" fmla="*/ 46 h 116"/>
                <a:gd name="T86" fmla="*/ 56 w 104"/>
                <a:gd name="T87" fmla="*/ 60 h 116"/>
                <a:gd name="T88" fmla="*/ 52 w 104"/>
                <a:gd name="T89" fmla="*/ 60 h 116"/>
                <a:gd name="T90" fmla="*/ 52 w 104"/>
                <a:gd name="T91" fmla="*/ 18 h 116"/>
                <a:gd name="T92" fmla="*/ 46 w 104"/>
                <a:gd name="T93" fmla="*/ 12 h 116"/>
                <a:gd name="T94" fmla="*/ 40 w 104"/>
                <a:gd name="T95" fmla="*/ 18 h 116"/>
                <a:gd name="T96" fmla="*/ 40 w 104"/>
                <a:gd name="T97" fmla="*/ 63 h 116"/>
                <a:gd name="T98" fmla="*/ 17 w 104"/>
                <a:gd name="T99" fmla="*/ 49 h 116"/>
                <a:gd name="T100" fmla="*/ 39 w 104"/>
                <a:gd name="T101" fmla="*/ 92 h 116"/>
                <a:gd name="T102" fmla="*/ 70 w 104"/>
                <a:gd name="T103"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 h="116">
                  <a:moveTo>
                    <a:pt x="36" y="20"/>
                  </a:moveTo>
                  <a:cubicBezTo>
                    <a:pt x="8" y="20"/>
                    <a:pt x="8" y="20"/>
                    <a:pt x="8" y="20"/>
                  </a:cubicBezTo>
                  <a:cubicBezTo>
                    <a:pt x="21" y="33"/>
                    <a:pt x="21" y="33"/>
                    <a:pt x="21" y="33"/>
                  </a:cubicBezTo>
                  <a:cubicBezTo>
                    <a:pt x="18" y="36"/>
                    <a:pt x="18" y="36"/>
                    <a:pt x="18" y="36"/>
                  </a:cubicBezTo>
                  <a:cubicBezTo>
                    <a:pt x="0" y="18"/>
                    <a:pt x="0" y="18"/>
                    <a:pt x="0" y="18"/>
                  </a:cubicBezTo>
                  <a:cubicBezTo>
                    <a:pt x="18" y="0"/>
                    <a:pt x="18" y="0"/>
                    <a:pt x="18" y="0"/>
                  </a:cubicBezTo>
                  <a:cubicBezTo>
                    <a:pt x="21" y="3"/>
                    <a:pt x="21" y="3"/>
                    <a:pt x="21" y="3"/>
                  </a:cubicBezTo>
                  <a:cubicBezTo>
                    <a:pt x="8" y="16"/>
                    <a:pt x="8" y="16"/>
                    <a:pt x="8" y="16"/>
                  </a:cubicBezTo>
                  <a:cubicBezTo>
                    <a:pt x="36" y="16"/>
                    <a:pt x="36" y="16"/>
                    <a:pt x="36" y="16"/>
                  </a:cubicBezTo>
                  <a:cubicBezTo>
                    <a:pt x="37" y="11"/>
                    <a:pt x="41" y="8"/>
                    <a:pt x="46" y="8"/>
                  </a:cubicBezTo>
                  <a:cubicBezTo>
                    <a:pt x="52" y="8"/>
                    <a:pt x="56" y="12"/>
                    <a:pt x="56" y="18"/>
                  </a:cubicBezTo>
                  <a:cubicBezTo>
                    <a:pt x="56" y="38"/>
                    <a:pt x="56" y="38"/>
                    <a:pt x="56" y="38"/>
                  </a:cubicBezTo>
                  <a:cubicBezTo>
                    <a:pt x="58" y="37"/>
                    <a:pt x="60" y="36"/>
                    <a:pt x="62" y="36"/>
                  </a:cubicBezTo>
                  <a:cubicBezTo>
                    <a:pt x="66" y="36"/>
                    <a:pt x="70" y="39"/>
                    <a:pt x="71" y="43"/>
                  </a:cubicBezTo>
                  <a:cubicBezTo>
                    <a:pt x="73" y="41"/>
                    <a:pt x="76" y="40"/>
                    <a:pt x="78" y="40"/>
                  </a:cubicBezTo>
                  <a:cubicBezTo>
                    <a:pt x="84" y="40"/>
                    <a:pt x="88" y="44"/>
                    <a:pt x="88" y="50"/>
                  </a:cubicBezTo>
                  <a:cubicBezTo>
                    <a:pt x="88" y="50"/>
                    <a:pt x="88" y="50"/>
                    <a:pt x="88" y="50"/>
                  </a:cubicBezTo>
                  <a:cubicBezTo>
                    <a:pt x="90" y="49"/>
                    <a:pt x="92" y="48"/>
                    <a:pt x="94" y="48"/>
                  </a:cubicBezTo>
                  <a:cubicBezTo>
                    <a:pt x="100" y="48"/>
                    <a:pt x="104" y="53"/>
                    <a:pt x="104" y="58"/>
                  </a:cubicBezTo>
                  <a:cubicBezTo>
                    <a:pt x="104" y="82"/>
                    <a:pt x="104" y="82"/>
                    <a:pt x="104" y="82"/>
                  </a:cubicBezTo>
                  <a:cubicBezTo>
                    <a:pt x="104" y="101"/>
                    <a:pt x="89" y="116"/>
                    <a:pt x="70" y="116"/>
                  </a:cubicBezTo>
                  <a:cubicBezTo>
                    <a:pt x="58" y="116"/>
                    <a:pt x="45" y="110"/>
                    <a:pt x="35" y="94"/>
                  </a:cubicBezTo>
                  <a:cubicBezTo>
                    <a:pt x="22" y="70"/>
                    <a:pt x="6" y="54"/>
                    <a:pt x="14" y="46"/>
                  </a:cubicBezTo>
                  <a:cubicBezTo>
                    <a:pt x="19" y="41"/>
                    <a:pt x="28" y="46"/>
                    <a:pt x="36" y="53"/>
                  </a:cubicBezTo>
                  <a:cubicBezTo>
                    <a:pt x="36" y="53"/>
                    <a:pt x="36" y="53"/>
                    <a:pt x="36" y="53"/>
                  </a:cubicBezTo>
                  <a:cubicBezTo>
                    <a:pt x="36" y="20"/>
                    <a:pt x="36" y="20"/>
                    <a:pt x="36" y="20"/>
                  </a:cubicBezTo>
                  <a:close/>
                  <a:moveTo>
                    <a:pt x="70" y="112"/>
                  </a:moveTo>
                  <a:cubicBezTo>
                    <a:pt x="87" y="112"/>
                    <a:pt x="100" y="98"/>
                    <a:pt x="100" y="82"/>
                  </a:cubicBezTo>
                  <a:cubicBezTo>
                    <a:pt x="100" y="82"/>
                    <a:pt x="100" y="91"/>
                    <a:pt x="100" y="82"/>
                  </a:cubicBezTo>
                  <a:cubicBezTo>
                    <a:pt x="100" y="67"/>
                    <a:pt x="100" y="67"/>
                    <a:pt x="100" y="67"/>
                  </a:cubicBezTo>
                  <a:cubicBezTo>
                    <a:pt x="100" y="58"/>
                    <a:pt x="100" y="58"/>
                    <a:pt x="100" y="58"/>
                  </a:cubicBezTo>
                  <a:cubicBezTo>
                    <a:pt x="100" y="55"/>
                    <a:pt x="97" y="52"/>
                    <a:pt x="94" y="52"/>
                  </a:cubicBezTo>
                  <a:cubicBezTo>
                    <a:pt x="91" y="52"/>
                    <a:pt x="88" y="55"/>
                    <a:pt x="88" y="58"/>
                  </a:cubicBezTo>
                  <a:cubicBezTo>
                    <a:pt x="88" y="60"/>
                    <a:pt x="88" y="60"/>
                    <a:pt x="88" y="60"/>
                  </a:cubicBezTo>
                  <a:cubicBezTo>
                    <a:pt x="84" y="60"/>
                    <a:pt x="84" y="60"/>
                    <a:pt x="84" y="60"/>
                  </a:cubicBezTo>
                  <a:cubicBezTo>
                    <a:pt x="84" y="50"/>
                    <a:pt x="84" y="50"/>
                    <a:pt x="84" y="50"/>
                  </a:cubicBezTo>
                  <a:cubicBezTo>
                    <a:pt x="84" y="47"/>
                    <a:pt x="81" y="44"/>
                    <a:pt x="78" y="44"/>
                  </a:cubicBezTo>
                  <a:cubicBezTo>
                    <a:pt x="75" y="44"/>
                    <a:pt x="72" y="47"/>
                    <a:pt x="72" y="50"/>
                  </a:cubicBezTo>
                  <a:cubicBezTo>
                    <a:pt x="72" y="56"/>
                    <a:pt x="72" y="56"/>
                    <a:pt x="72" y="56"/>
                  </a:cubicBezTo>
                  <a:cubicBezTo>
                    <a:pt x="68" y="56"/>
                    <a:pt x="68" y="56"/>
                    <a:pt x="68" y="56"/>
                  </a:cubicBezTo>
                  <a:cubicBezTo>
                    <a:pt x="68" y="46"/>
                    <a:pt x="68" y="46"/>
                    <a:pt x="68" y="46"/>
                  </a:cubicBezTo>
                  <a:cubicBezTo>
                    <a:pt x="68" y="43"/>
                    <a:pt x="65" y="40"/>
                    <a:pt x="62" y="40"/>
                  </a:cubicBezTo>
                  <a:cubicBezTo>
                    <a:pt x="59" y="40"/>
                    <a:pt x="56" y="43"/>
                    <a:pt x="56" y="46"/>
                  </a:cubicBezTo>
                  <a:cubicBezTo>
                    <a:pt x="56" y="60"/>
                    <a:pt x="56" y="60"/>
                    <a:pt x="56" y="60"/>
                  </a:cubicBezTo>
                  <a:cubicBezTo>
                    <a:pt x="52" y="60"/>
                    <a:pt x="52" y="60"/>
                    <a:pt x="52" y="60"/>
                  </a:cubicBezTo>
                  <a:cubicBezTo>
                    <a:pt x="52" y="18"/>
                    <a:pt x="52" y="18"/>
                    <a:pt x="52" y="18"/>
                  </a:cubicBezTo>
                  <a:cubicBezTo>
                    <a:pt x="52" y="15"/>
                    <a:pt x="49" y="12"/>
                    <a:pt x="46" y="12"/>
                  </a:cubicBezTo>
                  <a:cubicBezTo>
                    <a:pt x="43" y="12"/>
                    <a:pt x="40" y="15"/>
                    <a:pt x="40" y="18"/>
                  </a:cubicBezTo>
                  <a:cubicBezTo>
                    <a:pt x="40" y="63"/>
                    <a:pt x="40" y="63"/>
                    <a:pt x="40" y="63"/>
                  </a:cubicBezTo>
                  <a:cubicBezTo>
                    <a:pt x="32" y="54"/>
                    <a:pt x="21" y="45"/>
                    <a:pt x="17" y="49"/>
                  </a:cubicBezTo>
                  <a:cubicBezTo>
                    <a:pt x="12" y="54"/>
                    <a:pt x="23" y="66"/>
                    <a:pt x="39" y="92"/>
                  </a:cubicBezTo>
                  <a:cubicBezTo>
                    <a:pt x="46" y="104"/>
                    <a:pt x="55" y="112"/>
                    <a:pt x="70"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33"/>
            <p:cNvSpPr>
              <a:spLocks noEditPoints="1"/>
            </p:cNvSpPr>
            <p:nvPr/>
          </p:nvSpPr>
          <p:spPr bwMode="auto">
            <a:xfrm>
              <a:off x="3737053" y="2107975"/>
              <a:ext cx="255588" cy="303213"/>
            </a:xfrm>
            <a:custGeom>
              <a:avLst/>
              <a:gdLst>
                <a:gd name="T0" fmla="*/ 88 w 98"/>
                <a:gd name="T1" fmla="*/ 48 h 116"/>
                <a:gd name="T2" fmla="*/ 82 w 98"/>
                <a:gd name="T3" fmla="*/ 50 h 116"/>
                <a:gd name="T4" fmla="*/ 82 w 98"/>
                <a:gd name="T5" fmla="*/ 50 h 116"/>
                <a:gd name="T6" fmla="*/ 72 w 98"/>
                <a:gd name="T7" fmla="*/ 40 h 116"/>
                <a:gd name="T8" fmla="*/ 66 w 98"/>
                <a:gd name="T9" fmla="*/ 43 h 116"/>
                <a:gd name="T10" fmla="*/ 56 w 98"/>
                <a:gd name="T11" fmla="*/ 36 h 116"/>
                <a:gd name="T12" fmla="*/ 50 w 98"/>
                <a:gd name="T13" fmla="*/ 38 h 116"/>
                <a:gd name="T14" fmla="*/ 50 w 98"/>
                <a:gd name="T15" fmla="*/ 20 h 116"/>
                <a:gd name="T16" fmla="*/ 79 w 98"/>
                <a:gd name="T17" fmla="*/ 20 h 116"/>
                <a:gd name="T18" fmla="*/ 66 w 98"/>
                <a:gd name="T19" fmla="*/ 33 h 116"/>
                <a:gd name="T20" fmla="*/ 69 w 98"/>
                <a:gd name="T21" fmla="*/ 36 h 116"/>
                <a:gd name="T22" fmla="*/ 87 w 98"/>
                <a:gd name="T23" fmla="*/ 18 h 116"/>
                <a:gd name="T24" fmla="*/ 69 w 98"/>
                <a:gd name="T25" fmla="*/ 0 h 116"/>
                <a:gd name="T26" fmla="*/ 66 w 98"/>
                <a:gd name="T27" fmla="*/ 3 h 116"/>
                <a:gd name="T28" fmla="*/ 79 w 98"/>
                <a:gd name="T29" fmla="*/ 16 h 116"/>
                <a:gd name="T30" fmla="*/ 50 w 98"/>
                <a:gd name="T31" fmla="*/ 16 h 116"/>
                <a:gd name="T32" fmla="*/ 40 w 98"/>
                <a:gd name="T33" fmla="*/ 8 h 116"/>
                <a:gd name="T34" fmla="*/ 30 w 98"/>
                <a:gd name="T35" fmla="*/ 18 h 116"/>
                <a:gd name="T36" fmla="*/ 30 w 98"/>
                <a:gd name="T37" fmla="*/ 53 h 116"/>
                <a:gd name="T38" fmla="*/ 8 w 98"/>
                <a:gd name="T39" fmla="*/ 46 h 116"/>
                <a:gd name="T40" fmla="*/ 30 w 98"/>
                <a:gd name="T41" fmla="*/ 94 h 116"/>
                <a:gd name="T42" fmla="*/ 64 w 98"/>
                <a:gd name="T43" fmla="*/ 116 h 116"/>
                <a:gd name="T44" fmla="*/ 98 w 98"/>
                <a:gd name="T45" fmla="*/ 82 h 116"/>
                <a:gd name="T46" fmla="*/ 98 w 98"/>
                <a:gd name="T47" fmla="*/ 58 h 116"/>
                <a:gd name="T48" fmla="*/ 88 w 98"/>
                <a:gd name="T49" fmla="*/ 48 h 116"/>
                <a:gd name="T50" fmla="*/ 94 w 98"/>
                <a:gd name="T51" fmla="*/ 67 h 116"/>
                <a:gd name="T52" fmla="*/ 94 w 98"/>
                <a:gd name="T53" fmla="*/ 82 h 116"/>
                <a:gd name="T54" fmla="*/ 94 w 98"/>
                <a:gd name="T55" fmla="*/ 86 h 116"/>
                <a:gd name="T56" fmla="*/ 94 w 98"/>
                <a:gd name="T57" fmla="*/ 82 h 116"/>
                <a:gd name="T58" fmla="*/ 64 w 98"/>
                <a:gd name="T59" fmla="*/ 112 h 116"/>
                <a:gd name="T60" fmla="*/ 33 w 98"/>
                <a:gd name="T61" fmla="*/ 92 h 116"/>
                <a:gd name="T62" fmla="*/ 11 w 98"/>
                <a:gd name="T63" fmla="*/ 49 h 116"/>
                <a:gd name="T64" fmla="*/ 34 w 98"/>
                <a:gd name="T65" fmla="*/ 63 h 116"/>
                <a:gd name="T66" fmla="*/ 34 w 98"/>
                <a:gd name="T67" fmla="*/ 18 h 116"/>
                <a:gd name="T68" fmla="*/ 40 w 98"/>
                <a:gd name="T69" fmla="*/ 12 h 116"/>
                <a:gd name="T70" fmla="*/ 46 w 98"/>
                <a:gd name="T71" fmla="*/ 18 h 116"/>
                <a:gd name="T72" fmla="*/ 46 w 98"/>
                <a:gd name="T73" fmla="*/ 60 h 116"/>
                <a:gd name="T74" fmla="*/ 50 w 98"/>
                <a:gd name="T75" fmla="*/ 60 h 116"/>
                <a:gd name="T76" fmla="*/ 50 w 98"/>
                <a:gd name="T77" fmla="*/ 46 h 116"/>
                <a:gd name="T78" fmla="*/ 56 w 98"/>
                <a:gd name="T79" fmla="*/ 40 h 116"/>
                <a:gd name="T80" fmla="*/ 62 w 98"/>
                <a:gd name="T81" fmla="*/ 46 h 116"/>
                <a:gd name="T82" fmla="*/ 62 w 98"/>
                <a:gd name="T83" fmla="*/ 56 h 116"/>
                <a:gd name="T84" fmla="*/ 66 w 98"/>
                <a:gd name="T85" fmla="*/ 56 h 116"/>
                <a:gd name="T86" fmla="*/ 66 w 98"/>
                <a:gd name="T87" fmla="*/ 50 h 116"/>
                <a:gd name="T88" fmla="*/ 72 w 98"/>
                <a:gd name="T89" fmla="*/ 44 h 116"/>
                <a:gd name="T90" fmla="*/ 78 w 98"/>
                <a:gd name="T91" fmla="*/ 50 h 116"/>
                <a:gd name="T92" fmla="*/ 78 w 98"/>
                <a:gd name="T93" fmla="*/ 60 h 116"/>
                <a:gd name="T94" fmla="*/ 82 w 98"/>
                <a:gd name="T95" fmla="*/ 60 h 116"/>
                <a:gd name="T96" fmla="*/ 82 w 98"/>
                <a:gd name="T97" fmla="*/ 58 h 116"/>
                <a:gd name="T98" fmla="*/ 88 w 98"/>
                <a:gd name="T99" fmla="*/ 52 h 116"/>
                <a:gd name="T100" fmla="*/ 94 w 98"/>
                <a:gd name="T101" fmla="*/ 58 h 116"/>
                <a:gd name="T102" fmla="*/ 94 w 98"/>
                <a:gd name="T103" fmla="*/ 6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116">
                  <a:moveTo>
                    <a:pt x="88" y="48"/>
                  </a:moveTo>
                  <a:cubicBezTo>
                    <a:pt x="86" y="48"/>
                    <a:pt x="86" y="49"/>
                    <a:pt x="82" y="50"/>
                  </a:cubicBezTo>
                  <a:cubicBezTo>
                    <a:pt x="82" y="50"/>
                    <a:pt x="82" y="50"/>
                    <a:pt x="82" y="50"/>
                  </a:cubicBezTo>
                  <a:cubicBezTo>
                    <a:pt x="82" y="44"/>
                    <a:pt x="78" y="40"/>
                    <a:pt x="72" y="40"/>
                  </a:cubicBezTo>
                  <a:cubicBezTo>
                    <a:pt x="70" y="40"/>
                    <a:pt x="68" y="41"/>
                    <a:pt x="66" y="43"/>
                  </a:cubicBezTo>
                  <a:cubicBezTo>
                    <a:pt x="64" y="39"/>
                    <a:pt x="61" y="36"/>
                    <a:pt x="56" y="36"/>
                  </a:cubicBezTo>
                  <a:cubicBezTo>
                    <a:pt x="54" y="36"/>
                    <a:pt x="54" y="37"/>
                    <a:pt x="50" y="38"/>
                  </a:cubicBezTo>
                  <a:cubicBezTo>
                    <a:pt x="50" y="20"/>
                    <a:pt x="50" y="20"/>
                    <a:pt x="50" y="20"/>
                  </a:cubicBezTo>
                  <a:cubicBezTo>
                    <a:pt x="79" y="20"/>
                    <a:pt x="79" y="20"/>
                    <a:pt x="79" y="20"/>
                  </a:cubicBezTo>
                  <a:cubicBezTo>
                    <a:pt x="66" y="33"/>
                    <a:pt x="66" y="33"/>
                    <a:pt x="66" y="33"/>
                  </a:cubicBezTo>
                  <a:cubicBezTo>
                    <a:pt x="69" y="36"/>
                    <a:pt x="69" y="36"/>
                    <a:pt x="69" y="36"/>
                  </a:cubicBezTo>
                  <a:cubicBezTo>
                    <a:pt x="87" y="18"/>
                    <a:pt x="87" y="18"/>
                    <a:pt x="87" y="18"/>
                  </a:cubicBezTo>
                  <a:cubicBezTo>
                    <a:pt x="69" y="0"/>
                    <a:pt x="69" y="0"/>
                    <a:pt x="69" y="0"/>
                  </a:cubicBezTo>
                  <a:cubicBezTo>
                    <a:pt x="66" y="3"/>
                    <a:pt x="66" y="3"/>
                    <a:pt x="66" y="3"/>
                  </a:cubicBezTo>
                  <a:cubicBezTo>
                    <a:pt x="79" y="16"/>
                    <a:pt x="79" y="16"/>
                    <a:pt x="79" y="16"/>
                  </a:cubicBezTo>
                  <a:cubicBezTo>
                    <a:pt x="50" y="16"/>
                    <a:pt x="50" y="16"/>
                    <a:pt x="50" y="16"/>
                  </a:cubicBezTo>
                  <a:cubicBezTo>
                    <a:pt x="49" y="12"/>
                    <a:pt x="45" y="8"/>
                    <a:pt x="40" y="8"/>
                  </a:cubicBezTo>
                  <a:cubicBezTo>
                    <a:pt x="35" y="8"/>
                    <a:pt x="30" y="12"/>
                    <a:pt x="30" y="18"/>
                  </a:cubicBezTo>
                  <a:cubicBezTo>
                    <a:pt x="30" y="53"/>
                    <a:pt x="30" y="53"/>
                    <a:pt x="30" y="53"/>
                  </a:cubicBezTo>
                  <a:cubicBezTo>
                    <a:pt x="22" y="46"/>
                    <a:pt x="14" y="41"/>
                    <a:pt x="8" y="46"/>
                  </a:cubicBezTo>
                  <a:cubicBezTo>
                    <a:pt x="0" y="54"/>
                    <a:pt x="17" y="70"/>
                    <a:pt x="30" y="94"/>
                  </a:cubicBezTo>
                  <a:cubicBezTo>
                    <a:pt x="39" y="110"/>
                    <a:pt x="52" y="116"/>
                    <a:pt x="64" y="116"/>
                  </a:cubicBezTo>
                  <a:cubicBezTo>
                    <a:pt x="83" y="116"/>
                    <a:pt x="98" y="101"/>
                    <a:pt x="98" y="82"/>
                  </a:cubicBezTo>
                  <a:cubicBezTo>
                    <a:pt x="98" y="58"/>
                    <a:pt x="98" y="58"/>
                    <a:pt x="98" y="58"/>
                  </a:cubicBezTo>
                  <a:cubicBezTo>
                    <a:pt x="98" y="53"/>
                    <a:pt x="94" y="48"/>
                    <a:pt x="88" y="48"/>
                  </a:cubicBezTo>
                  <a:close/>
                  <a:moveTo>
                    <a:pt x="94" y="67"/>
                  </a:moveTo>
                  <a:cubicBezTo>
                    <a:pt x="94" y="82"/>
                    <a:pt x="94" y="82"/>
                    <a:pt x="94" y="82"/>
                  </a:cubicBezTo>
                  <a:cubicBezTo>
                    <a:pt x="94" y="82"/>
                    <a:pt x="94" y="86"/>
                    <a:pt x="94" y="86"/>
                  </a:cubicBezTo>
                  <a:cubicBezTo>
                    <a:pt x="94" y="86"/>
                    <a:pt x="94" y="82"/>
                    <a:pt x="94" y="82"/>
                  </a:cubicBezTo>
                  <a:cubicBezTo>
                    <a:pt x="94" y="98"/>
                    <a:pt x="81" y="112"/>
                    <a:pt x="64" y="112"/>
                  </a:cubicBezTo>
                  <a:cubicBezTo>
                    <a:pt x="49" y="112"/>
                    <a:pt x="41" y="104"/>
                    <a:pt x="33" y="92"/>
                  </a:cubicBezTo>
                  <a:cubicBezTo>
                    <a:pt x="18" y="66"/>
                    <a:pt x="6" y="54"/>
                    <a:pt x="11" y="49"/>
                  </a:cubicBezTo>
                  <a:cubicBezTo>
                    <a:pt x="15" y="45"/>
                    <a:pt x="26" y="54"/>
                    <a:pt x="34" y="63"/>
                  </a:cubicBezTo>
                  <a:cubicBezTo>
                    <a:pt x="34" y="18"/>
                    <a:pt x="34" y="18"/>
                    <a:pt x="34" y="18"/>
                  </a:cubicBezTo>
                  <a:cubicBezTo>
                    <a:pt x="34" y="15"/>
                    <a:pt x="37" y="12"/>
                    <a:pt x="40" y="12"/>
                  </a:cubicBezTo>
                  <a:cubicBezTo>
                    <a:pt x="43" y="12"/>
                    <a:pt x="46" y="15"/>
                    <a:pt x="46" y="18"/>
                  </a:cubicBezTo>
                  <a:cubicBezTo>
                    <a:pt x="46" y="60"/>
                    <a:pt x="46" y="60"/>
                    <a:pt x="46" y="60"/>
                  </a:cubicBezTo>
                  <a:cubicBezTo>
                    <a:pt x="50" y="60"/>
                    <a:pt x="50" y="60"/>
                    <a:pt x="50" y="60"/>
                  </a:cubicBezTo>
                  <a:cubicBezTo>
                    <a:pt x="50" y="46"/>
                    <a:pt x="50" y="46"/>
                    <a:pt x="50" y="46"/>
                  </a:cubicBezTo>
                  <a:cubicBezTo>
                    <a:pt x="50" y="43"/>
                    <a:pt x="53" y="40"/>
                    <a:pt x="56" y="40"/>
                  </a:cubicBezTo>
                  <a:cubicBezTo>
                    <a:pt x="59" y="40"/>
                    <a:pt x="62" y="43"/>
                    <a:pt x="62" y="46"/>
                  </a:cubicBezTo>
                  <a:cubicBezTo>
                    <a:pt x="62" y="56"/>
                    <a:pt x="62" y="56"/>
                    <a:pt x="62" y="56"/>
                  </a:cubicBezTo>
                  <a:cubicBezTo>
                    <a:pt x="66" y="56"/>
                    <a:pt x="66" y="56"/>
                    <a:pt x="66" y="56"/>
                  </a:cubicBezTo>
                  <a:cubicBezTo>
                    <a:pt x="66" y="50"/>
                    <a:pt x="66" y="50"/>
                    <a:pt x="66" y="50"/>
                  </a:cubicBezTo>
                  <a:cubicBezTo>
                    <a:pt x="66" y="47"/>
                    <a:pt x="69" y="44"/>
                    <a:pt x="72" y="44"/>
                  </a:cubicBezTo>
                  <a:cubicBezTo>
                    <a:pt x="75" y="44"/>
                    <a:pt x="78" y="47"/>
                    <a:pt x="78" y="50"/>
                  </a:cubicBezTo>
                  <a:cubicBezTo>
                    <a:pt x="78" y="60"/>
                    <a:pt x="78" y="60"/>
                    <a:pt x="78" y="60"/>
                  </a:cubicBezTo>
                  <a:cubicBezTo>
                    <a:pt x="82" y="60"/>
                    <a:pt x="82" y="60"/>
                    <a:pt x="82" y="60"/>
                  </a:cubicBezTo>
                  <a:cubicBezTo>
                    <a:pt x="82" y="58"/>
                    <a:pt x="82" y="58"/>
                    <a:pt x="82" y="58"/>
                  </a:cubicBezTo>
                  <a:cubicBezTo>
                    <a:pt x="82" y="55"/>
                    <a:pt x="85" y="52"/>
                    <a:pt x="88" y="52"/>
                  </a:cubicBezTo>
                  <a:cubicBezTo>
                    <a:pt x="91" y="52"/>
                    <a:pt x="94" y="55"/>
                    <a:pt x="94" y="58"/>
                  </a:cubicBezTo>
                  <a:lnTo>
                    <a:pt x="94" y="6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34"/>
            <p:cNvSpPr>
              <a:spLocks noEditPoints="1"/>
            </p:cNvSpPr>
            <p:nvPr/>
          </p:nvSpPr>
          <p:spPr bwMode="auto">
            <a:xfrm>
              <a:off x="7419976" y="4191695"/>
              <a:ext cx="254000" cy="280988"/>
            </a:xfrm>
            <a:custGeom>
              <a:avLst/>
              <a:gdLst>
                <a:gd name="T0" fmla="*/ 66 w 98"/>
                <a:gd name="T1" fmla="*/ 104 h 108"/>
                <a:gd name="T2" fmla="*/ 94 w 98"/>
                <a:gd name="T3" fmla="*/ 74 h 108"/>
                <a:gd name="T4" fmla="*/ 94 w 98"/>
                <a:gd name="T5" fmla="*/ 74 h 108"/>
                <a:gd name="T6" fmla="*/ 94 w 98"/>
                <a:gd name="T7" fmla="*/ 59 h 108"/>
                <a:gd name="T8" fmla="*/ 94 w 98"/>
                <a:gd name="T9" fmla="*/ 50 h 108"/>
                <a:gd name="T10" fmla="*/ 88 w 98"/>
                <a:gd name="T11" fmla="*/ 44 h 108"/>
                <a:gd name="T12" fmla="*/ 82 w 98"/>
                <a:gd name="T13" fmla="*/ 50 h 108"/>
                <a:gd name="T14" fmla="*/ 82 w 98"/>
                <a:gd name="T15" fmla="*/ 52 h 108"/>
                <a:gd name="T16" fmla="*/ 78 w 98"/>
                <a:gd name="T17" fmla="*/ 52 h 108"/>
                <a:gd name="T18" fmla="*/ 78 w 98"/>
                <a:gd name="T19" fmla="*/ 42 h 108"/>
                <a:gd name="T20" fmla="*/ 72 w 98"/>
                <a:gd name="T21" fmla="*/ 36 h 108"/>
                <a:gd name="T22" fmla="*/ 66 w 98"/>
                <a:gd name="T23" fmla="*/ 42 h 108"/>
                <a:gd name="T24" fmla="*/ 66 w 98"/>
                <a:gd name="T25" fmla="*/ 48 h 108"/>
                <a:gd name="T26" fmla="*/ 62 w 98"/>
                <a:gd name="T27" fmla="*/ 48 h 108"/>
                <a:gd name="T28" fmla="*/ 62 w 98"/>
                <a:gd name="T29" fmla="*/ 38 h 108"/>
                <a:gd name="T30" fmla="*/ 56 w 98"/>
                <a:gd name="T31" fmla="*/ 32 h 108"/>
                <a:gd name="T32" fmla="*/ 50 w 98"/>
                <a:gd name="T33" fmla="*/ 38 h 108"/>
                <a:gd name="T34" fmla="*/ 50 w 98"/>
                <a:gd name="T35" fmla="*/ 52 h 108"/>
                <a:gd name="T36" fmla="*/ 46 w 98"/>
                <a:gd name="T37" fmla="*/ 52 h 108"/>
                <a:gd name="T38" fmla="*/ 46 w 98"/>
                <a:gd name="T39" fmla="*/ 10 h 108"/>
                <a:gd name="T40" fmla="*/ 40 w 98"/>
                <a:gd name="T41" fmla="*/ 4 h 108"/>
                <a:gd name="T42" fmla="*/ 34 w 98"/>
                <a:gd name="T43" fmla="*/ 10 h 108"/>
                <a:gd name="T44" fmla="*/ 34 w 98"/>
                <a:gd name="T45" fmla="*/ 55 h 108"/>
                <a:gd name="T46" fmla="*/ 11 w 98"/>
                <a:gd name="T47" fmla="*/ 41 h 108"/>
                <a:gd name="T48" fmla="*/ 33 w 98"/>
                <a:gd name="T49" fmla="*/ 84 h 108"/>
                <a:gd name="T50" fmla="*/ 62 w 98"/>
                <a:gd name="T51" fmla="*/ 104 h 108"/>
                <a:gd name="T52" fmla="*/ 62 w 98"/>
                <a:gd name="T53" fmla="*/ 68 h 108"/>
                <a:gd name="T54" fmla="*/ 49 w 98"/>
                <a:gd name="T55" fmla="*/ 81 h 108"/>
                <a:gd name="T56" fmla="*/ 46 w 98"/>
                <a:gd name="T57" fmla="*/ 78 h 108"/>
                <a:gd name="T58" fmla="*/ 64 w 98"/>
                <a:gd name="T59" fmla="*/ 60 h 108"/>
                <a:gd name="T60" fmla="*/ 82 w 98"/>
                <a:gd name="T61" fmla="*/ 78 h 108"/>
                <a:gd name="T62" fmla="*/ 79 w 98"/>
                <a:gd name="T63" fmla="*/ 81 h 108"/>
                <a:gd name="T64" fmla="*/ 66 w 98"/>
                <a:gd name="T65" fmla="*/ 68 h 108"/>
                <a:gd name="T66" fmla="*/ 66 w 98"/>
                <a:gd name="T67" fmla="*/ 104 h 108"/>
                <a:gd name="T68" fmla="*/ 98 w 98"/>
                <a:gd name="T69" fmla="*/ 74 h 108"/>
                <a:gd name="T70" fmla="*/ 64 w 98"/>
                <a:gd name="T71" fmla="*/ 108 h 108"/>
                <a:gd name="T72" fmla="*/ 30 w 98"/>
                <a:gd name="T73" fmla="*/ 86 h 108"/>
                <a:gd name="T74" fmla="*/ 8 w 98"/>
                <a:gd name="T75" fmla="*/ 38 h 108"/>
                <a:gd name="T76" fmla="*/ 30 w 98"/>
                <a:gd name="T77" fmla="*/ 45 h 108"/>
                <a:gd name="T78" fmla="*/ 30 w 98"/>
                <a:gd name="T79" fmla="*/ 45 h 108"/>
                <a:gd name="T80" fmla="*/ 30 w 98"/>
                <a:gd name="T81" fmla="*/ 10 h 108"/>
                <a:gd name="T82" fmla="*/ 40 w 98"/>
                <a:gd name="T83" fmla="*/ 0 h 108"/>
                <a:gd name="T84" fmla="*/ 50 w 98"/>
                <a:gd name="T85" fmla="*/ 10 h 108"/>
                <a:gd name="T86" fmla="*/ 50 w 98"/>
                <a:gd name="T87" fmla="*/ 30 h 108"/>
                <a:gd name="T88" fmla="*/ 56 w 98"/>
                <a:gd name="T89" fmla="*/ 28 h 108"/>
                <a:gd name="T90" fmla="*/ 66 w 98"/>
                <a:gd name="T91" fmla="*/ 35 h 108"/>
                <a:gd name="T92" fmla="*/ 72 w 98"/>
                <a:gd name="T93" fmla="*/ 32 h 108"/>
                <a:gd name="T94" fmla="*/ 82 w 98"/>
                <a:gd name="T95" fmla="*/ 42 h 108"/>
                <a:gd name="T96" fmla="*/ 82 w 98"/>
                <a:gd name="T97" fmla="*/ 42 h 108"/>
                <a:gd name="T98" fmla="*/ 88 w 98"/>
                <a:gd name="T99" fmla="*/ 40 h 108"/>
                <a:gd name="T100" fmla="*/ 98 w 98"/>
                <a:gd name="T101" fmla="*/ 50 h 108"/>
                <a:gd name="T102" fmla="*/ 98 w 98"/>
                <a:gd name="T103" fmla="*/ 7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108">
                  <a:moveTo>
                    <a:pt x="66" y="104"/>
                  </a:moveTo>
                  <a:cubicBezTo>
                    <a:pt x="82" y="103"/>
                    <a:pt x="94" y="89"/>
                    <a:pt x="94" y="74"/>
                  </a:cubicBezTo>
                  <a:cubicBezTo>
                    <a:pt x="94" y="74"/>
                    <a:pt x="94" y="83"/>
                    <a:pt x="94" y="74"/>
                  </a:cubicBezTo>
                  <a:cubicBezTo>
                    <a:pt x="94" y="59"/>
                    <a:pt x="94" y="59"/>
                    <a:pt x="94" y="59"/>
                  </a:cubicBezTo>
                  <a:cubicBezTo>
                    <a:pt x="94" y="50"/>
                    <a:pt x="94" y="50"/>
                    <a:pt x="94" y="50"/>
                  </a:cubicBezTo>
                  <a:cubicBezTo>
                    <a:pt x="94" y="47"/>
                    <a:pt x="92" y="44"/>
                    <a:pt x="88" y="44"/>
                  </a:cubicBezTo>
                  <a:cubicBezTo>
                    <a:pt x="85" y="44"/>
                    <a:pt x="82" y="47"/>
                    <a:pt x="82" y="50"/>
                  </a:cubicBezTo>
                  <a:cubicBezTo>
                    <a:pt x="82" y="52"/>
                    <a:pt x="82" y="52"/>
                    <a:pt x="82" y="52"/>
                  </a:cubicBezTo>
                  <a:cubicBezTo>
                    <a:pt x="78" y="52"/>
                    <a:pt x="78" y="52"/>
                    <a:pt x="78" y="52"/>
                  </a:cubicBezTo>
                  <a:cubicBezTo>
                    <a:pt x="78" y="42"/>
                    <a:pt x="78" y="42"/>
                    <a:pt x="78" y="42"/>
                  </a:cubicBezTo>
                  <a:cubicBezTo>
                    <a:pt x="78" y="39"/>
                    <a:pt x="76" y="36"/>
                    <a:pt x="72" y="36"/>
                  </a:cubicBezTo>
                  <a:cubicBezTo>
                    <a:pt x="69" y="36"/>
                    <a:pt x="66" y="39"/>
                    <a:pt x="66" y="42"/>
                  </a:cubicBezTo>
                  <a:cubicBezTo>
                    <a:pt x="66" y="48"/>
                    <a:pt x="66" y="48"/>
                    <a:pt x="66" y="48"/>
                  </a:cubicBezTo>
                  <a:cubicBezTo>
                    <a:pt x="62" y="48"/>
                    <a:pt x="62" y="48"/>
                    <a:pt x="62" y="48"/>
                  </a:cubicBezTo>
                  <a:cubicBezTo>
                    <a:pt x="62" y="38"/>
                    <a:pt x="62" y="38"/>
                    <a:pt x="62" y="38"/>
                  </a:cubicBezTo>
                  <a:cubicBezTo>
                    <a:pt x="62" y="35"/>
                    <a:pt x="60" y="32"/>
                    <a:pt x="56" y="32"/>
                  </a:cubicBezTo>
                  <a:cubicBezTo>
                    <a:pt x="53" y="32"/>
                    <a:pt x="50" y="35"/>
                    <a:pt x="50" y="38"/>
                  </a:cubicBezTo>
                  <a:cubicBezTo>
                    <a:pt x="50" y="52"/>
                    <a:pt x="50" y="52"/>
                    <a:pt x="50" y="52"/>
                  </a:cubicBezTo>
                  <a:cubicBezTo>
                    <a:pt x="46" y="52"/>
                    <a:pt x="46" y="52"/>
                    <a:pt x="46" y="52"/>
                  </a:cubicBezTo>
                  <a:cubicBezTo>
                    <a:pt x="46" y="10"/>
                    <a:pt x="46" y="10"/>
                    <a:pt x="46" y="10"/>
                  </a:cubicBezTo>
                  <a:cubicBezTo>
                    <a:pt x="46" y="7"/>
                    <a:pt x="44" y="4"/>
                    <a:pt x="40" y="4"/>
                  </a:cubicBezTo>
                  <a:cubicBezTo>
                    <a:pt x="37" y="4"/>
                    <a:pt x="34" y="7"/>
                    <a:pt x="34" y="10"/>
                  </a:cubicBezTo>
                  <a:cubicBezTo>
                    <a:pt x="34" y="55"/>
                    <a:pt x="34" y="55"/>
                    <a:pt x="34" y="55"/>
                  </a:cubicBezTo>
                  <a:cubicBezTo>
                    <a:pt x="26" y="46"/>
                    <a:pt x="15" y="37"/>
                    <a:pt x="11" y="41"/>
                  </a:cubicBezTo>
                  <a:cubicBezTo>
                    <a:pt x="6" y="46"/>
                    <a:pt x="18" y="58"/>
                    <a:pt x="33" y="84"/>
                  </a:cubicBezTo>
                  <a:cubicBezTo>
                    <a:pt x="40" y="95"/>
                    <a:pt x="48" y="103"/>
                    <a:pt x="62" y="104"/>
                  </a:cubicBezTo>
                  <a:cubicBezTo>
                    <a:pt x="62" y="68"/>
                    <a:pt x="62" y="68"/>
                    <a:pt x="62" y="68"/>
                  </a:cubicBezTo>
                  <a:cubicBezTo>
                    <a:pt x="49" y="81"/>
                    <a:pt x="49" y="81"/>
                    <a:pt x="49" y="81"/>
                  </a:cubicBezTo>
                  <a:cubicBezTo>
                    <a:pt x="46" y="78"/>
                    <a:pt x="46" y="78"/>
                    <a:pt x="46" y="78"/>
                  </a:cubicBezTo>
                  <a:cubicBezTo>
                    <a:pt x="64" y="60"/>
                    <a:pt x="64" y="60"/>
                    <a:pt x="64" y="60"/>
                  </a:cubicBezTo>
                  <a:cubicBezTo>
                    <a:pt x="82" y="78"/>
                    <a:pt x="82" y="78"/>
                    <a:pt x="82" y="78"/>
                  </a:cubicBezTo>
                  <a:cubicBezTo>
                    <a:pt x="79" y="81"/>
                    <a:pt x="79" y="81"/>
                    <a:pt x="79" y="81"/>
                  </a:cubicBezTo>
                  <a:cubicBezTo>
                    <a:pt x="66" y="68"/>
                    <a:pt x="66" y="68"/>
                    <a:pt x="66" y="68"/>
                  </a:cubicBezTo>
                  <a:cubicBezTo>
                    <a:pt x="66" y="104"/>
                    <a:pt x="66" y="104"/>
                    <a:pt x="66" y="104"/>
                  </a:cubicBezTo>
                  <a:close/>
                  <a:moveTo>
                    <a:pt x="98" y="74"/>
                  </a:moveTo>
                  <a:cubicBezTo>
                    <a:pt x="98" y="93"/>
                    <a:pt x="83" y="108"/>
                    <a:pt x="64" y="108"/>
                  </a:cubicBezTo>
                  <a:cubicBezTo>
                    <a:pt x="52" y="108"/>
                    <a:pt x="39" y="102"/>
                    <a:pt x="30" y="86"/>
                  </a:cubicBezTo>
                  <a:cubicBezTo>
                    <a:pt x="17" y="62"/>
                    <a:pt x="0" y="46"/>
                    <a:pt x="8" y="38"/>
                  </a:cubicBezTo>
                  <a:cubicBezTo>
                    <a:pt x="14" y="33"/>
                    <a:pt x="22" y="38"/>
                    <a:pt x="30" y="45"/>
                  </a:cubicBezTo>
                  <a:cubicBezTo>
                    <a:pt x="30" y="45"/>
                    <a:pt x="30" y="45"/>
                    <a:pt x="30" y="45"/>
                  </a:cubicBezTo>
                  <a:cubicBezTo>
                    <a:pt x="30" y="10"/>
                    <a:pt x="30" y="10"/>
                    <a:pt x="30" y="10"/>
                  </a:cubicBezTo>
                  <a:cubicBezTo>
                    <a:pt x="30" y="4"/>
                    <a:pt x="35" y="0"/>
                    <a:pt x="40" y="0"/>
                  </a:cubicBezTo>
                  <a:cubicBezTo>
                    <a:pt x="46" y="0"/>
                    <a:pt x="50" y="4"/>
                    <a:pt x="50" y="10"/>
                  </a:cubicBezTo>
                  <a:cubicBezTo>
                    <a:pt x="50" y="30"/>
                    <a:pt x="50" y="30"/>
                    <a:pt x="50" y="30"/>
                  </a:cubicBezTo>
                  <a:cubicBezTo>
                    <a:pt x="52" y="29"/>
                    <a:pt x="54" y="28"/>
                    <a:pt x="56" y="28"/>
                  </a:cubicBezTo>
                  <a:cubicBezTo>
                    <a:pt x="61" y="28"/>
                    <a:pt x="64" y="31"/>
                    <a:pt x="66" y="35"/>
                  </a:cubicBezTo>
                  <a:cubicBezTo>
                    <a:pt x="67" y="33"/>
                    <a:pt x="70" y="32"/>
                    <a:pt x="72" y="32"/>
                  </a:cubicBezTo>
                  <a:cubicBezTo>
                    <a:pt x="78" y="32"/>
                    <a:pt x="82" y="36"/>
                    <a:pt x="82" y="42"/>
                  </a:cubicBezTo>
                  <a:cubicBezTo>
                    <a:pt x="82" y="42"/>
                    <a:pt x="82" y="42"/>
                    <a:pt x="82" y="42"/>
                  </a:cubicBezTo>
                  <a:cubicBezTo>
                    <a:pt x="84" y="41"/>
                    <a:pt x="86" y="40"/>
                    <a:pt x="88" y="40"/>
                  </a:cubicBezTo>
                  <a:cubicBezTo>
                    <a:pt x="94" y="40"/>
                    <a:pt x="98" y="45"/>
                    <a:pt x="98" y="50"/>
                  </a:cubicBezTo>
                  <a:cubicBezTo>
                    <a:pt x="98" y="74"/>
                    <a:pt x="98" y="74"/>
                    <a:pt x="98" y="7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35"/>
            <p:cNvSpPr>
              <a:spLocks noEditPoints="1"/>
            </p:cNvSpPr>
            <p:nvPr/>
          </p:nvSpPr>
          <p:spPr bwMode="auto">
            <a:xfrm>
              <a:off x="3619622" y="592634"/>
              <a:ext cx="254000" cy="280988"/>
            </a:xfrm>
            <a:custGeom>
              <a:avLst/>
              <a:gdLst>
                <a:gd name="T0" fmla="*/ 88 w 98"/>
                <a:gd name="T1" fmla="*/ 40 h 108"/>
                <a:gd name="T2" fmla="*/ 82 w 98"/>
                <a:gd name="T3" fmla="*/ 42 h 108"/>
                <a:gd name="T4" fmla="*/ 82 w 98"/>
                <a:gd name="T5" fmla="*/ 42 h 108"/>
                <a:gd name="T6" fmla="*/ 72 w 98"/>
                <a:gd name="T7" fmla="*/ 32 h 108"/>
                <a:gd name="T8" fmla="*/ 65 w 98"/>
                <a:gd name="T9" fmla="*/ 35 h 108"/>
                <a:gd name="T10" fmla="*/ 56 w 98"/>
                <a:gd name="T11" fmla="*/ 28 h 108"/>
                <a:gd name="T12" fmla="*/ 50 w 98"/>
                <a:gd name="T13" fmla="*/ 30 h 108"/>
                <a:gd name="T14" fmla="*/ 50 w 98"/>
                <a:gd name="T15" fmla="*/ 10 h 108"/>
                <a:gd name="T16" fmla="*/ 40 w 98"/>
                <a:gd name="T17" fmla="*/ 0 h 108"/>
                <a:gd name="T18" fmla="*/ 30 w 98"/>
                <a:gd name="T19" fmla="*/ 10 h 108"/>
                <a:gd name="T20" fmla="*/ 30 w 98"/>
                <a:gd name="T21" fmla="*/ 45 h 108"/>
                <a:gd name="T22" fmla="*/ 8 w 98"/>
                <a:gd name="T23" fmla="*/ 38 h 108"/>
                <a:gd name="T24" fmla="*/ 29 w 98"/>
                <a:gd name="T25" fmla="*/ 86 h 108"/>
                <a:gd name="T26" fmla="*/ 64 w 98"/>
                <a:gd name="T27" fmla="*/ 108 h 108"/>
                <a:gd name="T28" fmla="*/ 98 w 98"/>
                <a:gd name="T29" fmla="*/ 74 h 108"/>
                <a:gd name="T30" fmla="*/ 98 w 98"/>
                <a:gd name="T31" fmla="*/ 50 h 108"/>
                <a:gd name="T32" fmla="*/ 88 w 98"/>
                <a:gd name="T33" fmla="*/ 40 h 108"/>
                <a:gd name="T34" fmla="*/ 94 w 98"/>
                <a:gd name="T35" fmla="*/ 59 h 108"/>
                <a:gd name="T36" fmla="*/ 94 w 98"/>
                <a:gd name="T37" fmla="*/ 74 h 108"/>
                <a:gd name="T38" fmla="*/ 64 w 98"/>
                <a:gd name="T39" fmla="*/ 104 h 108"/>
                <a:gd name="T40" fmla="*/ 33 w 98"/>
                <a:gd name="T41" fmla="*/ 84 h 108"/>
                <a:gd name="T42" fmla="*/ 11 w 98"/>
                <a:gd name="T43" fmla="*/ 41 h 108"/>
                <a:gd name="T44" fmla="*/ 34 w 98"/>
                <a:gd name="T45" fmla="*/ 55 h 108"/>
                <a:gd name="T46" fmla="*/ 34 w 98"/>
                <a:gd name="T47" fmla="*/ 10 h 108"/>
                <a:gd name="T48" fmla="*/ 40 w 98"/>
                <a:gd name="T49" fmla="*/ 4 h 108"/>
                <a:gd name="T50" fmla="*/ 46 w 98"/>
                <a:gd name="T51" fmla="*/ 10 h 108"/>
                <a:gd name="T52" fmla="*/ 46 w 98"/>
                <a:gd name="T53" fmla="*/ 52 h 108"/>
                <a:gd name="T54" fmla="*/ 50 w 98"/>
                <a:gd name="T55" fmla="*/ 52 h 108"/>
                <a:gd name="T56" fmla="*/ 50 w 98"/>
                <a:gd name="T57" fmla="*/ 38 h 108"/>
                <a:gd name="T58" fmla="*/ 56 w 98"/>
                <a:gd name="T59" fmla="*/ 32 h 108"/>
                <a:gd name="T60" fmla="*/ 62 w 98"/>
                <a:gd name="T61" fmla="*/ 38 h 108"/>
                <a:gd name="T62" fmla="*/ 62 w 98"/>
                <a:gd name="T63" fmla="*/ 48 h 108"/>
                <a:gd name="T64" fmla="*/ 62 w 98"/>
                <a:gd name="T65" fmla="*/ 84 h 108"/>
                <a:gd name="T66" fmla="*/ 49 w 98"/>
                <a:gd name="T67" fmla="*/ 71 h 108"/>
                <a:gd name="T68" fmla="*/ 46 w 98"/>
                <a:gd name="T69" fmla="*/ 74 h 108"/>
                <a:gd name="T70" fmla="*/ 64 w 98"/>
                <a:gd name="T71" fmla="*/ 92 h 108"/>
                <a:gd name="T72" fmla="*/ 82 w 98"/>
                <a:gd name="T73" fmla="*/ 74 h 108"/>
                <a:gd name="T74" fmla="*/ 79 w 98"/>
                <a:gd name="T75" fmla="*/ 71 h 108"/>
                <a:gd name="T76" fmla="*/ 66 w 98"/>
                <a:gd name="T77" fmla="*/ 84 h 108"/>
                <a:gd name="T78" fmla="*/ 66 w 98"/>
                <a:gd name="T79" fmla="*/ 48 h 108"/>
                <a:gd name="T80" fmla="*/ 66 w 98"/>
                <a:gd name="T81" fmla="*/ 42 h 108"/>
                <a:gd name="T82" fmla="*/ 72 w 98"/>
                <a:gd name="T83" fmla="*/ 36 h 108"/>
                <a:gd name="T84" fmla="*/ 78 w 98"/>
                <a:gd name="T85" fmla="*/ 42 h 108"/>
                <a:gd name="T86" fmla="*/ 78 w 98"/>
                <a:gd name="T87" fmla="*/ 52 h 108"/>
                <a:gd name="T88" fmla="*/ 82 w 98"/>
                <a:gd name="T89" fmla="*/ 52 h 108"/>
                <a:gd name="T90" fmla="*/ 82 w 98"/>
                <a:gd name="T91" fmla="*/ 50 h 108"/>
                <a:gd name="T92" fmla="*/ 88 w 98"/>
                <a:gd name="T93" fmla="*/ 44 h 108"/>
                <a:gd name="T94" fmla="*/ 94 w 98"/>
                <a:gd name="T95" fmla="*/ 50 h 108"/>
                <a:gd name="T96" fmla="*/ 94 w 98"/>
                <a:gd name="T97" fmla="*/ 5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08">
                  <a:moveTo>
                    <a:pt x="88" y="40"/>
                  </a:moveTo>
                  <a:cubicBezTo>
                    <a:pt x="86" y="40"/>
                    <a:pt x="82" y="41"/>
                    <a:pt x="82" y="42"/>
                  </a:cubicBezTo>
                  <a:cubicBezTo>
                    <a:pt x="82" y="42"/>
                    <a:pt x="82" y="42"/>
                    <a:pt x="82" y="42"/>
                  </a:cubicBezTo>
                  <a:cubicBezTo>
                    <a:pt x="82" y="36"/>
                    <a:pt x="78" y="32"/>
                    <a:pt x="72" y="32"/>
                  </a:cubicBezTo>
                  <a:cubicBezTo>
                    <a:pt x="70" y="32"/>
                    <a:pt x="67" y="33"/>
                    <a:pt x="65" y="35"/>
                  </a:cubicBezTo>
                  <a:cubicBezTo>
                    <a:pt x="64" y="31"/>
                    <a:pt x="60" y="28"/>
                    <a:pt x="56" y="28"/>
                  </a:cubicBezTo>
                  <a:cubicBezTo>
                    <a:pt x="54" y="28"/>
                    <a:pt x="50" y="29"/>
                    <a:pt x="50" y="30"/>
                  </a:cubicBezTo>
                  <a:cubicBezTo>
                    <a:pt x="50" y="10"/>
                    <a:pt x="50" y="10"/>
                    <a:pt x="50" y="10"/>
                  </a:cubicBezTo>
                  <a:cubicBezTo>
                    <a:pt x="50" y="4"/>
                    <a:pt x="46" y="0"/>
                    <a:pt x="40" y="0"/>
                  </a:cubicBezTo>
                  <a:cubicBezTo>
                    <a:pt x="34" y="0"/>
                    <a:pt x="30" y="4"/>
                    <a:pt x="30" y="10"/>
                  </a:cubicBezTo>
                  <a:cubicBezTo>
                    <a:pt x="30" y="45"/>
                    <a:pt x="30" y="45"/>
                    <a:pt x="30" y="45"/>
                  </a:cubicBezTo>
                  <a:cubicBezTo>
                    <a:pt x="22" y="38"/>
                    <a:pt x="13" y="33"/>
                    <a:pt x="8" y="38"/>
                  </a:cubicBezTo>
                  <a:cubicBezTo>
                    <a:pt x="0" y="46"/>
                    <a:pt x="16" y="62"/>
                    <a:pt x="29" y="86"/>
                  </a:cubicBezTo>
                  <a:cubicBezTo>
                    <a:pt x="39" y="102"/>
                    <a:pt x="52" y="108"/>
                    <a:pt x="64" y="108"/>
                  </a:cubicBezTo>
                  <a:cubicBezTo>
                    <a:pt x="83" y="108"/>
                    <a:pt x="98" y="93"/>
                    <a:pt x="98" y="74"/>
                  </a:cubicBezTo>
                  <a:cubicBezTo>
                    <a:pt x="98" y="50"/>
                    <a:pt x="98" y="50"/>
                    <a:pt x="98" y="50"/>
                  </a:cubicBezTo>
                  <a:cubicBezTo>
                    <a:pt x="98" y="45"/>
                    <a:pt x="94" y="40"/>
                    <a:pt x="88" y="40"/>
                  </a:cubicBezTo>
                  <a:close/>
                  <a:moveTo>
                    <a:pt x="94" y="59"/>
                  </a:moveTo>
                  <a:cubicBezTo>
                    <a:pt x="94" y="74"/>
                    <a:pt x="94" y="74"/>
                    <a:pt x="94" y="74"/>
                  </a:cubicBezTo>
                  <a:cubicBezTo>
                    <a:pt x="94" y="90"/>
                    <a:pt x="81" y="104"/>
                    <a:pt x="64" y="104"/>
                  </a:cubicBezTo>
                  <a:cubicBezTo>
                    <a:pt x="49" y="104"/>
                    <a:pt x="40" y="96"/>
                    <a:pt x="33" y="84"/>
                  </a:cubicBezTo>
                  <a:cubicBezTo>
                    <a:pt x="17" y="58"/>
                    <a:pt x="6" y="46"/>
                    <a:pt x="11" y="41"/>
                  </a:cubicBezTo>
                  <a:cubicBezTo>
                    <a:pt x="15" y="37"/>
                    <a:pt x="26" y="46"/>
                    <a:pt x="34" y="55"/>
                  </a:cubicBezTo>
                  <a:cubicBezTo>
                    <a:pt x="34" y="10"/>
                    <a:pt x="34" y="10"/>
                    <a:pt x="34" y="10"/>
                  </a:cubicBezTo>
                  <a:cubicBezTo>
                    <a:pt x="34" y="7"/>
                    <a:pt x="37" y="4"/>
                    <a:pt x="40" y="4"/>
                  </a:cubicBezTo>
                  <a:cubicBezTo>
                    <a:pt x="43" y="4"/>
                    <a:pt x="46" y="7"/>
                    <a:pt x="46" y="10"/>
                  </a:cubicBezTo>
                  <a:cubicBezTo>
                    <a:pt x="46" y="52"/>
                    <a:pt x="46" y="52"/>
                    <a:pt x="46" y="52"/>
                  </a:cubicBezTo>
                  <a:cubicBezTo>
                    <a:pt x="50" y="52"/>
                    <a:pt x="50" y="52"/>
                    <a:pt x="50" y="52"/>
                  </a:cubicBezTo>
                  <a:cubicBezTo>
                    <a:pt x="50" y="38"/>
                    <a:pt x="50" y="38"/>
                    <a:pt x="50" y="38"/>
                  </a:cubicBezTo>
                  <a:cubicBezTo>
                    <a:pt x="50" y="35"/>
                    <a:pt x="53" y="32"/>
                    <a:pt x="56" y="32"/>
                  </a:cubicBezTo>
                  <a:cubicBezTo>
                    <a:pt x="59" y="32"/>
                    <a:pt x="62" y="35"/>
                    <a:pt x="62" y="38"/>
                  </a:cubicBezTo>
                  <a:cubicBezTo>
                    <a:pt x="62" y="48"/>
                    <a:pt x="62" y="48"/>
                    <a:pt x="62" y="48"/>
                  </a:cubicBezTo>
                  <a:cubicBezTo>
                    <a:pt x="62" y="84"/>
                    <a:pt x="62" y="84"/>
                    <a:pt x="62" y="84"/>
                  </a:cubicBezTo>
                  <a:cubicBezTo>
                    <a:pt x="49" y="71"/>
                    <a:pt x="49" y="71"/>
                    <a:pt x="49" y="71"/>
                  </a:cubicBezTo>
                  <a:cubicBezTo>
                    <a:pt x="46" y="74"/>
                    <a:pt x="46" y="74"/>
                    <a:pt x="46" y="74"/>
                  </a:cubicBezTo>
                  <a:cubicBezTo>
                    <a:pt x="64" y="92"/>
                    <a:pt x="64" y="92"/>
                    <a:pt x="64" y="92"/>
                  </a:cubicBezTo>
                  <a:cubicBezTo>
                    <a:pt x="82" y="74"/>
                    <a:pt x="82" y="74"/>
                    <a:pt x="82" y="74"/>
                  </a:cubicBezTo>
                  <a:cubicBezTo>
                    <a:pt x="79" y="71"/>
                    <a:pt x="79" y="71"/>
                    <a:pt x="79" y="71"/>
                  </a:cubicBezTo>
                  <a:cubicBezTo>
                    <a:pt x="66" y="84"/>
                    <a:pt x="66" y="84"/>
                    <a:pt x="66" y="84"/>
                  </a:cubicBezTo>
                  <a:cubicBezTo>
                    <a:pt x="66" y="48"/>
                    <a:pt x="66" y="48"/>
                    <a:pt x="66" y="48"/>
                  </a:cubicBezTo>
                  <a:cubicBezTo>
                    <a:pt x="66" y="42"/>
                    <a:pt x="66" y="42"/>
                    <a:pt x="66" y="42"/>
                  </a:cubicBezTo>
                  <a:cubicBezTo>
                    <a:pt x="66" y="39"/>
                    <a:pt x="69" y="36"/>
                    <a:pt x="72" y="36"/>
                  </a:cubicBezTo>
                  <a:cubicBezTo>
                    <a:pt x="75" y="36"/>
                    <a:pt x="78" y="39"/>
                    <a:pt x="78" y="42"/>
                  </a:cubicBezTo>
                  <a:cubicBezTo>
                    <a:pt x="78" y="52"/>
                    <a:pt x="78" y="52"/>
                    <a:pt x="78" y="52"/>
                  </a:cubicBezTo>
                  <a:cubicBezTo>
                    <a:pt x="82" y="52"/>
                    <a:pt x="82" y="52"/>
                    <a:pt x="82" y="52"/>
                  </a:cubicBezTo>
                  <a:cubicBezTo>
                    <a:pt x="82" y="50"/>
                    <a:pt x="82" y="50"/>
                    <a:pt x="82" y="50"/>
                  </a:cubicBezTo>
                  <a:cubicBezTo>
                    <a:pt x="82" y="47"/>
                    <a:pt x="85" y="44"/>
                    <a:pt x="88" y="44"/>
                  </a:cubicBezTo>
                  <a:cubicBezTo>
                    <a:pt x="91" y="44"/>
                    <a:pt x="94" y="47"/>
                    <a:pt x="94" y="50"/>
                  </a:cubicBezTo>
                  <a:lnTo>
                    <a:pt x="94" y="5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36"/>
            <p:cNvSpPr>
              <a:spLocks noEditPoints="1"/>
            </p:cNvSpPr>
            <p:nvPr/>
          </p:nvSpPr>
          <p:spPr bwMode="auto">
            <a:xfrm>
              <a:off x="9288155" y="3676336"/>
              <a:ext cx="255588" cy="280988"/>
            </a:xfrm>
            <a:custGeom>
              <a:avLst/>
              <a:gdLst>
                <a:gd name="T0" fmla="*/ 64 w 98"/>
                <a:gd name="T1" fmla="*/ 104 h 108"/>
                <a:gd name="T2" fmla="*/ 94 w 98"/>
                <a:gd name="T3" fmla="*/ 74 h 108"/>
                <a:gd name="T4" fmla="*/ 94 w 98"/>
                <a:gd name="T5" fmla="*/ 74 h 108"/>
                <a:gd name="T6" fmla="*/ 94 w 98"/>
                <a:gd name="T7" fmla="*/ 59 h 108"/>
                <a:gd name="T8" fmla="*/ 94 w 98"/>
                <a:gd name="T9" fmla="*/ 50 h 108"/>
                <a:gd name="T10" fmla="*/ 88 w 98"/>
                <a:gd name="T11" fmla="*/ 44 h 108"/>
                <a:gd name="T12" fmla="*/ 82 w 98"/>
                <a:gd name="T13" fmla="*/ 50 h 108"/>
                <a:gd name="T14" fmla="*/ 82 w 98"/>
                <a:gd name="T15" fmla="*/ 52 h 108"/>
                <a:gd name="T16" fmla="*/ 78 w 98"/>
                <a:gd name="T17" fmla="*/ 52 h 108"/>
                <a:gd name="T18" fmla="*/ 78 w 98"/>
                <a:gd name="T19" fmla="*/ 42 h 108"/>
                <a:gd name="T20" fmla="*/ 72 w 98"/>
                <a:gd name="T21" fmla="*/ 36 h 108"/>
                <a:gd name="T22" fmla="*/ 66 w 98"/>
                <a:gd name="T23" fmla="*/ 42 h 108"/>
                <a:gd name="T24" fmla="*/ 66 w 98"/>
                <a:gd name="T25" fmla="*/ 48 h 108"/>
                <a:gd name="T26" fmla="*/ 62 w 98"/>
                <a:gd name="T27" fmla="*/ 48 h 108"/>
                <a:gd name="T28" fmla="*/ 62 w 98"/>
                <a:gd name="T29" fmla="*/ 38 h 108"/>
                <a:gd name="T30" fmla="*/ 56 w 98"/>
                <a:gd name="T31" fmla="*/ 32 h 108"/>
                <a:gd name="T32" fmla="*/ 50 w 98"/>
                <a:gd name="T33" fmla="*/ 38 h 108"/>
                <a:gd name="T34" fmla="*/ 50 w 98"/>
                <a:gd name="T35" fmla="*/ 52 h 108"/>
                <a:gd name="T36" fmla="*/ 46 w 98"/>
                <a:gd name="T37" fmla="*/ 52 h 108"/>
                <a:gd name="T38" fmla="*/ 46 w 98"/>
                <a:gd name="T39" fmla="*/ 10 h 108"/>
                <a:gd name="T40" fmla="*/ 40 w 98"/>
                <a:gd name="T41" fmla="*/ 4 h 108"/>
                <a:gd name="T42" fmla="*/ 34 w 98"/>
                <a:gd name="T43" fmla="*/ 10 h 108"/>
                <a:gd name="T44" fmla="*/ 34 w 98"/>
                <a:gd name="T45" fmla="*/ 55 h 108"/>
                <a:gd name="T46" fmla="*/ 11 w 98"/>
                <a:gd name="T47" fmla="*/ 41 h 108"/>
                <a:gd name="T48" fmla="*/ 33 w 98"/>
                <a:gd name="T49" fmla="*/ 84 h 108"/>
                <a:gd name="T50" fmla="*/ 64 w 98"/>
                <a:gd name="T51" fmla="*/ 104 h 108"/>
                <a:gd name="T52" fmla="*/ 64 w 98"/>
                <a:gd name="T53" fmla="*/ 104 h 108"/>
                <a:gd name="T54" fmla="*/ 98 w 98"/>
                <a:gd name="T55" fmla="*/ 74 h 108"/>
                <a:gd name="T56" fmla="*/ 64 w 98"/>
                <a:gd name="T57" fmla="*/ 108 h 108"/>
                <a:gd name="T58" fmla="*/ 30 w 98"/>
                <a:gd name="T59" fmla="*/ 86 h 108"/>
                <a:gd name="T60" fmla="*/ 8 w 98"/>
                <a:gd name="T61" fmla="*/ 38 h 108"/>
                <a:gd name="T62" fmla="*/ 30 w 98"/>
                <a:gd name="T63" fmla="*/ 45 h 108"/>
                <a:gd name="T64" fmla="*/ 30 w 98"/>
                <a:gd name="T65" fmla="*/ 45 h 108"/>
                <a:gd name="T66" fmla="*/ 30 w 98"/>
                <a:gd name="T67" fmla="*/ 10 h 108"/>
                <a:gd name="T68" fmla="*/ 40 w 98"/>
                <a:gd name="T69" fmla="*/ 0 h 108"/>
                <a:gd name="T70" fmla="*/ 50 w 98"/>
                <a:gd name="T71" fmla="*/ 10 h 108"/>
                <a:gd name="T72" fmla="*/ 50 w 98"/>
                <a:gd name="T73" fmla="*/ 30 h 108"/>
                <a:gd name="T74" fmla="*/ 56 w 98"/>
                <a:gd name="T75" fmla="*/ 28 h 108"/>
                <a:gd name="T76" fmla="*/ 66 w 98"/>
                <a:gd name="T77" fmla="*/ 35 h 108"/>
                <a:gd name="T78" fmla="*/ 72 w 98"/>
                <a:gd name="T79" fmla="*/ 32 h 108"/>
                <a:gd name="T80" fmla="*/ 82 w 98"/>
                <a:gd name="T81" fmla="*/ 42 h 108"/>
                <a:gd name="T82" fmla="*/ 82 w 98"/>
                <a:gd name="T83" fmla="*/ 42 h 108"/>
                <a:gd name="T84" fmla="*/ 88 w 98"/>
                <a:gd name="T85" fmla="*/ 40 h 108"/>
                <a:gd name="T86" fmla="*/ 98 w 98"/>
                <a:gd name="T87" fmla="*/ 50 h 108"/>
                <a:gd name="T88" fmla="*/ 98 w 98"/>
                <a:gd name="T89" fmla="*/ 7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108">
                  <a:moveTo>
                    <a:pt x="64" y="104"/>
                  </a:moveTo>
                  <a:cubicBezTo>
                    <a:pt x="81" y="104"/>
                    <a:pt x="94" y="90"/>
                    <a:pt x="94" y="74"/>
                  </a:cubicBezTo>
                  <a:cubicBezTo>
                    <a:pt x="94" y="74"/>
                    <a:pt x="94" y="83"/>
                    <a:pt x="94" y="74"/>
                  </a:cubicBezTo>
                  <a:cubicBezTo>
                    <a:pt x="94" y="59"/>
                    <a:pt x="94" y="59"/>
                    <a:pt x="94" y="59"/>
                  </a:cubicBezTo>
                  <a:cubicBezTo>
                    <a:pt x="94" y="50"/>
                    <a:pt x="94" y="50"/>
                    <a:pt x="94" y="50"/>
                  </a:cubicBezTo>
                  <a:cubicBezTo>
                    <a:pt x="94" y="47"/>
                    <a:pt x="92" y="44"/>
                    <a:pt x="88" y="44"/>
                  </a:cubicBezTo>
                  <a:cubicBezTo>
                    <a:pt x="85" y="44"/>
                    <a:pt x="82" y="47"/>
                    <a:pt x="82" y="50"/>
                  </a:cubicBezTo>
                  <a:cubicBezTo>
                    <a:pt x="82" y="52"/>
                    <a:pt x="82" y="52"/>
                    <a:pt x="82" y="52"/>
                  </a:cubicBezTo>
                  <a:cubicBezTo>
                    <a:pt x="78" y="52"/>
                    <a:pt x="78" y="52"/>
                    <a:pt x="78" y="52"/>
                  </a:cubicBezTo>
                  <a:cubicBezTo>
                    <a:pt x="78" y="42"/>
                    <a:pt x="78" y="42"/>
                    <a:pt x="78" y="42"/>
                  </a:cubicBezTo>
                  <a:cubicBezTo>
                    <a:pt x="78" y="39"/>
                    <a:pt x="76" y="36"/>
                    <a:pt x="72" y="36"/>
                  </a:cubicBezTo>
                  <a:cubicBezTo>
                    <a:pt x="69" y="36"/>
                    <a:pt x="66" y="39"/>
                    <a:pt x="66" y="42"/>
                  </a:cubicBezTo>
                  <a:cubicBezTo>
                    <a:pt x="66" y="48"/>
                    <a:pt x="66" y="48"/>
                    <a:pt x="66" y="48"/>
                  </a:cubicBezTo>
                  <a:cubicBezTo>
                    <a:pt x="62" y="48"/>
                    <a:pt x="62" y="48"/>
                    <a:pt x="62" y="48"/>
                  </a:cubicBezTo>
                  <a:cubicBezTo>
                    <a:pt x="62" y="38"/>
                    <a:pt x="62" y="38"/>
                    <a:pt x="62" y="38"/>
                  </a:cubicBezTo>
                  <a:cubicBezTo>
                    <a:pt x="62" y="35"/>
                    <a:pt x="60" y="32"/>
                    <a:pt x="56" y="32"/>
                  </a:cubicBezTo>
                  <a:cubicBezTo>
                    <a:pt x="53" y="32"/>
                    <a:pt x="50" y="35"/>
                    <a:pt x="50" y="38"/>
                  </a:cubicBezTo>
                  <a:cubicBezTo>
                    <a:pt x="50" y="52"/>
                    <a:pt x="50" y="52"/>
                    <a:pt x="50" y="52"/>
                  </a:cubicBezTo>
                  <a:cubicBezTo>
                    <a:pt x="46" y="52"/>
                    <a:pt x="46" y="52"/>
                    <a:pt x="46" y="52"/>
                  </a:cubicBezTo>
                  <a:cubicBezTo>
                    <a:pt x="46" y="10"/>
                    <a:pt x="46" y="10"/>
                    <a:pt x="46" y="10"/>
                  </a:cubicBezTo>
                  <a:cubicBezTo>
                    <a:pt x="46" y="7"/>
                    <a:pt x="44" y="4"/>
                    <a:pt x="40" y="4"/>
                  </a:cubicBezTo>
                  <a:cubicBezTo>
                    <a:pt x="37" y="4"/>
                    <a:pt x="34" y="7"/>
                    <a:pt x="34" y="10"/>
                  </a:cubicBezTo>
                  <a:cubicBezTo>
                    <a:pt x="34" y="55"/>
                    <a:pt x="34" y="55"/>
                    <a:pt x="34" y="55"/>
                  </a:cubicBezTo>
                  <a:cubicBezTo>
                    <a:pt x="26" y="46"/>
                    <a:pt x="15" y="37"/>
                    <a:pt x="11" y="41"/>
                  </a:cubicBezTo>
                  <a:cubicBezTo>
                    <a:pt x="6" y="46"/>
                    <a:pt x="18" y="58"/>
                    <a:pt x="33" y="84"/>
                  </a:cubicBezTo>
                  <a:cubicBezTo>
                    <a:pt x="40" y="96"/>
                    <a:pt x="49" y="104"/>
                    <a:pt x="64" y="104"/>
                  </a:cubicBezTo>
                  <a:cubicBezTo>
                    <a:pt x="64" y="104"/>
                    <a:pt x="64" y="104"/>
                    <a:pt x="64" y="104"/>
                  </a:cubicBezTo>
                  <a:close/>
                  <a:moveTo>
                    <a:pt x="98" y="74"/>
                  </a:moveTo>
                  <a:cubicBezTo>
                    <a:pt x="98" y="93"/>
                    <a:pt x="83" y="108"/>
                    <a:pt x="64" y="108"/>
                  </a:cubicBezTo>
                  <a:cubicBezTo>
                    <a:pt x="52" y="108"/>
                    <a:pt x="39" y="102"/>
                    <a:pt x="30" y="86"/>
                  </a:cubicBezTo>
                  <a:cubicBezTo>
                    <a:pt x="17" y="62"/>
                    <a:pt x="0" y="46"/>
                    <a:pt x="8" y="38"/>
                  </a:cubicBezTo>
                  <a:cubicBezTo>
                    <a:pt x="14" y="33"/>
                    <a:pt x="22" y="38"/>
                    <a:pt x="30" y="45"/>
                  </a:cubicBezTo>
                  <a:cubicBezTo>
                    <a:pt x="30" y="45"/>
                    <a:pt x="30" y="45"/>
                    <a:pt x="30" y="45"/>
                  </a:cubicBezTo>
                  <a:cubicBezTo>
                    <a:pt x="30" y="10"/>
                    <a:pt x="30" y="10"/>
                    <a:pt x="30" y="10"/>
                  </a:cubicBezTo>
                  <a:cubicBezTo>
                    <a:pt x="30" y="4"/>
                    <a:pt x="35" y="0"/>
                    <a:pt x="40" y="0"/>
                  </a:cubicBezTo>
                  <a:cubicBezTo>
                    <a:pt x="46" y="0"/>
                    <a:pt x="50" y="4"/>
                    <a:pt x="50" y="10"/>
                  </a:cubicBezTo>
                  <a:cubicBezTo>
                    <a:pt x="50" y="30"/>
                    <a:pt x="50" y="30"/>
                    <a:pt x="50" y="30"/>
                  </a:cubicBezTo>
                  <a:cubicBezTo>
                    <a:pt x="52" y="29"/>
                    <a:pt x="54" y="28"/>
                    <a:pt x="56" y="28"/>
                  </a:cubicBezTo>
                  <a:cubicBezTo>
                    <a:pt x="61" y="28"/>
                    <a:pt x="64" y="31"/>
                    <a:pt x="66" y="35"/>
                  </a:cubicBezTo>
                  <a:cubicBezTo>
                    <a:pt x="67" y="33"/>
                    <a:pt x="70" y="32"/>
                    <a:pt x="72" y="32"/>
                  </a:cubicBezTo>
                  <a:cubicBezTo>
                    <a:pt x="78" y="32"/>
                    <a:pt x="82" y="36"/>
                    <a:pt x="82" y="42"/>
                  </a:cubicBezTo>
                  <a:cubicBezTo>
                    <a:pt x="82" y="42"/>
                    <a:pt x="82" y="42"/>
                    <a:pt x="82" y="42"/>
                  </a:cubicBezTo>
                  <a:cubicBezTo>
                    <a:pt x="84" y="41"/>
                    <a:pt x="86" y="40"/>
                    <a:pt x="88" y="40"/>
                  </a:cubicBezTo>
                  <a:cubicBezTo>
                    <a:pt x="94" y="40"/>
                    <a:pt x="98" y="45"/>
                    <a:pt x="98" y="50"/>
                  </a:cubicBezTo>
                  <a:cubicBezTo>
                    <a:pt x="98" y="74"/>
                    <a:pt x="98" y="74"/>
                    <a:pt x="98" y="7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37"/>
            <p:cNvSpPr>
              <a:spLocks noEditPoints="1"/>
            </p:cNvSpPr>
            <p:nvPr/>
          </p:nvSpPr>
          <p:spPr bwMode="auto">
            <a:xfrm>
              <a:off x="320572" y="184483"/>
              <a:ext cx="254000" cy="322263"/>
            </a:xfrm>
            <a:custGeom>
              <a:avLst/>
              <a:gdLst>
                <a:gd name="T0" fmla="*/ 66 w 98"/>
                <a:gd name="T1" fmla="*/ 26 h 124"/>
                <a:gd name="T2" fmla="*/ 14 w 98"/>
                <a:gd name="T3" fmla="*/ 26 h 124"/>
                <a:gd name="T4" fmla="*/ 26 w 98"/>
                <a:gd name="T5" fmla="*/ 43 h 124"/>
                <a:gd name="T6" fmla="*/ 40 w 98"/>
                <a:gd name="T7" fmla="*/ 4 h 124"/>
                <a:gd name="T8" fmla="*/ 57 w 98"/>
                <a:gd name="T9" fmla="*/ 40 h 124"/>
                <a:gd name="T10" fmla="*/ 61 w 98"/>
                <a:gd name="T11" fmla="*/ 41 h 124"/>
                <a:gd name="T12" fmla="*/ 58 w 98"/>
                <a:gd name="T13" fmla="*/ 26 h 124"/>
                <a:gd name="T14" fmla="*/ 22 w 98"/>
                <a:gd name="T15" fmla="*/ 26 h 124"/>
                <a:gd name="T16" fmla="*/ 26 w 98"/>
                <a:gd name="T17" fmla="*/ 26 h 124"/>
                <a:gd name="T18" fmla="*/ 54 w 98"/>
                <a:gd name="T19" fmla="*/ 26 h 124"/>
                <a:gd name="T20" fmla="*/ 54 w 98"/>
                <a:gd name="T21" fmla="*/ 37 h 124"/>
                <a:gd name="T22" fmla="*/ 94 w 98"/>
                <a:gd name="T23" fmla="*/ 90 h 124"/>
                <a:gd name="T24" fmla="*/ 94 w 98"/>
                <a:gd name="T25" fmla="*/ 75 h 124"/>
                <a:gd name="T26" fmla="*/ 88 w 98"/>
                <a:gd name="T27" fmla="*/ 60 h 124"/>
                <a:gd name="T28" fmla="*/ 82 w 98"/>
                <a:gd name="T29" fmla="*/ 68 h 124"/>
                <a:gd name="T30" fmla="*/ 78 w 98"/>
                <a:gd name="T31" fmla="*/ 58 h 124"/>
                <a:gd name="T32" fmla="*/ 66 w 98"/>
                <a:gd name="T33" fmla="*/ 58 h 124"/>
                <a:gd name="T34" fmla="*/ 62 w 98"/>
                <a:gd name="T35" fmla="*/ 64 h 124"/>
                <a:gd name="T36" fmla="*/ 56 w 98"/>
                <a:gd name="T37" fmla="*/ 48 h 124"/>
                <a:gd name="T38" fmla="*/ 50 w 98"/>
                <a:gd name="T39" fmla="*/ 68 h 124"/>
                <a:gd name="T40" fmla="*/ 46 w 98"/>
                <a:gd name="T41" fmla="*/ 26 h 124"/>
                <a:gd name="T42" fmla="*/ 34 w 98"/>
                <a:gd name="T43" fmla="*/ 26 h 124"/>
                <a:gd name="T44" fmla="*/ 11 w 98"/>
                <a:gd name="T45" fmla="*/ 57 h 124"/>
                <a:gd name="T46" fmla="*/ 64 w 98"/>
                <a:gd name="T47" fmla="*/ 120 h 124"/>
                <a:gd name="T48" fmla="*/ 64 w 98"/>
                <a:gd name="T49" fmla="*/ 124 h 124"/>
                <a:gd name="T50" fmla="*/ 8 w 98"/>
                <a:gd name="T51" fmla="*/ 54 h 124"/>
                <a:gd name="T52" fmla="*/ 30 w 98"/>
                <a:gd name="T53" fmla="*/ 61 h 124"/>
                <a:gd name="T54" fmla="*/ 40 w 98"/>
                <a:gd name="T55" fmla="*/ 16 h 124"/>
                <a:gd name="T56" fmla="*/ 50 w 98"/>
                <a:gd name="T57" fmla="*/ 46 h 124"/>
                <a:gd name="T58" fmla="*/ 66 w 98"/>
                <a:gd name="T59" fmla="*/ 51 h 124"/>
                <a:gd name="T60" fmla="*/ 82 w 98"/>
                <a:gd name="T61" fmla="*/ 58 h 124"/>
                <a:gd name="T62" fmla="*/ 88 w 98"/>
                <a:gd name="T63" fmla="*/ 56 h 124"/>
                <a:gd name="T64" fmla="*/ 98 w 98"/>
                <a:gd name="T65" fmla="*/ 9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 h="124">
                  <a:moveTo>
                    <a:pt x="61" y="41"/>
                  </a:moveTo>
                  <a:cubicBezTo>
                    <a:pt x="64" y="37"/>
                    <a:pt x="66" y="32"/>
                    <a:pt x="66" y="26"/>
                  </a:cubicBezTo>
                  <a:cubicBezTo>
                    <a:pt x="66" y="12"/>
                    <a:pt x="55" y="0"/>
                    <a:pt x="40" y="0"/>
                  </a:cubicBezTo>
                  <a:cubicBezTo>
                    <a:pt x="26" y="0"/>
                    <a:pt x="14" y="12"/>
                    <a:pt x="14" y="26"/>
                  </a:cubicBezTo>
                  <a:cubicBezTo>
                    <a:pt x="14" y="35"/>
                    <a:pt x="19" y="43"/>
                    <a:pt x="26" y="48"/>
                  </a:cubicBezTo>
                  <a:cubicBezTo>
                    <a:pt x="26" y="43"/>
                    <a:pt x="26" y="43"/>
                    <a:pt x="26" y="43"/>
                  </a:cubicBezTo>
                  <a:cubicBezTo>
                    <a:pt x="21" y="39"/>
                    <a:pt x="18" y="33"/>
                    <a:pt x="18" y="26"/>
                  </a:cubicBezTo>
                  <a:cubicBezTo>
                    <a:pt x="18" y="14"/>
                    <a:pt x="28" y="4"/>
                    <a:pt x="40" y="4"/>
                  </a:cubicBezTo>
                  <a:cubicBezTo>
                    <a:pt x="52" y="4"/>
                    <a:pt x="62" y="14"/>
                    <a:pt x="62" y="26"/>
                  </a:cubicBezTo>
                  <a:cubicBezTo>
                    <a:pt x="62" y="31"/>
                    <a:pt x="60" y="36"/>
                    <a:pt x="57" y="40"/>
                  </a:cubicBezTo>
                  <a:cubicBezTo>
                    <a:pt x="59" y="40"/>
                    <a:pt x="60" y="40"/>
                    <a:pt x="61" y="41"/>
                  </a:cubicBezTo>
                  <a:cubicBezTo>
                    <a:pt x="61" y="41"/>
                    <a:pt x="61" y="41"/>
                    <a:pt x="61" y="41"/>
                  </a:cubicBezTo>
                  <a:close/>
                  <a:moveTo>
                    <a:pt x="54" y="37"/>
                  </a:moveTo>
                  <a:cubicBezTo>
                    <a:pt x="57" y="34"/>
                    <a:pt x="58" y="30"/>
                    <a:pt x="58" y="26"/>
                  </a:cubicBezTo>
                  <a:cubicBezTo>
                    <a:pt x="58" y="16"/>
                    <a:pt x="50" y="8"/>
                    <a:pt x="40" y="8"/>
                  </a:cubicBezTo>
                  <a:cubicBezTo>
                    <a:pt x="30" y="8"/>
                    <a:pt x="22" y="16"/>
                    <a:pt x="22" y="26"/>
                  </a:cubicBezTo>
                  <a:cubicBezTo>
                    <a:pt x="22" y="30"/>
                    <a:pt x="24" y="34"/>
                    <a:pt x="26" y="37"/>
                  </a:cubicBezTo>
                  <a:cubicBezTo>
                    <a:pt x="26" y="26"/>
                    <a:pt x="26" y="26"/>
                    <a:pt x="26" y="26"/>
                  </a:cubicBezTo>
                  <a:cubicBezTo>
                    <a:pt x="26" y="18"/>
                    <a:pt x="33" y="12"/>
                    <a:pt x="40" y="12"/>
                  </a:cubicBezTo>
                  <a:cubicBezTo>
                    <a:pt x="48" y="12"/>
                    <a:pt x="54" y="18"/>
                    <a:pt x="54" y="26"/>
                  </a:cubicBezTo>
                  <a:cubicBezTo>
                    <a:pt x="54" y="37"/>
                    <a:pt x="54" y="37"/>
                    <a:pt x="54" y="37"/>
                  </a:cubicBezTo>
                  <a:cubicBezTo>
                    <a:pt x="54" y="37"/>
                    <a:pt x="54" y="37"/>
                    <a:pt x="54" y="37"/>
                  </a:cubicBezTo>
                  <a:close/>
                  <a:moveTo>
                    <a:pt x="64" y="120"/>
                  </a:moveTo>
                  <a:cubicBezTo>
                    <a:pt x="81" y="120"/>
                    <a:pt x="94" y="106"/>
                    <a:pt x="94" y="90"/>
                  </a:cubicBezTo>
                  <a:cubicBezTo>
                    <a:pt x="94" y="90"/>
                    <a:pt x="94" y="99"/>
                    <a:pt x="94" y="90"/>
                  </a:cubicBezTo>
                  <a:cubicBezTo>
                    <a:pt x="94" y="75"/>
                    <a:pt x="94" y="75"/>
                    <a:pt x="94" y="75"/>
                  </a:cubicBezTo>
                  <a:cubicBezTo>
                    <a:pt x="94" y="66"/>
                    <a:pt x="94" y="66"/>
                    <a:pt x="94" y="66"/>
                  </a:cubicBezTo>
                  <a:cubicBezTo>
                    <a:pt x="94" y="63"/>
                    <a:pt x="92" y="60"/>
                    <a:pt x="88" y="60"/>
                  </a:cubicBezTo>
                  <a:cubicBezTo>
                    <a:pt x="85" y="60"/>
                    <a:pt x="82" y="63"/>
                    <a:pt x="82" y="66"/>
                  </a:cubicBezTo>
                  <a:cubicBezTo>
                    <a:pt x="82" y="68"/>
                    <a:pt x="82" y="68"/>
                    <a:pt x="82" y="68"/>
                  </a:cubicBezTo>
                  <a:cubicBezTo>
                    <a:pt x="78" y="68"/>
                    <a:pt x="78" y="68"/>
                    <a:pt x="78" y="68"/>
                  </a:cubicBezTo>
                  <a:cubicBezTo>
                    <a:pt x="78" y="58"/>
                    <a:pt x="78" y="58"/>
                    <a:pt x="78" y="58"/>
                  </a:cubicBezTo>
                  <a:cubicBezTo>
                    <a:pt x="78" y="55"/>
                    <a:pt x="76" y="52"/>
                    <a:pt x="72" y="52"/>
                  </a:cubicBezTo>
                  <a:cubicBezTo>
                    <a:pt x="69" y="52"/>
                    <a:pt x="66" y="55"/>
                    <a:pt x="66" y="58"/>
                  </a:cubicBezTo>
                  <a:cubicBezTo>
                    <a:pt x="66" y="64"/>
                    <a:pt x="66" y="64"/>
                    <a:pt x="66" y="64"/>
                  </a:cubicBezTo>
                  <a:cubicBezTo>
                    <a:pt x="62" y="64"/>
                    <a:pt x="62" y="64"/>
                    <a:pt x="62" y="64"/>
                  </a:cubicBezTo>
                  <a:cubicBezTo>
                    <a:pt x="62" y="54"/>
                    <a:pt x="62" y="54"/>
                    <a:pt x="62" y="54"/>
                  </a:cubicBezTo>
                  <a:cubicBezTo>
                    <a:pt x="62" y="51"/>
                    <a:pt x="60" y="48"/>
                    <a:pt x="56" y="48"/>
                  </a:cubicBezTo>
                  <a:cubicBezTo>
                    <a:pt x="53" y="48"/>
                    <a:pt x="50" y="51"/>
                    <a:pt x="50" y="54"/>
                  </a:cubicBezTo>
                  <a:cubicBezTo>
                    <a:pt x="50" y="68"/>
                    <a:pt x="50" y="68"/>
                    <a:pt x="50" y="68"/>
                  </a:cubicBezTo>
                  <a:cubicBezTo>
                    <a:pt x="46" y="68"/>
                    <a:pt x="46" y="68"/>
                    <a:pt x="46" y="68"/>
                  </a:cubicBezTo>
                  <a:cubicBezTo>
                    <a:pt x="46" y="26"/>
                    <a:pt x="46" y="26"/>
                    <a:pt x="46" y="26"/>
                  </a:cubicBezTo>
                  <a:cubicBezTo>
                    <a:pt x="46" y="23"/>
                    <a:pt x="44" y="20"/>
                    <a:pt x="40" y="20"/>
                  </a:cubicBezTo>
                  <a:cubicBezTo>
                    <a:pt x="37" y="20"/>
                    <a:pt x="34" y="23"/>
                    <a:pt x="34" y="26"/>
                  </a:cubicBezTo>
                  <a:cubicBezTo>
                    <a:pt x="34" y="71"/>
                    <a:pt x="34" y="71"/>
                    <a:pt x="34" y="71"/>
                  </a:cubicBezTo>
                  <a:cubicBezTo>
                    <a:pt x="26" y="62"/>
                    <a:pt x="15" y="53"/>
                    <a:pt x="11" y="57"/>
                  </a:cubicBezTo>
                  <a:cubicBezTo>
                    <a:pt x="6" y="62"/>
                    <a:pt x="18" y="74"/>
                    <a:pt x="33" y="100"/>
                  </a:cubicBezTo>
                  <a:cubicBezTo>
                    <a:pt x="40" y="112"/>
                    <a:pt x="49" y="120"/>
                    <a:pt x="64" y="120"/>
                  </a:cubicBezTo>
                  <a:close/>
                  <a:moveTo>
                    <a:pt x="98" y="90"/>
                  </a:moveTo>
                  <a:cubicBezTo>
                    <a:pt x="98" y="109"/>
                    <a:pt x="83" y="124"/>
                    <a:pt x="64" y="124"/>
                  </a:cubicBezTo>
                  <a:cubicBezTo>
                    <a:pt x="52" y="124"/>
                    <a:pt x="39" y="118"/>
                    <a:pt x="30" y="102"/>
                  </a:cubicBezTo>
                  <a:cubicBezTo>
                    <a:pt x="17" y="78"/>
                    <a:pt x="0" y="62"/>
                    <a:pt x="8" y="54"/>
                  </a:cubicBezTo>
                  <a:cubicBezTo>
                    <a:pt x="14" y="49"/>
                    <a:pt x="22" y="54"/>
                    <a:pt x="30" y="61"/>
                  </a:cubicBezTo>
                  <a:cubicBezTo>
                    <a:pt x="30" y="61"/>
                    <a:pt x="30" y="61"/>
                    <a:pt x="30" y="61"/>
                  </a:cubicBezTo>
                  <a:cubicBezTo>
                    <a:pt x="30" y="26"/>
                    <a:pt x="30" y="26"/>
                    <a:pt x="30" y="26"/>
                  </a:cubicBezTo>
                  <a:cubicBezTo>
                    <a:pt x="30" y="20"/>
                    <a:pt x="35" y="16"/>
                    <a:pt x="40" y="16"/>
                  </a:cubicBezTo>
                  <a:cubicBezTo>
                    <a:pt x="46" y="16"/>
                    <a:pt x="50" y="20"/>
                    <a:pt x="50" y="26"/>
                  </a:cubicBezTo>
                  <a:cubicBezTo>
                    <a:pt x="50" y="46"/>
                    <a:pt x="50" y="46"/>
                    <a:pt x="50" y="46"/>
                  </a:cubicBezTo>
                  <a:cubicBezTo>
                    <a:pt x="52" y="45"/>
                    <a:pt x="54" y="44"/>
                    <a:pt x="56" y="44"/>
                  </a:cubicBezTo>
                  <a:cubicBezTo>
                    <a:pt x="61" y="44"/>
                    <a:pt x="64" y="47"/>
                    <a:pt x="66" y="51"/>
                  </a:cubicBezTo>
                  <a:cubicBezTo>
                    <a:pt x="67" y="49"/>
                    <a:pt x="70" y="48"/>
                    <a:pt x="72" y="48"/>
                  </a:cubicBezTo>
                  <a:cubicBezTo>
                    <a:pt x="78" y="48"/>
                    <a:pt x="82" y="52"/>
                    <a:pt x="82" y="58"/>
                  </a:cubicBezTo>
                  <a:cubicBezTo>
                    <a:pt x="82" y="58"/>
                    <a:pt x="82" y="58"/>
                    <a:pt x="82" y="58"/>
                  </a:cubicBezTo>
                  <a:cubicBezTo>
                    <a:pt x="84" y="57"/>
                    <a:pt x="86" y="56"/>
                    <a:pt x="88" y="56"/>
                  </a:cubicBezTo>
                  <a:cubicBezTo>
                    <a:pt x="94" y="56"/>
                    <a:pt x="98" y="61"/>
                    <a:pt x="98" y="66"/>
                  </a:cubicBezTo>
                  <a:cubicBezTo>
                    <a:pt x="98" y="90"/>
                    <a:pt x="98" y="90"/>
                    <a:pt x="98" y="9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38"/>
            <p:cNvSpPr>
              <a:spLocks noEditPoints="1"/>
            </p:cNvSpPr>
            <p:nvPr/>
          </p:nvSpPr>
          <p:spPr bwMode="auto">
            <a:xfrm>
              <a:off x="8269432" y="4112575"/>
              <a:ext cx="254000" cy="303213"/>
            </a:xfrm>
            <a:custGeom>
              <a:avLst/>
              <a:gdLst>
                <a:gd name="T0" fmla="*/ 54 w 98"/>
                <a:gd name="T1" fmla="*/ 29 h 116"/>
                <a:gd name="T2" fmla="*/ 58 w 98"/>
                <a:gd name="T3" fmla="*/ 18 h 116"/>
                <a:gd name="T4" fmla="*/ 40 w 98"/>
                <a:gd name="T5" fmla="*/ 0 h 116"/>
                <a:gd name="T6" fmla="*/ 22 w 98"/>
                <a:gd name="T7" fmla="*/ 18 h 116"/>
                <a:gd name="T8" fmla="*/ 26 w 98"/>
                <a:gd name="T9" fmla="*/ 29 h 116"/>
                <a:gd name="T10" fmla="*/ 26 w 98"/>
                <a:gd name="T11" fmla="*/ 18 h 116"/>
                <a:gd name="T12" fmla="*/ 40 w 98"/>
                <a:gd name="T13" fmla="*/ 4 h 116"/>
                <a:gd name="T14" fmla="*/ 54 w 98"/>
                <a:gd name="T15" fmla="*/ 18 h 116"/>
                <a:gd name="T16" fmla="*/ 54 w 98"/>
                <a:gd name="T17" fmla="*/ 29 h 116"/>
                <a:gd name="T18" fmla="*/ 54 w 98"/>
                <a:gd name="T19" fmla="*/ 29 h 116"/>
                <a:gd name="T20" fmla="*/ 64 w 98"/>
                <a:gd name="T21" fmla="*/ 112 h 116"/>
                <a:gd name="T22" fmla="*/ 94 w 98"/>
                <a:gd name="T23" fmla="*/ 82 h 116"/>
                <a:gd name="T24" fmla="*/ 94 w 98"/>
                <a:gd name="T25" fmla="*/ 82 h 116"/>
                <a:gd name="T26" fmla="*/ 94 w 98"/>
                <a:gd name="T27" fmla="*/ 67 h 116"/>
                <a:gd name="T28" fmla="*/ 94 w 98"/>
                <a:gd name="T29" fmla="*/ 58 h 116"/>
                <a:gd name="T30" fmla="*/ 88 w 98"/>
                <a:gd name="T31" fmla="*/ 52 h 116"/>
                <a:gd name="T32" fmla="*/ 82 w 98"/>
                <a:gd name="T33" fmla="*/ 58 h 116"/>
                <a:gd name="T34" fmla="*/ 82 w 98"/>
                <a:gd name="T35" fmla="*/ 60 h 116"/>
                <a:gd name="T36" fmla="*/ 78 w 98"/>
                <a:gd name="T37" fmla="*/ 60 h 116"/>
                <a:gd name="T38" fmla="*/ 78 w 98"/>
                <a:gd name="T39" fmla="*/ 50 h 116"/>
                <a:gd name="T40" fmla="*/ 72 w 98"/>
                <a:gd name="T41" fmla="*/ 44 h 116"/>
                <a:gd name="T42" fmla="*/ 66 w 98"/>
                <a:gd name="T43" fmla="*/ 50 h 116"/>
                <a:gd name="T44" fmla="*/ 66 w 98"/>
                <a:gd name="T45" fmla="*/ 56 h 116"/>
                <a:gd name="T46" fmla="*/ 62 w 98"/>
                <a:gd name="T47" fmla="*/ 56 h 116"/>
                <a:gd name="T48" fmla="*/ 62 w 98"/>
                <a:gd name="T49" fmla="*/ 46 h 116"/>
                <a:gd name="T50" fmla="*/ 56 w 98"/>
                <a:gd name="T51" fmla="*/ 40 h 116"/>
                <a:gd name="T52" fmla="*/ 50 w 98"/>
                <a:gd name="T53" fmla="*/ 46 h 116"/>
                <a:gd name="T54" fmla="*/ 50 w 98"/>
                <a:gd name="T55" fmla="*/ 60 h 116"/>
                <a:gd name="T56" fmla="*/ 46 w 98"/>
                <a:gd name="T57" fmla="*/ 60 h 116"/>
                <a:gd name="T58" fmla="*/ 46 w 98"/>
                <a:gd name="T59" fmla="*/ 18 h 116"/>
                <a:gd name="T60" fmla="*/ 40 w 98"/>
                <a:gd name="T61" fmla="*/ 12 h 116"/>
                <a:gd name="T62" fmla="*/ 34 w 98"/>
                <a:gd name="T63" fmla="*/ 18 h 116"/>
                <a:gd name="T64" fmla="*/ 34 w 98"/>
                <a:gd name="T65" fmla="*/ 63 h 116"/>
                <a:gd name="T66" fmla="*/ 11 w 98"/>
                <a:gd name="T67" fmla="*/ 49 h 116"/>
                <a:gd name="T68" fmla="*/ 33 w 98"/>
                <a:gd name="T69" fmla="*/ 92 h 116"/>
                <a:gd name="T70" fmla="*/ 64 w 98"/>
                <a:gd name="T71" fmla="*/ 112 h 116"/>
                <a:gd name="T72" fmla="*/ 98 w 98"/>
                <a:gd name="T73" fmla="*/ 82 h 116"/>
                <a:gd name="T74" fmla="*/ 64 w 98"/>
                <a:gd name="T75" fmla="*/ 116 h 116"/>
                <a:gd name="T76" fmla="*/ 30 w 98"/>
                <a:gd name="T77" fmla="*/ 94 h 116"/>
                <a:gd name="T78" fmla="*/ 8 w 98"/>
                <a:gd name="T79" fmla="*/ 46 h 116"/>
                <a:gd name="T80" fmla="*/ 30 w 98"/>
                <a:gd name="T81" fmla="*/ 53 h 116"/>
                <a:gd name="T82" fmla="*/ 30 w 98"/>
                <a:gd name="T83" fmla="*/ 53 h 116"/>
                <a:gd name="T84" fmla="*/ 30 w 98"/>
                <a:gd name="T85" fmla="*/ 18 h 116"/>
                <a:gd name="T86" fmla="*/ 40 w 98"/>
                <a:gd name="T87" fmla="*/ 8 h 116"/>
                <a:gd name="T88" fmla="*/ 50 w 98"/>
                <a:gd name="T89" fmla="*/ 18 h 116"/>
                <a:gd name="T90" fmla="*/ 50 w 98"/>
                <a:gd name="T91" fmla="*/ 38 h 116"/>
                <a:gd name="T92" fmla="*/ 56 w 98"/>
                <a:gd name="T93" fmla="*/ 36 h 116"/>
                <a:gd name="T94" fmla="*/ 66 w 98"/>
                <a:gd name="T95" fmla="*/ 43 h 116"/>
                <a:gd name="T96" fmla="*/ 72 w 98"/>
                <a:gd name="T97" fmla="*/ 40 h 116"/>
                <a:gd name="T98" fmla="*/ 82 w 98"/>
                <a:gd name="T99" fmla="*/ 50 h 116"/>
                <a:gd name="T100" fmla="*/ 82 w 98"/>
                <a:gd name="T101" fmla="*/ 50 h 116"/>
                <a:gd name="T102" fmla="*/ 88 w 98"/>
                <a:gd name="T103" fmla="*/ 48 h 116"/>
                <a:gd name="T104" fmla="*/ 98 w 98"/>
                <a:gd name="T105" fmla="*/ 58 h 116"/>
                <a:gd name="T106" fmla="*/ 98 w 98"/>
                <a:gd name="T107"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 h="116">
                  <a:moveTo>
                    <a:pt x="54" y="29"/>
                  </a:moveTo>
                  <a:cubicBezTo>
                    <a:pt x="57" y="26"/>
                    <a:pt x="58" y="22"/>
                    <a:pt x="58" y="18"/>
                  </a:cubicBezTo>
                  <a:cubicBezTo>
                    <a:pt x="58" y="8"/>
                    <a:pt x="50" y="0"/>
                    <a:pt x="40" y="0"/>
                  </a:cubicBezTo>
                  <a:cubicBezTo>
                    <a:pt x="30" y="0"/>
                    <a:pt x="22" y="8"/>
                    <a:pt x="22" y="18"/>
                  </a:cubicBezTo>
                  <a:cubicBezTo>
                    <a:pt x="22" y="22"/>
                    <a:pt x="24" y="26"/>
                    <a:pt x="26" y="29"/>
                  </a:cubicBezTo>
                  <a:cubicBezTo>
                    <a:pt x="26" y="18"/>
                    <a:pt x="26" y="18"/>
                    <a:pt x="26" y="18"/>
                  </a:cubicBezTo>
                  <a:cubicBezTo>
                    <a:pt x="26" y="10"/>
                    <a:pt x="33" y="4"/>
                    <a:pt x="40" y="4"/>
                  </a:cubicBezTo>
                  <a:cubicBezTo>
                    <a:pt x="48" y="4"/>
                    <a:pt x="54" y="10"/>
                    <a:pt x="54" y="18"/>
                  </a:cubicBezTo>
                  <a:cubicBezTo>
                    <a:pt x="54" y="29"/>
                    <a:pt x="54" y="29"/>
                    <a:pt x="54" y="29"/>
                  </a:cubicBezTo>
                  <a:cubicBezTo>
                    <a:pt x="54" y="29"/>
                    <a:pt x="54" y="29"/>
                    <a:pt x="54" y="29"/>
                  </a:cubicBezTo>
                  <a:close/>
                  <a:moveTo>
                    <a:pt x="64" y="112"/>
                  </a:moveTo>
                  <a:cubicBezTo>
                    <a:pt x="81" y="112"/>
                    <a:pt x="94" y="98"/>
                    <a:pt x="94" y="82"/>
                  </a:cubicBezTo>
                  <a:cubicBezTo>
                    <a:pt x="94" y="82"/>
                    <a:pt x="94" y="91"/>
                    <a:pt x="94" y="82"/>
                  </a:cubicBezTo>
                  <a:cubicBezTo>
                    <a:pt x="94" y="67"/>
                    <a:pt x="94" y="67"/>
                    <a:pt x="94" y="67"/>
                  </a:cubicBezTo>
                  <a:cubicBezTo>
                    <a:pt x="94" y="58"/>
                    <a:pt x="94" y="58"/>
                    <a:pt x="94" y="58"/>
                  </a:cubicBezTo>
                  <a:cubicBezTo>
                    <a:pt x="94" y="55"/>
                    <a:pt x="92" y="52"/>
                    <a:pt x="88" y="52"/>
                  </a:cubicBezTo>
                  <a:cubicBezTo>
                    <a:pt x="85" y="52"/>
                    <a:pt x="82" y="55"/>
                    <a:pt x="82" y="58"/>
                  </a:cubicBezTo>
                  <a:cubicBezTo>
                    <a:pt x="82" y="60"/>
                    <a:pt x="82" y="60"/>
                    <a:pt x="82" y="60"/>
                  </a:cubicBezTo>
                  <a:cubicBezTo>
                    <a:pt x="78" y="60"/>
                    <a:pt x="78" y="60"/>
                    <a:pt x="78" y="60"/>
                  </a:cubicBezTo>
                  <a:cubicBezTo>
                    <a:pt x="78" y="50"/>
                    <a:pt x="78" y="50"/>
                    <a:pt x="78" y="50"/>
                  </a:cubicBezTo>
                  <a:cubicBezTo>
                    <a:pt x="78" y="47"/>
                    <a:pt x="76" y="44"/>
                    <a:pt x="72" y="44"/>
                  </a:cubicBezTo>
                  <a:cubicBezTo>
                    <a:pt x="69" y="44"/>
                    <a:pt x="66" y="47"/>
                    <a:pt x="66" y="50"/>
                  </a:cubicBezTo>
                  <a:cubicBezTo>
                    <a:pt x="66" y="56"/>
                    <a:pt x="66" y="56"/>
                    <a:pt x="66" y="56"/>
                  </a:cubicBezTo>
                  <a:cubicBezTo>
                    <a:pt x="62" y="56"/>
                    <a:pt x="62" y="56"/>
                    <a:pt x="62" y="56"/>
                  </a:cubicBezTo>
                  <a:cubicBezTo>
                    <a:pt x="62" y="46"/>
                    <a:pt x="62" y="46"/>
                    <a:pt x="62" y="46"/>
                  </a:cubicBezTo>
                  <a:cubicBezTo>
                    <a:pt x="62" y="43"/>
                    <a:pt x="60" y="40"/>
                    <a:pt x="56" y="40"/>
                  </a:cubicBezTo>
                  <a:cubicBezTo>
                    <a:pt x="53" y="40"/>
                    <a:pt x="50" y="43"/>
                    <a:pt x="50" y="46"/>
                  </a:cubicBezTo>
                  <a:cubicBezTo>
                    <a:pt x="50" y="60"/>
                    <a:pt x="50" y="60"/>
                    <a:pt x="50" y="60"/>
                  </a:cubicBezTo>
                  <a:cubicBezTo>
                    <a:pt x="46" y="60"/>
                    <a:pt x="46" y="60"/>
                    <a:pt x="46" y="60"/>
                  </a:cubicBezTo>
                  <a:cubicBezTo>
                    <a:pt x="46" y="18"/>
                    <a:pt x="46" y="18"/>
                    <a:pt x="46" y="18"/>
                  </a:cubicBezTo>
                  <a:cubicBezTo>
                    <a:pt x="46" y="15"/>
                    <a:pt x="44" y="12"/>
                    <a:pt x="40" y="12"/>
                  </a:cubicBezTo>
                  <a:cubicBezTo>
                    <a:pt x="37" y="12"/>
                    <a:pt x="34" y="15"/>
                    <a:pt x="34" y="18"/>
                  </a:cubicBezTo>
                  <a:cubicBezTo>
                    <a:pt x="34" y="63"/>
                    <a:pt x="34" y="63"/>
                    <a:pt x="34" y="63"/>
                  </a:cubicBezTo>
                  <a:cubicBezTo>
                    <a:pt x="26" y="54"/>
                    <a:pt x="15" y="45"/>
                    <a:pt x="11" y="49"/>
                  </a:cubicBezTo>
                  <a:cubicBezTo>
                    <a:pt x="6" y="54"/>
                    <a:pt x="18" y="66"/>
                    <a:pt x="33" y="92"/>
                  </a:cubicBezTo>
                  <a:cubicBezTo>
                    <a:pt x="40" y="104"/>
                    <a:pt x="49" y="112"/>
                    <a:pt x="64" y="112"/>
                  </a:cubicBezTo>
                  <a:close/>
                  <a:moveTo>
                    <a:pt x="98" y="82"/>
                  </a:moveTo>
                  <a:cubicBezTo>
                    <a:pt x="98" y="101"/>
                    <a:pt x="83" y="116"/>
                    <a:pt x="64" y="116"/>
                  </a:cubicBezTo>
                  <a:cubicBezTo>
                    <a:pt x="52" y="116"/>
                    <a:pt x="39" y="110"/>
                    <a:pt x="30" y="94"/>
                  </a:cubicBezTo>
                  <a:cubicBezTo>
                    <a:pt x="17" y="70"/>
                    <a:pt x="0" y="54"/>
                    <a:pt x="8" y="46"/>
                  </a:cubicBezTo>
                  <a:cubicBezTo>
                    <a:pt x="14" y="41"/>
                    <a:pt x="22" y="46"/>
                    <a:pt x="30" y="53"/>
                  </a:cubicBezTo>
                  <a:cubicBezTo>
                    <a:pt x="30" y="53"/>
                    <a:pt x="30" y="53"/>
                    <a:pt x="30" y="53"/>
                  </a:cubicBezTo>
                  <a:cubicBezTo>
                    <a:pt x="30" y="18"/>
                    <a:pt x="30" y="18"/>
                    <a:pt x="30" y="18"/>
                  </a:cubicBezTo>
                  <a:cubicBezTo>
                    <a:pt x="30" y="12"/>
                    <a:pt x="35" y="8"/>
                    <a:pt x="40" y="8"/>
                  </a:cubicBezTo>
                  <a:cubicBezTo>
                    <a:pt x="46" y="8"/>
                    <a:pt x="50" y="12"/>
                    <a:pt x="50" y="18"/>
                  </a:cubicBezTo>
                  <a:cubicBezTo>
                    <a:pt x="50" y="38"/>
                    <a:pt x="50" y="38"/>
                    <a:pt x="50" y="38"/>
                  </a:cubicBezTo>
                  <a:cubicBezTo>
                    <a:pt x="52" y="37"/>
                    <a:pt x="54" y="36"/>
                    <a:pt x="56" y="36"/>
                  </a:cubicBezTo>
                  <a:cubicBezTo>
                    <a:pt x="61" y="36"/>
                    <a:pt x="64" y="39"/>
                    <a:pt x="66" y="43"/>
                  </a:cubicBezTo>
                  <a:cubicBezTo>
                    <a:pt x="67" y="41"/>
                    <a:pt x="70" y="40"/>
                    <a:pt x="72" y="40"/>
                  </a:cubicBezTo>
                  <a:cubicBezTo>
                    <a:pt x="78" y="40"/>
                    <a:pt x="82" y="44"/>
                    <a:pt x="82" y="50"/>
                  </a:cubicBezTo>
                  <a:cubicBezTo>
                    <a:pt x="82" y="50"/>
                    <a:pt x="82" y="50"/>
                    <a:pt x="82" y="50"/>
                  </a:cubicBezTo>
                  <a:cubicBezTo>
                    <a:pt x="84" y="49"/>
                    <a:pt x="86" y="48"/>
                    <a:pt x="88" y="48"/>
                  </a:cubicBezTo>
                  <a:cubicBezTo>
                    <a:pt x="94" y="48"/>
                    <a:pt x="98" y="53"/>
                    <a:pt x="98" y="58"/>
                  </a:cubicBezTo>
                  <a:cubicBezTo>
                    <a:pt x="98" y="82"/>
                    <a:pt x="98" y="82"/>
                    <a:pt x="98" y="8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77" name="Group 76"/>
            <p:cNvGrpSpPr/>
            <p:nvPr/>
          </p:nvGrpSpPr>
          <p:grpSpPr>
            <a:xfrm>
              <a:off x="5865835" y="6228619"/>
              <a:ext cx="423070" cy="514475"/>
              <a:chOff x="7593013" y="2532063"/>
              <a:chExt cx="257175" cy="312738"/>
            </a:xfrm>
            <a:grpFill/>
          </p:grpSpPr>
          <p:sp>
            <p:nvSpPr>
              <p:cNvPr id="217" name="Freeform 39"/>
              <p:cNvSpPr>
                <a:spLocks noEditPoints="1"/>
              </p:cNvSpPr>
              <p:nvPr/>
            </p:nvSpPr>
            <p:spPr bwMode="auto">
              <a:xfrm>
                <a:off x="7753350" y="2532063"/>
                <a:ext cx="93663" cy="93663"/>
              </a:xfrm>
              <a:custGeom>
                <a:avLst/>
                <a:gdLst>
                  <a:gd name="T0" fmla="*/ 18 w 36"/>
                  <a:gd name="T1" fmla="*/ 36 h 36"/>
                  <a:gd name="T2" fmla="*/ 36 w 36"/>
                  <a:gd name="T3" fmla="*/ 18 h 36"/>
                  <a:gd name="T4" fmla="*/ 18 w 36"/>
                  <a:gd name="T5" fmla="*/ 0 h 36"/>
                  <a:gd name="T6" fmla="*/ 0 w 36"/>
                  <a:gd name="T7" fmla="*/ 18 h 36"/>
                  <a:gd name="T8" fmla="*/ 18 w 36"/>
                  <a:gd name="T9" fmla="*/ 36 h 36"/>
                  <a:gd name="T10" fmla="*/ 17 w 36"/>
                  <a:gd name="T11" fmla="*/ 4 h 36"/>
                  <a:gd name="T12" fmla="*/ 17 w 36"/>
                  <a:gd name="T13" fmla="*/ 18 h 36"/>
                  <a:gd name="T14" fmla="*/ 19 w 36"/>
                  <a:gd name="T15" fmla="*/ 18 h 36"/>
                  <a:gd name="T16" fmla="*/ 29 w 36"/>
                  <a:gd name="T17" fmla="*/ 18 h 36"/>
                  <a:gd name="T18" fmla="*/ 29 w 36"/>
                  <a:gd name="T19" fmla="*/ 14 h 36"/>
                  <a:gd name="T20" fmla="*/ 21 w 36"/>
                  <a:gd name="T21" fmla="*/ 14 h 36"/>
                  <a:gd name="T22" fmla="*/ 21 w 36"/>
                  <a:gd name="T23" fmla="*/ 4 h 36"/>
                  <a:gd name="T24" fmla="*/ 33 w 36"/>
                  <a:gd name="T25" fmla="*/ 18 h 36"/>
                  <a:gd name="T26" fmla="*/ 18 w 36"/>
                  <a:gd name="T27" fmla="*/ 32 h 36"/>
                  <a:gd name="T28" fmla="*/ 5 w 36"/>
                  <a:gd name="T29" fmla="*/ 18 h 36"/>
                  <a:gd name="T30" fmla="*/ 17 w 36"/>
                  <a:gd name="T31"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36">
                    <a:moveTo>
                      <a:pt x="18" y="36"/>
                    </a:moveTo>
                    <a:cubicBezTo>
                      <a:pt x="28" y="36"/>
                      <a:pt x="36" y="28"/>
                      <a:pt x="36" y="18"/>
                    </a:cubicBezTo>
                    <a:cubicBezTo>
                      <a:pt x="36" y="8"/>
                      <a:pt x="28" y="0"/>
                      <a:pt x="18" y="0"/>
                    </a:cubicBezTo>
                    <a:cubicBezTo>
                      <a:pt x="8" y="0"/>
                      <a:pt x="0" y="8"/>
                      <a:pt x="0" y="18"/>
                    </a:cubicBezTo>
                    <a:cubicBezTo>
                      <a:pt x="0" y="28"/>
                      <a:pt x="8" y="36"/>
                      <a:pt x="18" y="36"/>
                    </a:cubicBezTo>
                    <a:close/>
                    <a:moveTo>
                      <a:pt x="17" y="4"/>
                    </a:moveTo>
                    <a:cubicBezTo>
                      <a:pt x="17" y="18"/>
                      <a:pt x="17" y="18"/>
                      <a:pt x="17" y="18"/>
                    </a:cubicBezTo>
                    <a:cubicBezTo>
                      <a:pt x="19" y="18"/>
                      <a:pt x="19" y="18"/>
                      <a:pt x="19" y="18"/>
                    </a:cubicBezTo>
                    <a:cubicBezTo>
                      <a:pt x="29" y="18"/>
                      <a:pt x="29" y="18"/>
                      <a:pt x="29" y="18"/>
                    </a:cubicBezTo>
                    <a:cubicBezTo>
                      <a:pt x="29" y="14"/>
                      <a:pt x="29" y="14"/>
                      <a:pt x="29" y="14"/>
                    </a:cubicBezTo>
                    <a:cubicBezTo>
                      <a:pt x="21" y="14"/>
                      <a:pt x="21" y="14"/>
                      <a:pt x="21" y="14"/>
                    </a:cubicBezTo>
                    <a:cubicBezTo>
                      <a:pt x="21" y="4"/>
                      <a:pt x="21" y="4"/>
                      <a:pt x="21" y="4"/>
                    </a:cubicBezTo>
                    <a:cubicBezTo>
                      <a:pt x="25" y="5"/>
                      <a:pt x="33" y="11"/>
                      <a:pt x="33" y="18"/>
                    </a:cubicBezTo>
                    <a:cubicBezTo>
                      <a:pt x="33" y="26"/>
                      <a:pt x="26" y="32"/>
                      <a:pt x="18" y="32"/>
                    </a:cubicBezTo>
                    <a:cubicBezTo>
                      <a:pt x="11" y="32"/>
                      <a:pt x="5" y="26"/>
                      <a:pt x="5" y="18"/>
                    </a:cubicBezTo>
                    <a:cubicBezTo>
                      <a:pt x="5" y="11"/>
                      <a:pt x="9" y="5"/>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40"/>
              <p:cNvSpPr>
                <a:spLocks noEditPoints="1"/>
              </p:cNvSpPr>
              <p:nvPr/>
            </p:nvSpPr>
            <p:spPr bwMode="auto">
              <a:xfrm>
                <a:off x="7593013" y="2563813"/>
                <a:ext cx="257175" cy="280988"/>
              </a:xfrm>
              <a:custGeom>
                <a:avLst/>
                <a:gdLst>
                  <a:gd name="T0" fmla="*/ 89 w 99"/>
                  <a:gd name="T1" fmla="*/ 40 h 108"/>
                  <a:gd name="T2" fmla="*/ 82 w 99"/>
                  <a:gd name="T3" fmla="*/ 42 h 108"/>
                  <a:gd name="T4" fmla="*/ 72 w 99"/>
                  <a:gd name="T5" fmla="*/ 32 h 108"/>
                  <a:gd name="T6" fmla="*/ 66 w 99"/>
                  <a:gd name="T7" fmla="*/ 35 h 108"/>
                  <a:gd name="T8" fmla="*/ 57 w 99"/>
                  <a:gd name="T9" fmla="*/ 28 h 108"/>
                  <a:gd name="T10" fmla="*/ 51 w 99"/>
                  <a:gd name="T11" fmla="*/ 30 h 108"/>
                  <a:gd name="T12" fmla="*/ 51 w 99"/>
                  <a:gd name="T13" fmla="*/ 10 h 108"/>
                  <a:gd name="T14" fmla="*/ 41 w 99"/>
                  <a:gd name="T15" fmla="*/ 0 h 108"/>
                  <a:gd name="T16" fmla="*/ 31 w 99"/>
                  <a:gd name="T17" fmla="*/ 10 h 108"/>
                  <a:gd name="T18" fmla="*/ 31 w 99"/>
                  <a:gd name="T19" fmla="*/ 45 h 108"/>
                  <a:gd name="T20" fmla="*/ 8 w 99"/>
                  <a:gd name="T21" fmla="*/ 38 h 108"/>
                  <a:gd name="T22" fmla="*/ 30 w 99"/>
                  <a:gd name="T23" fmla="*/ 86 h 108"/>
                  <a:gd name="T24" fmla="*/ 65 w 99"/>
                  <a:gd name="T25" fmla="*/ 108 h 108"/>
                  <a:gd name="T26" fmla="*/ 99 w 99"/>
                  <a:gd name="T27" fmla="*/ 74 h 108"/>
                  <a:gd name="T28" fmla="*/ 99 w 99"/>
                  <a:gd name="T29" fmla="*/ 50 h 108"/>
                  <a:gd name="T30" fmla="*/ 89 w 99"/>
                  <a:gd name="T31" fmla="*/ 40 h 108"/>
                  <a:gd name="T32" fmla="*/ 95 w 99"/>
                  <a:gd name="T33" fmla="*/ 59 h 108"/>
                  <a:gd name="T34" fmla="*/ 95 w 99"/>
                  <a:gd name="T35" fmla="*/ 74 h 108"/>
                  <a:gd name="T36" fmla="*/ 95 w 99"/>
                  <a:gd name="T37" fmla="*/ 78 h 108"/>
                  <a:gd name="T38" fmla="*/ 95 w 99"/>
                  <a:gd name="T39" fmla="*/ 74 h 108"/>
                  <a:gd name="T40" fmla="*/ 65 w 99"/>
                  <a:gd name="T41" fmla="*/ 104 h 108"/>
                  <a:gd name="T42" fmla="*/ 33 w 99"/>
                  <a:gd name="T43" fmla="*/ 84 h 108"/>
                  <a:gd name="T44" fmla="*/ 11 w 99"/>
                  <a:gd name="T45" fmla="*/ 41 h 108"/>
                  <a:gd name="T46" fmla="*/ 35 w 99"/>
                  <a:gd name="T47" fmla="*/ 55 h 108"/>
                  <a:gd name="T48" fmla="*/ 35 w 99"/>
                  <a:gd name="T49" fmla="*/ 10 h 108"/>
                  <a:gd name="T50" fmla="*/ 41 w 99"/>
                  <a:gd name="T51" fmla="*/ 4 h 108"/>
                  <a:gd name="T52" fmla="*/ 47 w 99"/>
                  <a:gd name="T53" fmla="*/ 10 h 108"/>
                  <a:gd name="T54" fmla="*/ 47 w 99"/>
                  <a:gd name="T55" fmla="*/ 50 h 108"/>
                  <a:gd name="T56" fmla="*/ 51 w 99"/>
                  <a:gd name="T57" fmla="*/ 50 h 108"/>
                  <a:gd name="T58" fmla="*/ 51 w 99"/>
                  <a:gd name="T59" fmla="*/ 38 h 108"/>
                  <a:gd name="T60" fmla="*/ 57 w 99"/>
                  <a:gd name="T61" fmla="*/ 32 h 108"/>
                  <a:gd name="T62" fmla="*/ 63 w 99"/>
                  <a:gd name="T63" fmla="*/ 38 h 108"/>
                  <a:gd name="T64" fmla="*/ 63 w 99"/>
                  <a:gd name="T65" fmla="*/ 46 h 108"/>
                  <a:gd name="T66" fmla="*/ 67 w 99"/>
                  <a:gd name="T67" fmla="*/ 46 h 108"/>
                  <a:gd name="T68" fmla="*/ 67 w 99"/>
                  <a:gd name="T69" fmla="*/ 42 h 108"/>
                  <a:gd name="T70" fmla="*/ 73 w 99"/>
                  <a:gd name="T71" fmla="*/ 36 h 108"/>
                  <a:gd name="T72" fmla="*/ 79 w 99"/>
                  <a:gd name="T73" fmla="*/ 42 h 108"/>
                  <a:gd name="T74" fmla="*/ 79 w 99"/>
                  <a:gd name="T75" fmla="*/ 50 h 108"/>
                  <a:gd name="T76" fmla="*/ 83 w 99"/>
                  <a:gd name="T77" fmla="*/ 50 h 108"/>
                  <a:gd name="T78" fmla="*/ 83 w 99"/>
                  <a:gd name="T79" fmla="*/ 50 h 108"/>
                  <a:gd name="T80" fmla="*/ 89 w 99"/>
                  <a:gd name="T81" fmla="*/ 44 h 108"/>
                  <a:gd name="T82" fmla="*/ 95 w 99"/>
                  <a:gd name="T83" fmla="*/ 50 h 108"/>
                  <a:gd name="T84" fmla="*/ 95 w 99"/>
                  <a:gd name="T85" fmla="*/ 5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9" h="108">
                    <a:moveTo>
                      <a:pt x="89" y="40"/>
                    </a:moveTo>
                    <a:cubicBezTo>
                      <a:pt x="86" y="40"/>
                      <a:pt x="84" y="41"/>
                      <a:pt x="82" y="42"/>
                    </a:cubicBezTo>
                    <a:cubicBezTo>
                      <a:pt x="82" y="36"/>
                      <a:pt x="78" y="32"/>
                      <a:pt x="72" y="32"/>
                    </a:cubicBezTo>
                    <a:cubicBezTo>
                      <a:pt x="70" y="32"/>
                      <a:pt x="67" y="33"/>
                      <a:pt x="66" y="35"/>
                    </a:cubicBezTo>
                    <a:cubicBezTo>
                      <a:pt x="64" y="31"/>
                      <a:pt x="61" y="28"/>
                      <a:pt x="57" y="28"/>
                    </a:cubicBezTo>
                    <a:cubicBezTo>
                      <a:pt x="54" y="28"/>
                      <a:pt x="51" y="29"/>
                      <a:pt x="51" y="30"/>
                    </a:cubicBezTo>
                    <a:cubicBezTo>
                      <a:pt x="51" y="10"/>
                      <a:pt x="51" y="10"/>
                      <a:pt x="51" y="10"/>
                    </a:cubicBezTo>
                    <a:cubicBezTo>
                      <a:pt x="51" y="4"/>
                      <a:pt x="47" y="0"/>
                      <a:pt x="41" y="0"/>
                    </a:cubicBezTo>
                    <a:cubicBezTo>
                      <a:pt x="35" y="0"/>
                      <a:pt x="31" y="4"/>
                      <a:pt x="31" y="10"/>
                    </a:cubicBezTo>
                    <a:cubicBezTo>
                      <a:pt x="31" y="45"/>
                      <a:pt x="31" y="45"/>
                      <a:pt x="31" y="45"/>
                    </a:cubicBezTo>
                    <a:cubicBezTo>
                      <a:pt x="23" y="38"/>
                      <a:pt x="14" y="33"/>
                      <a:pt x="8" y="38"/>
                    </a:cubicBezTo>
                    <a:cubicBezTo>
                      <a:pt x="0" y="46"/>
                      <a:pt x="17" y="62"/>
                      <a:pt x="30" y="86"/>
                    </a:cubicBezTo>
                    <a:cubicBezTo>
                      <a:pt x="39" y="102"/>
                      <a:pt x="52" y="108"/>
                      <a:pt x="65" y="108"/>
                    </a:cubicBezTo>
                    <a:cubicBezTo>
                      <a:pt x="83" y="108"/>
                      <a:pt x="99" y="93"/>
                      <a:pt x="99" y="74"/>
                    </a:cubicBezTo>
                    <a:cubicBezTo>
                      <a:pt x="99" y="50"/>
                      <a:pt x="99" y="50"/>
                      <a:pt x="99" y="50"/>
                    </a:cubicBezTo>
                    <a:cubicBezTo>
                      <a:pt x="99" y="45"/>
                      <a:pt x="94" y="40"/>
                      <a:pt x="89" y="40"/>
                    </a:cubicBezTo>
                    <a:close/>
                    <a:moveTo>
                      <a:pt x="95" y="59"/>
                    </a:moveTo>
                    <a:cubicBezTo>
                      <a:pt x="95" y="74"/>
                      <a:pt x="95" y="74"/>
                      <a:pt x="95" y="74"/>
                    </a:cubicBezTo>
                    <a:cubicBezTo>
                      <a:pt x="95" y="74"/>
                      <a:pt x="95" y="78"/>
                      <a:pt x="95" y="78"/>
                    </a:cubicBezTo>
                    <a:cubicBezTo>
                      <a:pt x="95" y="78"/>
                      <a:pt x="95" y="74"/>
                      <a:pt x="95" y="74"/>
                    </a:cubicBezTo>
                    <a:cubicBezTo>
                      <a:pt x="95" y="90"/>
                      <a:pt x="81" y="104"/>
                      <a:pt x="65" y="104"/>
                    </a:cubicBezTo>
                    <a:cubicBezTo>
                      <a:pt x="50" y="104"/>
                      <a:pt x="40" y="96"/>
                      <a:pt x="33" y="84"/>
                    </a:cubicBezTo>
                    <a:cubicBezTo>
                      <a:pt x="18" y="58"/>
                      <a:pt x="7" y="46"/>
                      <a:pt x="11" y="41"/>
                    </a:cubicBezTo>
                    <a:cubicBezTo>
                      <a:pt x="16" y="37"/>
                      <a:pt x="27" y="46"/>
                      <a:pt x="35" y="55"/>
                    </a:cubicBezTo>
                    <a:cubicBezTo>
                      <a:pt x="35" y="10"/>
                      <a:pt x="35" y="10"/>
                      <a:pt x="35" y="10"/>
                    </a:cubicBezTo>
                    <a:cubicBezTo>
                      <a:pt x="35" y="7"/>
                      <a:pt x="38" y="4"/>
                      <a:pt x="41" y="4"/>
                    </a:cubicBezTo>
                    <a:cubicBezTo>
                      <a:pt x="44" y="4"/>
                      <a:pt x="47" y="7"/>
                      <a:pt x="47" y="10"/>
                    </a:cubicBezTo>
                    <a:cubicBezTo>
                      <a:pt x="47" y="50"/>
                      <a:pt x="47" y="50"/>
                      <a:pt x="47" y="50"/>
                    </a:cubicBezTo>
                    <a:cubicBezTo>
                      <a:pt x="51" y="50"/>
                      <a:pt x="51" y="50"/>
                      <a:pt x="51" y="50"/>
                    </a:cubicBezTo>
                    <a:cubicBezTo>
                      <a:pt x="51" y="38"/>
                      <a:pt x="51" y="38"/>
                      <a:pt x="51" y="38"/>
                    </a:cubicBezTo>
                    <a:cubicBezTo>
                      <a:pt x="51" y="35"/>
                      <a:pt x="54" y="32"/>
                      <a:pt x="57" y="32"/>
                    </a:cubicBezTo>
                    <a:cubicBezTo>
                      <a:pt x="60" y="32"/>
                      <a:pt x="63" y="35"/>
                      <a:pt x="63" y="38"/>
                    </a:cubicBezTo>
                    <a:cubicBezTo>
                      <a:pt x="63" y="46"/>
                      <a:pt x="63" y="46"/>
                      <a:pt x="63" y="46"/>
                    </a:cubicBezTo>
                    <a:cubicBezTo>
                      <a:pt x="67" y="46"/>
                      <a:pt x="67" y="46"/>
                      <a:pt x="67" y="46"/>
                    </a:cubicBezTo>
                    <a:cubicBezTo>
                      <a:pt x="67" y="42"/>
                      <a:pt x="67" y="42"/>
                      <a:pt x="67" y="42"/>
                    </a:cubicBezTo>
                    <a:cubicBezTo>
                      <a:pt x="67" y="39"/>
                      <a:pt x="70" y="36"/>
                      <a:pt x="73" y="36"/>
                    </a:cubicBezTo>
                    <a:cubicBezTo>
                      <a:pt x="76" y="36"/>
                      <a:pt x="79" y="39"/>
                      <a:pt x="79" y="42"/>
                    </a:cubicBezTo>
                    <a:cubicBezTo>
                      <a:pt x="79" y="50"/>
                      <a:pt x="79" y="50"/>
                      <a:pt x="79" y="50"/>
                    </a:cubicBezTo>
                    <a:cubicBezTo>
                      <a:pt x="83" y="50"/>
                      <a:pt x="83" y="50"/>
                      <a:pt x="83" y="50"/>
                    </a:cubicBezTo>
                    <a:cubicBezTo>
                      <a:pt x="83" y="50"/>
                      <a:pt x="83" y="50"/>
                      <a:pt x="83" y="50"/>
                    </a:cubicBezTo>
                    <a:cubicBezTo>
                      <a:pt x="83" y="47"/>
                      <a:pt x="86" y="44"/>
                      <a:pt x="89" y="44"/>
                    </a:cubicBezTo>
                    <a:cubicBezTo>
                      <a:pt x="92" y="44"/>
                      <a:pt x="95" y="47"/>
                      <a:pt x="95" y="50"/>
                    </a:cubicBezTo>
                    <a:lnTo>
                      <a:pt x="95"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8" name="Freeform 41"/>
            <p:cNvSpPr>
              <a:spLocks noEditPoints="1"/>
            </p:cNvSpPr>
            <p:nvPr/>
          </p:nvSpPr>
          <p:spPr bwMode="auto">
            <a:xfrm>
              <a:off x="10844274" y="4674806"/>
              <a:ext cx="269875" cy="303213"/>
            </a:xfrm>
            <a:custGeom>
              <a:avLst/>
              <a:gdLst>
                <a:gd name="T0" fmla="*/ 18 w 104"/>
                <a:gd name="T1" fmla="*/ 32 h 116"/>
                <a:gd name="T2" fmla="*/ 13 w 104"/>
                <a:gd name="T3" fmla="*/ 67 h 116"/>
                <a:gd name="T4" fmla="*/ 4 w 104"/>
                <a:gd name="T5" fmla="*/ 50 h 116"/>
                <a:gd name="T6" fmla="*/ 31 w 104"/>
                <a:gd name="T7" fmla="*/ 44 h 116"/>
                <a:gd name="T8" fmla="*/ 32 w 104"/>
                <a:gd name="T9" fmla="*/ 39 h 116"/>
                <a:gd name="T10" fmla="*/ 60 w 104"/>
                <a:gd name="T11" fmla="*/ 29 h 116"/>
                <a:gd name="T12" fmla="*/ 46 w 104"/>
                <a:gd name="T13" fmla="*/ 0 h 116"/>
                <a:gd name="T14" fmla="*/ 32 w 104"/>
                <a:gd name="T15" fmla="*/ 29 h 116"/>
                <a:gd name="T16" fmla="*/ 46 w 104"/>
                <a:gd name="T17" fmla="*/ 4 h 116"/>
                <a:gd name="T18" fmla="*/ 60 w 104"/>
                <a:gd name="T19" fmla="*/ 29 h 116"/>
                <a:gd name="T20" fmla="*/ 70 w 104"/>
                <a:gd name="T21" fmla="*/ 112 h 116"/>
                <a:gd name="T22" fmla="*/ 100 w 104"/>
                <a:gd name="T23" fmla="*/ 82 h 116"/>
                <a:gd name="T24" fmla="*/ 100 w 104"/>
                <a:gd name="T25" fmla="*/ 58 h 116"/>
                <a:gd name="T26" fmla="*/ 88 w 104"/>
                <a:gd name="T27" fmla="*/ 58 h 116"/>
                <a:gd name="T28" fmla="*/ 84 w 104"/>
                <a:gd name="T29" fmla="*/ 60 h 116"/>
                <a:gd name="T30" fmla="*/ 78 w 104"/>
                <a:gd name="T31" fmla="*/ 44 h 116"/>
                <a:gd name="T32" fmla="*/ 72 w 104"/>
                <a:gd name="T33" fmla="*/ 56 h 116"/>
                <a:gd name="T34" fmla="*/ 68 w 104"/>
                <a:gd name="T35" fmla="*/ 46 h 116"/>
                <a:gd name="T36" fmla="*/ 56 w 104"/>
                <a:gd name="T37" fmla="*/ 46 h 116"/>
                <a:gd name="T38" fmla="*/ 52 w 104"/>
                <a:gd name="T39" fmla="*/ 60 h 116"/>
                <a:gd name="T40" fmla="*/ 46 w 104"/>
                <a:gd name="T41" fmla="*/ 12 h 116"/>
                <a:gd name="T42" fmla="*/ 40 w 104"/>
                <a:gd name="T43" fmla="*/ 63 h 116"/>
                <a:gd name="T44" fmla="*/ 39 w 104"/>
                <a:gd name="T45" fmla="*/ 92 h 116"/>
                <a:gd name="T46" fmla="*/ 104 w 104"/>
                <a:gd name="T47" fmla="*/ 82 h 116"/>
                <a:gd name="T48" fmla="*/ 35 w 104"/>
                <a:gd name="T49" fmla="*/ 94 h 116"/>
                <a:gd name="T50" fmla="*/ 36 w 104"/>
                <a:gd name="T51" fmla="*/ 53 h 116"/>
                <a:gd name="T52" fmla="*/ 36 w 104"/>
                <a:gd name="T53" fmla="*/ 18 h 116"/>
                <a:gd name="T54" fmla="*/ 56 w 104"/>
                <a:gd name="T55" fmla="*/ 18 h 116"/>
                <a:gd name="T56" fmla="*/ 62 w 104"/>
                <a:gd name="T57" fmla="*/ 36 h 116"/>
                <a:gd name="T58" fmla="*/ 78 w 104"/>
                <a:gd name="T59" fmla="*/ 40 h 116"/>
                <a:gd name="T60" fmla="*/ 88 w 104"/>
                <a:gd name="T61" fmla="*/ 50 h 116"/>
                <a:gd name="T62" fmla="*/ 104 w 104"/>
                <a:gd name="T63" fmla="*/ 5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116">
                  <a:moveTo>
                    <a:pt x="32" y="39"/>
                  </a:moveTo>
                  <a:cubicBezTo>
                    <a:pt x="29" y="35"/>
                    <a:pt x="24" y="32"/>
                    <a:pt x="18" y="32"/>
                  </a:cubicBezTo>
                  <a:cubicBezTo>
                    <a:pt x="8" y="32"/>
                    <a:pt x="0" y="40"/>
                    <a:pt x="0" y="50"/>
                  </a:cubicBezTo>
                  <a:cubicBezTo>
                    <a:pt x="0" y="58"/>
                    <a:pt x="6" y="65"/>
                    <a:pt x="13" y="67"/>
                  </a:cubicBezTo>
                  <a:cubicBezTo>
                    <a:pt x="12" y="66"/>
                    <a:pt x="11" y="64"/>
                    <a:pt x="11" y="62"/>
                  </a:cubicBezTo>
                  <a:cubicBezTo>
                    <a:pt x="7" y="59"/>
                    <a:pt x="4" y="55"/>
                    <a:pt x="4" y="50"/>
                  </a:cubicBezTo>
                  <a:cubicBezTo>
                    <a:pt x="4" y="42"/>
                    <a:pt x="10" y="36"/>
                    <a:pt x="18" y="36"/>
                  </a:cubicBezTo>
                  <a:cubicBezTo>
                    <a:pt x="24" y="36"/>
                    <a:pt x="28" y="39"/>
                    <a:pt x="31" y="44"/>
                  </a:cubicBezTo>
                  <a:cubicBezTo>
                    <a:pt x="31" y="44"/>
                    <a:pt x="32" y="45"/>
                    <a:pt x="32" y="45"/>
                  </a:cubicBezTo>
                  <a:cubicBezTo>
                    <a:pt x="32" y="39"/>
                    <a:pt x="32" y="39"/>
                    <a:pt x="32" y="39"/>
                  </a:cubicBezTo>
                  <a:cubicBezTo>
                    <a:pt x="32" y="39"/>
                    <a:pt x="32" y="39"/>
                    <a:pt x="32" y="39"/>
                  </a:cubicBezTo>
                  <a:close/>
                  <a:moveTo>
                    <a:pt x="60" y="29"/>
                  </a:moveTo>
                  <a:cubicBezTo>
                    <a:pt x="63" y="26"/>
                    <a:pt x="64" y="22"/>
                    <a:pt x="64" y="18"/>
                  </a:cubicBezTo>
                  <a:cubicBezTo>
                    <a:pt x="64" y="8"/>
                    <a:pt x="56" y="0"/>
                    <a:pt x="46" y="0"/>
                  </a:cubicBezTo>
                  <a:cubicBezTo>
                    <a:pt x="36" y="0"/>
                    <a:pt x="28" y="8"/>
                    <a:pt x="28" y="18"/>
                  </a:cubicBezTo>
                  <a:cubicBezTo>
                    <a:pt x="28" y="22"/>
                    <a:pt x="30" y="26"/>
                    <a:pt x="32" y="29"/>
                  </a:cubicBezTo>
                  <a:cubicBezTo>
                    <a:pt x="32" y="18"/>
                    <a:pt x="32" y="18"/>
                    <a:pt x="32" y="18"/>
                  </a:cubicBezTo>
                  <a:cubicBezTo>
                    <a:pt x="32" y="10"/>
                    <a:pt x="38" y="4"/>
                    <a:pt x="46" y="4"/>
                  </a:cubicBezTo>
                  <a:cubicBezTo>
                    <a:pt x="54" y="4"/>
                    <a:pt x="60" y="10"/>
                    <a:pt x="60" y="18"/>
                  </a:cubicBezTo>
                  <a:cubicBezTo>
                    <a:pt x="60" y="29"/>
                    <a:pt x="60" y="29"/>
                    <a:pt x="60" y="29"/>
                  </a:cubicBezTo>
                  <a:cubicBezTo>
                    <a:pt x="60" y="29"/>
                    <a:pt x="60" y="29"/>
                    <a:pt x="60" y="29"/>
                  </a:cubicBezTo>
                  <a:close/>
                  <a:moveTo>
                    <a:pt x="70" y="112"/>
                  </a:moveTo>
                  <a:cubicBezTo>
                    <a:pt x="87" y="112"/>
                    <a:pt x="100" y="98"/>
                    <a:pt x="100" y="82"/>
                  </a:cubicBezTo>
                  <a:cubicBezTo>
                    <a:pt x="100" y="82"/>
                    <a:pt x="100" y="91"/>
                    <a:pt x="100" y="82"/>
                  </a:cubicBezTo>
                  <a:cubicBezTo>
                    <a:pt x="100" y="67"/>
                    <a:pt x="100" y="67"/>
                    <a:pt x="100" y="67"/>
                  </a:cubicBezTo>
                  <a:cubicBezTo>
                    <a:pt x="100" y="58"/>
                    <a:pt x="100" y="58"/>
                    <a:pt x="100" y="58"/>
                  </a:cubicBezTo>
                  <a:cubicBezTo>
                    <a:pt x="100" y="55"/>
                    <a:pt x="97" y="52"/>
                    <a:pt x="94" y="52"/>
                  </a:cubicBezTo>
                  <a:cubicBezTo>
                    <a:pt x="91" y="52"/>
                    <a:pt x="88" y="55"/>
                    <a:pt x="88" y="58"/>
                  </a:cubicBezTo>
                  <a:cubicBezTo>
                    <a:pt x="88" y="60"/>
                    <a:pt x="88" y="60"/>
                    <a:pt x="88" y="60"/>
                  </a:cubicBezTo>
                  <a:cubicBezTo>
                    <a:pt x="84" y="60"/>
                    <a:pt x="84" y="60"/>
                    <a:pt x="84" y="60"/>
                  </a:cubicBezTo>
                  <a:cubicBezTo>
                    <a:pt x="84" y="50"/>
                    <a:pt x="84" y="50"/>
                    <a:pt x="84" y="50"/>
                  </a:cubicBezTo>
                  <a:cubicBezTo>
                    <a:pt x="84" y="47"/>
                    <a:pt x="81" y="44"/>
                    <a:pt x="78" y="44"/>
                  </a:cubicBezTo>
                  <a:cubicBezTo>
                    <a:pt x="75" y="44"/>
                    <a:pt x="72" y="47"/>
                    <a:pt x="72" y="50"/>
                  </a:cubicBezTo>
                  <a:cubicBezTo>
                    <a:pt x="72" y="56"/>
                    <a:pt x="72" y="56"/>
                    <a:pt x="72" y="56"/>
                  </a:cubicBezTo>
                  <a:cubicBezTo>
                    <a:pt x="68" y="56"/>
                    <a:pt x="68" y="56"/>
                    <a:pt x="68" y="56"/>
                  </a:cubicBezTo>
                  <a:cubicBezTo>
                    <a:pt x="68" y="46"/>
                    <a:pt x="68" y="46"/>
                    <a:pt x="68" y="46"/>
                  </a:cubicBezTo>
                  <a:cubicBezTo>
                    <a:pt x="68" y="43"/>
                    <a:pt x="65" y="40"/>
                    <a:pt x="62" y="40"/>
                  </a:cubicBezTo>
                  <a:cubicBezTo>
                    <a:pt x="59" y="40"/>
                    <a:pt x="56" y="43"/>
                    <a:pt x="56" y="46"/>
                  </a:cubicBezTo>
                  <a:cubicBezTo>
                    <a:pt x="56" y="60"/>
                    <a:pt x="56" y="60"/>
                    <a:pt x="56" y="60"/>
                  </a:cubicBezTo>
                  <a:cubicBezTo>
                    <a:pt x="52" y="60"/>
                    <a:pt x="52" y="60"/>
                    <a:pt x="52" y="60"/>
                  </a:cubicBezTo>
                  <a:cubicBezTo>
                    <a:pt x="52" y="18"/>
                    <a:pt x="52" y="18"/>
                    <a:pt x="52" y="18"/>
                  </a:cubicBezTo>
                  <a:cubicBezTo>
                    <a:pt x="52" y="15"/>
                    <a:pt x="49" y="12"/>
                    <a:pt x="46" y="12"/>
                  </a:cubicBezTo>
                  <a:cubicBezTo>
                    <a:pt x="43" y="12"/>
                    <a:pt x="40" y="15"/>
                    <a:pt x="40" y="18"/>
                  </a:cubicBezTo>
                  <a:cubicBezTo>
                    <a:pt x="40" y="63"/>
                    <a:pt x="40" y="63"/>
                    <a:pt x="40" y="63"/>
                  </a:cubicBezTo>
                  <a:cubicBezTo>
                    <a:pt x="32" y="54"/>
                    <a:pt x="21" y="45"/>
                    <a:pt x="16" y="49"/>
                  </a:cubicBezTo>
                  <a:cubicBezTo>
                    <a:pt x="12" y="54"/>
                    <a:pt x="23" y="66"/>
                    <a:pt x="39" y="92"/>
                  </a:cubicBezTo>
                  <a:cubicBezTo>
                    <a:pt x="46" y="104"/>
                    <a:pt x="55" y="112"/>
                    <a:pt x="70" y="112"/>
                  </a:cubicBezTo>
                  <a:close/>
                  <a:moveTo>
                    <a:pt x="104" y="82"/>
                  </a:moveTo>
                  <a:cubicBezTo>
                    <a:pt x="104" y="101"/>
                    <a:pt x="89" y="116"/>
                    <a:pt x="70" y="116"/>
                  </a:cubicBezTo>
                  <a:cubicBezTo>
                    <a:pt x="58" y="116"/>
                    <a:pt x="44" y="110"/>
                    <a:pt x="35" y="94"/>
                  </a:cubicBezTo>
                  <a:cubicBezTo>
                    <a:pt x="22" y="70"/>
                    <a:pt x="6" y="54"/>
                    <a:pt x="14" y="46"/>
                  </a:cubicBezTo>
                  <a:cubicBezTo>
                    <a:pt x="19" y="41"/>
                    <a:pt x="28" y="46"/>
                    <a:pt x="36" y="53"/>
                  </a:cubicBezTo>
                  <a:cubicBezTo>
                    <a:pt x="36" y="53"/>
                    <a:pt x="36" y="53"/>
                    <a:pt x="36" y="53"/>
                  </a:cubicBezTo>
                  <a:cubicBezTo>
                    <a:pt x="36" y="18"/>
                    <a:pt x="36" y="18"/>
                    <a:pt x="36" y="18"/>
                  </a:cubicBezTo>
                  <a:cubicBezTo>
                    <a:pt x="36" y="12"/>
                    <a:pt x="40" y="8"/>
                    <a:pt x="46" y="8"/>
                  </a:cubicBezTo>
                  <a:cubicBezTo>
                    <a:pt x="52" y="8"/>
                    <a:pt x="56" y="12"/>
                    <a:pt x="56" y="18"/>
                  </a:cubicBezTo>
                  <a:cubicBezTo>
                    <a:pt x="56" y="38"/>
                    <a:pt x="56" y="38"/>
                    <a:pt x="56" y="38"/>
                  </a:cubicBezTo>
                  <a:cubicBezTo>
                    <a:pt x="58" y="37"/>
                    <a:pt x="60" y="36"/>
                    <a:pt x="62" y="36"/>
                  </a:cubicBezTo>
                  <a:cubicBezTo>
                    <a:pt x="66" y="36"/>
                    <a:pt x="70" y="39"/>
                    <a:pt x="71" y="43"/>
                  </a:cubicBezTo>
                  <a:cubicBezTo>
                    <a:pt x="73" y="41"/>
                    <a:pt x="75" y="40"/>
                    <a:pt x="78" y="40"/>
                  </a:cubicBezTo>
                  <a:cubicBezTo>
                    <a:pt x="84" y="40"/>
                    <a:pt x="88" y="44"/>
                    <a:pt x="88" y="50"/>
                  </a:cubicBezTo>
                  <a:cubicBezTo>
                    <a:pt x="88" y="50"/>
                    <a:pt x="88" y="50"/>
                    <a:pt x="88" y="50"/>
                  </a:cubicBezTo>
                  <a:cubicBezTo>
                    <a:pt x="90" y="49"/>
                    <a:pt x="92" y="48"/>
                    <a:pt x="94" y="48"/>
                  </a:cubicBezTo>
                  <a:cubicBezTo>
                    <a:pt x="100" y="48"/>
                    <a:pt x="104" y="53"/>
                    <a:pt x="104" y="58"/>
                  </a:cubicBezTo>
                  <a:cubicBezTo>
                    <a:pt x="104" y="82"/>
                    <a:pt x="104" y="82"/>
                    <a:pt x="104" y="8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42"/>
            <p:cNvSpPr>
              <a:spLocks noEditPoints="1"/>
            </p:cNvSpPr>
            <p:nvPr/>
          </p:nvSpPr>
          <p:spPr bwMode="auto">
            <a:xfrm>
              <a:off x="575703" y="3405013"/>
              <a:ext cx="254000" cy="333375"/>
            </a:xfrm>
            <a:custGeom>
              <a:avLst/>
              <a:gdLst>
                <a:gd name="T0" fmla="*/ 38 w 98"/>
                <a:gd name="T1" fmla="*/ 16 h 128"/>
                <a:gd name="T2" fmla="*/ 42 w 98"/>
                <a:gd name="T3" fmla="*/ 0 h 128"/>
                <a:gd name="T4" fmla="*/ 64 w 98"/>
                <a:gd name="T5" fmla="*/ 10 h 128"/>
                <a:gd name="T6" fmla="*/ 54 w 98"/>
                <a:gd name="T7" fmla="*/ 23 h 128"/>
                <a:gd name="T8" fmla="*/ 64 w 98"/>
                <a:gd name="T9" fmla="*/ 10 h 128"/>
                <a:gd name="T10" fmla="*/ 56 w 98"/>
                <a:gd name="T11" fmla="*/ 34 h 128"/>
                <a:gd name="T12" fmla="*/ 71 w 98"/>
                <a:gd name="T13" fmla="*/ 41 h 128"/>
                <a:gd name="T14" fmla="*/ 10 w 98"/>
                <a:gd name="T15" fmla="*/ 41 h 128"/>
                <a:gd name="T16" fmla="*/ 24 w 98"/>
                <a:gd name="T17" fmla="*/ 34 h 128"/>
                <a:gd name="T18" fmla="*/ 10 w 98"/>
                <a:gd name="T19" fmla="*/ 41 h 128"/>
                <a:gd name="T20" fmla="*/ 27 w 98"/>
                <a:gd name="T21" fmla="*/ 23 h 128"/>
                <a:gd name="T22" fmla="*/ 17 w 98"/>
                <a:gd name="T23" fmla="*/ 10 h 128"/>
                <a:gd name="T24" fmla="*/ 64 w 98"/>
                <a:gd name="T25" fmla="*/ 124 h 128"/>
                <a:gd name="T26" fmla="*/ 94 w 98"/>
                <a:gd name="T27" fmla="*/ 94 h 128"/>
                <a:gd name="T28" fmla="*/ 94 w 98"/>
                <a:gd name="T29" fmla="*/ 70 h 128"/>
                <a:gd name="T30" fmla="*/ 82 w 98"/>
                <a:gd name="T31" fmla="*/ 70 h 128"/>
                <a:gd name="T32" fmla="*/ 78 w 98"/>
                <a:gd name="T33" fmla="*/ 72 h 128"/>
                <a:gd name="T34" fmla="*/ 72 w 98"/>
                <a:gd name="T35" fmla="*/ 56 h 128"/>
                <a:gd name="T36" fmla="*/ 66 w 98"/>
                <a:gd name="T37" fmla="*/ 68 h 128"/>
                <a:gd name="T38" fmla="*/ 62 w 98"/>
                <a:gd name="T39" fmla="*/ 58 h 128"/>
                <a:gd name="T40" fmla="*/ 50 w 98"/>
                <a:gd name="T41" fmla="*/ 58 h 128"/>
                <a:gd name="T42" fmla="*/ 46 w 98"/>
                <a:gd name="T43" fmla="*/ 72 h 128"/>
                <a:gd name="T44" fmla="*/ 40 w 98"/>
                <a:gd name="T45" fmla="*/ 24 h 128"/>
                <a:gd name="T46" fmla="*/ 34 w 98"/>
                <a:gd name="T47" fmla="*/ 75 h 128"/>
                <a:gd name="T48" fmla="*/ 33 w 98"/>
                <a:gd name="T49" fmla="*/ 104 h 128"/>
                <a:gd name="T50" fmla="*/ 98 w 98"/>
                <a:gd name="T51" fmla="*/ 94 h 128"/>
                <a:gd name="T52" fmla="*/ 30 w 98"/>
                <a:gd name="T53" fmla="*/ 106 h 128"/>
                <a:gd name="T54" fmla="*/ 30 w 98"/>
                <a:gd name="T55" fmla="*/ 65 h 128"/>
                <a:gd name="T56" fmla="*/ 30 w 98"/>
                <a:gd name="T57" fmla="*/ 30 h 128"/>
                <a:gd name="T58" fmla="*/ 50 w 98"/>
                <a:gd name="T59" fmla="*/ 30 h 128"/>
                <a:gd name="T60" fmla="*/ 56 w 98"/>
                <a:gd name="T61" fmla="*/ 48 h 128"/>
                <a:gd name="T62" fmla="*/ 72 w 98"/>
                <a:gd name="T63" fmla="*/ 52 h 128"/>
                <a:gd name="T64" fmla="*/ 82 w 98"/>
                <a:gd name="T65" fmla="*/ 62 h 128"/>
                <a:gd name="T66" fmla="*/ 98 w 98"/>
                <a:gd name="T67" fmla="*/ 7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128">
                  <a:moveTo>
                    <a:pt x="38" y="0"/>
                  </a:moveTo>
                  <a:cubicBezTo>
                    <a:pt x="38" y="16"/>
                    <a:pt x="38" y="16"/>
                    <a:pt x="38" y="16"/>
                  </a:cubicBezTo>
                  <a:cubicBezTo>
                    <a:pt x="42" y="16"/>
                    <a:pt x="42" y="16"/>
                    <a:pt x="42" y="16"/>
                  </a:cubicBezTo>
                  <a:cubicBezTo>
                    <a:pt x="42" y="0"/>
                    <a:pt x="42" y="0"/>
                    <a:pt x="42" y="0"/>
                  </a:cubicBezTo>
                  <a:cubicBezTo>
                    <a:pt x="38" y="0"/>
                    <a:pt x="38" y="0"/>
                    <a:pt x="38" y="0"/>
                  </a:cubicBezTo>
                  <a:close/>
                  <a:moveTo>
                    <a:pt x="64" y="10"/>
                  </a:moveTo>
                  <a:cubicBezTo>
                    <a:pt x="51" y="20"/>
                    <a:pt x="51" y="20"/>
                    <a:pt x="51" y="20"/>
                  </a:cubicBezTo>
                  <a:cubicBezTo>
                    <a:pt x="54" y="23"/>
                    <a:pt x="54" y="23"/>
                    <a:pt x="54" y="23"/>
                  </a:cubicBezTo>
                  <a:cubicBezTo>
                    <a:pt x="66" y="13"/>
                    <a:pt x="66" y="13"/>
                    <a:pt x="66" y="13"/>
                  </a:cubicBezTo>
                  <a:cubicBezTo>
                    <a:pt x="64" y="10"/>
                    <a:pt x="64" y="10"/>
                    <a:pt x="64" y="10"/>
                  </a:cubicBezTo>
                  <a:close/>
                  <a:moveTo>
                    <a:pt x="72" y="37"/>
                  </a:moveTo>
                  <a:cubicBezTo>
                    <a:pt x="56" y="34"/>
                    <a:pt x="56" y="34"/>
                    <a:pt x="56" y="34"/>
                  </a:cubicBezTo>
                  <a:cubicBezTo>
                    <a:pt x="55" y="38"/>
                    <a:pt x="55" y="38"/>
                    <a:pt x="55" y="38"/>
                  </a:cubicBezTo>
                  <a:cubicBezTo>
                    <a:pt x="71" y="41"/>
                    <a:pt x="71" y="41"/>
                    <a:pt x="71" y="41"/>
                  </a:cubicBezTo>
                  <a:cubicBezTo>
                    <a:pt x="72" y="37"/>
                    <a:pt x="72" y="37"/>
                    <a:pt x="72" y="37"/>
                  </a:cubicBezTo>
                  <a:close/>
                  <a:moveTo>
                    <a:pt x="10" y="41"/>
                  </a:moveTo>
                  <a:cubicBezTo>
                    <a:pt x="25" y="38"/>
                    <a:pt x="25" y="38"/>
                    <a:pt x="25" y="38"/>
                  </a:cubicBezTo>
                  <a:cubicBezTo>
                    <a:pt x="24" y="34"/>
                    <a:pt x="24" y="34"/>
                    <a:pt x="24" y="34"/>
                  </a:cubicBezTo>
                  <a:cubicBezTo>
                    <a:pt x="9" y="37"/>
                    <a:pt x="9" y="37"/>
                    <a:pt x="9" y="37"/>
                  </a:cubicBezTo>
                  <a:cubicBezTo>
                    <a:pt x="10" y="41"/>
                    <a:pt x="10" y="41"/>
                    <a:pt x="10" y="41"/>
                  </a:cubicBezTo>
                  <a:close/>
                  <a:moveTo>
                    <a:pt x="14" y="13"/>
                  </a:moveTo>
                  <a:cubicBezTo>
                    <a:pt x="27" y="23"/>
                    <a:pt x="27" y="23"/>
                    <a:pt x="27" y="23"/>
                  </a:cubicBezTo>
                  <a:cubicBezTo>
                    <a:pt x="29" y="20"/>
                    <a:pt x="29" y="20"/>
                    <a:pt x="29" y="20"/>
                  </a:cubicBezTo>
                  <a:cubicBezTo>
                    <a:pt x="17" y="10"/>
                    <a:pt x="17" y="10"/>
                    <a:pt x="17" y="10"/>
                  </a:cubicBezTo>
                  <a:cubicBezTo>
                    <a:pt x="14" y="13"/>
                    <a:pt x="14" y="13"/>
                    <a:pt x="14" y="13"/>
                  </a:cubicBezTo>
                  <a:close/>
                  <a:moveTo>
                    <a:pt x="64" y="124"/>
                  </a:moveTo>
                  <a:cubicBezTo>
                    <a:pt x="81" y="124"/>
                    <a:pt x="94" y="110"/>
                    <a:pt x="94" y="94"/>
                  </a:cubicBezTo>
                  <a:cubicBezTo>
                    <a:pt x="94" y="94"/>
                    <a:pt x="94" y="103"/>
                    <a:pt x="94" y="94"/>
                  </a:cubicBezTo>
                  <a:cubicBezTo>
                    <a:pt x="94" y="79"/>
                    <a:pt x="94" y="79"/>
                    <a:pt x="94" y="79"/>
                  </a:cubicBezTo>
                  <a:cubicBezTo>
                    <a:pt x="94" y="70"/>
                    <a:pt x="94" y="70"/>
                    <a:pt x="94" y="70"/>
                  </a:cubicBezTo>
                  <a:cubicBezTo>
                    <a:pt x="94" y="67"/>
                    <a:pt x="92" y="64"/>
                    <a:pt x="88" y="64"/>
                  </a:cubicBezTo>
                  <a:cubicBezTo>
                    <a:pt x="85" y="64"/>
                    <a:pt x="82" y="67"/>
                    <a:pt x="82" y="70"/>
                  </a:cubicBezTo>
                  <a:cubicBezTo>
                    <a:pt x="82" y="72"/>
                    <a:pt x="82" y="72"/>
                    <a:pt x="82" y="72"/>
                  </a:cubicBezTo>
                  <a:cubicBezTo>
                    <a:pt x="78" y="72"/>
                    <a:pt x="78" y="72"/>
                    <a:pt x="78" y="72"/>
                  </a:cubicBezTo>
                  <a:cubicBezTo>
                    <a:pt x="78" y="62"/>
                    <a:pt x="78" y="62"/>
                    <a:pt x="78" y="62"/>
                  </a:cubicBezTo>
                  <a:cubicBezTo>
                    <a:pt x="78" y="59"/>
                    <a:pt x="76" y="56"/>
                    <a:pt x="72" y="56"/>
                  </a:cubicBezTo>
                  <a:cubicBezTo>
                    <a:pt x="69" y="56"/>
                    <a:pt x="66" y="59"/>
                    <a:pt x="66" y="62"/>
                  </a:cubicBezTo>
                  <a:cubicBezTo>
                    <a:pt x="66" y="68"/>
                    <a:pt x="66" y="68"/>
                    <a:pt x="66" y="68"/>
                  </a:cubicBezTo>
                  <a:cubicBezTo>
                    <a:pt x="62" y="68"/>
                    <a:pt x="62" y="68"/>
                    <a:pt x="62" y="68"/>
                  </a:cubicBezTo>
                  <a:cubicBezTo>
                    <a:pt x="62" y="58"/>
                    <a:pt x="62" y="58"/>
                    <a:pt x="62" y="58"/>
                  </a:cubicBezTo>
                  <a:cubicBezTo>
                    <a:pt x="62" y="55"/>
                    <a:pt x="60" y="52"/>
                    <a:pt x="56" y="52"/>
                  </a:cubicBezTo>
                  <a:cubicBezTo>
                    <a:pt x="53" y="52"/>
                    <a:pt x="50" y="55"/>
                    <a:pt x="50" y="58"/>
                  </a:cubicBezTo>
                  <a:cubicBezTo>
                    <a:pt x="50" y="72"/>
                    <a:pt x="50" y="72"/>
                    <a:pt x="50" y="72"/>
                  </a:cubicBezTo>
                  <a:cubicBezTo>
                    <a:pt x="46" y="72"/>
                    <a:pt x="46" y="72"/>
                    <a:pt x="46" y="72"/>
                  </a:cubicBezTo>
                  <a:cubicBezTo>
                    <a:pt x="46" y="30"/>
                    <a:pt x="46" y="30"/>
                    <a:pt x="46" y="30"/>
                  </a:cubicBezTo>
                  <a:cubicBezTo>
                    <a:pt x="46" y="27"/>
                    <a:pt x="44" y="24"/>
                    <a:pt x="40" y="24"/>
                  </a:cubicBezTo>
                  <a:cubicBezTo>
                    <a:pt x="37" y="24"/>
                    <a:pt x="34" y="27"/>
                    <a:pt x="34" y="30"/>
                  </a:cubicBezTo>
                  <a:cubicBezTo>
                    <a:pt x="34" y="75"/>
                    <a:pt x="34" y="75"/>
                    <a:pt x="34" y="75"/>
                  </a:cubicBezTo>
                  <a:cubicBezTo>
                    <a:pt x="26" y="66"/>
                    <a:pt x="15" y="57"/>
                    <a:pt x="11" y="61"/>
                  </a:cubicBezTo>
                  <a:cubicBezTo>
                    <a:pt x="6" y="66"/>
                    <a:pt x="18" y="78"/>
                    <a:pt x="33" y="104"/>
                  </a:cubicBezTo>
                  <a:cubicBezTo>
                    <a:pt x="40" y="116"/>
                    <a:pt x="49" y="124"/>
                    <a:pt x="64" y="124"/>
                  </a:cubicBezTo>
                  <a:close/>
                  <a:moveTo>
                    <a:pt x="98" y="94"/>
                  </a:moveTo>
                  <a:cubicBezTo>
                    <a:pt x="98" y="113"/>
                    <a:pt x="83" y="128"/>
                    <a:pt x="64" y="128"/>
                  </a:cubicBezTo>
                  <a:cubicBezTo>
                    <a:pt x="52" y="128"/>
                    <a:pt x="39" y="122"/>
                    <a:pt x="30" y="106"/>
                  </a:cubicBezTo>
                  <a:cubicBezTo>
                    <a:pt x="17" y="82"/>
                    <a:pt x="0" y="66"/>
                    <a:pt x="8" y="58"/>
                  </a:cubicBezTo>
                  <a:cubicBezTo>
                    <a:pt x="14" y="53"/>
                    <a:pt x="22" y="58"/>
                    <a:pt x="30" y="65"/>
                  </a:cubicBezTo>
                  <a:cubicBezTo>
                    <a:pt x="30" y="65"/>
                    <a:pt x="30" y="65"/>
                    <a:pt x="30" y="65"/>
                  </a:cubicBezTo>
                  <a:cubicBezTo>
                    <a:pt x="30" y="30"/>
                    <a:pt x="30" y="30"/>
                    <a:pt x="30" y="30"/>
                  </a:cubicBezTo>
                  <a:cubicBezTo>
                    <a:pt x="30" y="24"/>
                    <a:pt x="35" y="20"/>
                    <a:pt x="40" y="20"/>
                  </a:cubicBezTo>
                  <a:cubicBezTo>
                    <a:pt x="46" y="20"/>
                    <a:pt x="50" y="24"/>
                    <a:pt x="50" y="30"/>
                  </a:cubicBezTo>
                  <a:cubicBezTo>
                    <a:pt x="50" y="50"/>
                    <a:pt x="50" y="50"/>
                    <a:pt x="50" y="50"/>
                  </a:cubicBezTo>
                  <a:cubicBezTo>
                    <a:pt x="52" y="49"/>
                    <a:pt x="54" y="48"/>
                    <a:pt x="56" y="48"/>
                  </a:cubicBezTo>
                  <a:cubicBezTo>
                    <a:pt x="61" y="48"/>
                    <a:pt x="64" y="51"/>
                    <a:pt x="66" y="55"/>
                  </a:cubicBezTo>
                  <a:cubicBezTo>
                    <a:pt x="67" y="53"/>
                    <a:pt x="70" y="52"/>
                    <a:pt x="72" y="52"/>
                  </a:cubicBezTo>
                  <a:cubicBezTo>
                    <a:pt x="78" y="52"/>
                    <a:pt x="82" y="56"/>
                    <a:pt x="82" y="62"/>
                  </a:cubicBezTo>
                  <a:cubicBezTo>
                    <a:pt x="82" y="62"/>
                    <a:pt x="82" y="62"/>
                    <a:pt x="82" y="62"/>
                  </a:cubicBezTo>
                  <a:cubicBezTo>
                    <a:pt x="84" y="61"/>
                    <a:pt x="86" y="60"/>
                    <a:pt x="88" y="60"/>
                  </a:cubicBezTo>
                  <a:cubicBezTo>
                    <a:pt x="94" y="60"/>
                    <a:pt x="98" y="65"/>
                    <a:pt x="98" y="70"/>
                  </a:cubicBezTo>
                  <a:cubicBezTo>
                    <a:pt x="98" y="94"/>
                    <a:pt x="98" y="94"/>
                    <a:pt x="98" y="9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43"/>
            <p:cNvSpPr>
              <a:spLocks noEditPoints="1"/>
            </p:cNvSpPr>
            <p:nvPr/>
          </p:nvSpPr>
          <p:spPr bwMode="auto">
            <a:xfrm>
              <a:off x="4244976" y="4821932"/>
              <a:ext cx="276225" cy="292100"/>
            </a:xfrm>
            <a:custGeom>
              <a:avLst/>
              <a:gdLst>
                <a:gd name="T0" fmla="*/ 38 w 106"/>
                <a:gd name="T1" fmla="*/ 20 h 112"/>
                <a:gd name="T2" fmla="*/ 38 w 106"/>
                <a:gd name="T3" fmla="*/ 49 h 112"/>
                <a:gd name="T4" fmla="*/ 38 w 106"/>
                <a:gd name="T5" fmla="*/ 49 h 112"/>
                <a:gd name="T6" fmla="*/ 16 w 106"/>
                <a:gd name="T7" fmla="*/ 42 h 112"/>
                <a:gd name="T8" fmla="*/ 37 w 106"/>
                <a:gd name="T9" fmla="*/ 90 h 112"/>
                <a:gd name="T10" fmla="*/ 72 w 106"/>
                <a:gd name="T11" fmla="*/ 112 h 112"/>
                <a:gd name="T12" fmla="*/ 106 w 106"/>
                <a:gd name="T13" fmla="*/ 78 h 112"/>
                <a:gd name="T14" fmla="*/ 106 w 106"/>
                <a:gd name="T15" fmla="*/ 54 h 112"/>
                <a:gd name="T16" fmla="*/ 96 w 106"/>
                <a:gd name="T17" fmla="*/ 44 h 112"/>
                <a:gd name="T18" fmla="*/ 90 w 106"/>
                <a:gd name="T19" fmla="*/ 46 h 112"/>
                <a:gd name="T20" fmla="*/ 90 w 106"/>
                <a:gd name="T21" fmla="*/ 14 h 112"/>
                <a:gd name="T22" fmla="*/ 80 w 106"/>
                <a:gd name="T23" fmla="*/ 4 h 112"/>
                <a:gd name="T24" fmla="*/ 73 w 106"/>
                <a:gd name="T25" fmla="*/ 7 h 112"/>
                <a:gd name="T26" fmla="*/ 64 w 106"/>
                <a:gd name="T27" fmla="*/ 0 h 112"/>
                <a:gd name="T28" fmla="*/ 55 w 106"/>
                <a:gd name="T29" fmla="*/ 7 h 112"/>
                <a:gd name="T30" fmla="*/ 48 w 106"/>
                <a:gd name="T31" fmla="*/ 4 h 112"/>
                <a:gd name="T32" fmla="*/ 38 w 106"/>
                <a:gd name="T33" fmla="*/ 14 h 112"/>
                <a:gd name="T34" fmla="*/ 38 w 106"/>
                <a:gd name="T35" fmla="*/ 16 h 112"/>
                <a:gd name="T36" fmla="*/ 8 w 106"/>
                <a:gd name="T37" fmla="*/ 16 h 112"/>
                <a:gd name="T38" fmla="*/ 21 w 106"/>
                <a:gd name="T39" fmla="*/ 3 h 112"/>
                <a:gd name="T40" fmla="*/ 18 w 106"/>
                <a:gd name="T41" fmla="*/ 0 h 112"/>
                <a:gd name="T42" fmla="*/ 0 w 106"/>
                <a:gd name="T43" fmla="*/ 18 h 112"/>
                <a:gd name="T44" fmla="*/ 18 w 106"/>
                <a:gd name="T45" fmla="*/ 36 h 112"/>
                <a:gd name="T46" fmla="*/ 21 w 106"/>
                <a:gd name="T47" fmla="*/ 33 h 112"/>
                <a:gd name="T48" fmla="*/ 8 w 106"/>
                <a:gd name="T49" fmla="*/ 20 h 112"/>
                <a:gd name="T50" fmla="*/ 38 w 106"/>
                <a:gd name="T51" fmla="*/ 20 h 112"/>
                <a:gd name="T52" fmla="*/ 72 w 106"/>
                <a:gd name="T53" fmla="*/ 108 h 112"/>
                <a:gd name="T54" fmla="*/ 41 w 106"/>
                <a:gd name="T55" fmla="*/ 88 h 112"/>
                <a:gd name="T56" fmla="*/ 19 w 106"/>
                <a:gd name="T57" fmla="*/ 45 h 112"/>
                <a:gd name="T58" fmla="*/ 42 w 106"/>
                <a:gd name="T59" fmla="*/ 59 h 112"/>
                <a:gd name="T60" fmla="*/ 42 w 106"/>
                <a:gd name="T61" fmla="*/ 14 h 112"/>
                <a:gd name="T62" fmla="*/ 48 w 106"/>
                <a:gd name="T63" fmla="*/ 8 h 112"/>
                <a:gd name="T64" fmla="*/ 54 w 106"/>
                <a:gd name="T65" fmla="*/ 14 h 112"/>
                <a:gd name="T66" fmla="*/ 54 w 106"/>
                <a:gd name="T67" fmla="*/ 56 h 112"/>
                <a:gd name="T68" fmla="*/ 58 w 106"/>
                <a:gd name="T69" fmla="*/ 56 h 112"/>
                <a:gd name="T70" fmla="*/ 58 w 106"/>
                <a:gd name="T71" fmla="*/ 10 h 112"/>
                <a:gd name="T72" fmla="*/ 64 w 106"/>
                <a:gd name="T73" fmla="*/ 4 h 112"/>
                <a:gd name="T74" fmla="*/ 70 w 106"/>
                <a:gd name="T75" fmla="*/ 10 h 112"/>
                <a:gd name="T76" fmla="*/ 70 w 106"/>
                <a:gd name="T77" fmla="*/ 52 h 112"/>
                <a:gd name="T78" fmla="*/ 74 w 106"/>
                <a:gd name="T79" fmla="*/ 52 h 112"/>
                <a:gd name="T80" fmla="*/ 74 w 106"/>
                <a:gd name="T81" fmla="*/ 14 h 112"/>
                <a:gd name="T82" fmla="*/ 80 w 106"/>
                <a:gd name="T83" fmla="*/ 8 h 112"/>
                <a:gd name="T84" fmla="*/ 86 w 106"/>
                <a:gd name="T85" fmla="*/ 14 h 112"/>
                <a:gd name="T86" fmla="*/ 86 w 106"/>
                <a:gd name="T87" fmla="*/ 56 h 112"/>
                <a:gd name="T88" fmla="*/ 90 w 106"/>
                <a:gd name="T89" fmla="*/ 56 h 112"/>
                <a:gd name="T90" fmla="*/ 90 w 106"/>
                <a:gd name="T91" fmla="*/ 54 h 112"/>
                <a:gd name="T92" fmla="*/ 96 w 106"/>
                <a:gd name="T93" fmla="*/ 48 h 112"/>
                <a:gd name="T94" fmla="*/ 102 w 106"/>
                <a:gd name="T95" fmla="*/ 54 h 112"/>
                <a:gd name="T96" fmla="*/ 102 w 106"/>
                <a:gd name="T97" fmla="*/ 63 h 112"/>
                <a:gd name="T98" fmla="*/ 102 w 106"/>
                <a:gd name="T99" fmla="*/ 78 h 112"/>
                <a:gd name="T100" fmla="*/ 72 w 106"/>
                <a:gd name="T101"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6" h="112">
                  <a:moveTo>
                    <a:pt x="38" y="20"/>
                  </a:moveTo>
                  <a:cubicBezTo>
                    <a:pt x="38" y="49"/>
                    <a:pt x="38" y="49"/>
                    <a:pt x="38" y="49"/>
                  </a:cubicBezTo>
                  <a:cubicBezTo>
                    <a:pt x="38" y="49"/>
                    <a:pt x="38" y="49"/>
                    <a:pt x="38" y="49"/>
                  </a:cubicBezTo>
                  <a:cubicBezTo>
                    <a:pt x="30" y="42"/>
                    <a:pt x="21" y="37"/>
                    <a:pt x="16" y="42"/>
                  </a:cubicBezTo>
                  <a:cubicBezTo>
                    <a:pt x="8" y="50"/>
                    <a:pt x="24" y="66"/>
                    <a:pt x="37" y="90"/>
                  </a:cubicBezTo>
                  <a:cubicBezTo>
                    <a:pt x="47" y="106"/>
                    <a:pt x="60" y="112"/>
                    <a:pt x="72" y="112"/>
                  </a:cubicBezTo>
                  <a:cubicBezTo>
                    <a:pt x="91" y="112"/>
                    <a:pt x="106" y="97"/>
                    <a:pt x="106" y="78"/>
                  </a:cubicBezTo>
                  <a:cubicBezTo>
                    <a:pt x="106" y="54"/>
                    <a:pt x="106" y="54"/>
                    <a:pt x="106" y="54"/>
                  </a:cubicBezTo>
                  <a:cubicBezTo>
                    <a:pt x="106" y="49"/>
                    <a:pt x="102" y="44"/>
                    <a:pt x="96" y="44"/>
                  </a:cubicBezTo>
                  <a:cubicBezTo>
                    <a:pt x="94" y="44"/>
                    <a:pt x="92" y="45"/>
                    <a:pt x="90" y="46"/>
                  </a:cubicBezTo>
                  <a:cubicBezTo>
                    <a:pt x="90" y="14"/>
                    <a:pt x="90" y="14"/>
                    <a:pt x="90" y="14"/>
                  </a:cubicBezTo>
                  <a:cubicBezTo>
                    <a:pt x="90" y="8"/>
                    <a:pt x="86" y="4"/>
                    <a:pt x="80" y="4"/>
                  </a:cubicBezTo>
                  <a:cubicBezTo>
                    <a:pt x="78" y="4"/>
                    <a:pt x="75" y="5"/>
                    <a:pt x="73" y="7"/>
                  </a:cubicBezTo>
                  <a:cubicBezTo>
                    <a:pt x="72" y="3"/>
                    <a:pt x="68" y="0"/>
                    <a:pt x="64" y="0"/>
                  </a:cubicBezTo>
                  <a:cubicBezTo>
                    <a:pt x="60" y="0"/>
                    <a:pt x="56" y="3"/>
                    <a:pt x="55" y="7"/>
                  </a:cubicBezTo>
                  <a:cubicBezTo>
                    <a:pt x="53" y="5"/>
                    <a:pt x="51" y="4"/>
                    <a:pt x="48" y="4"/>
                  </a:cubicBezTo>
                  <a:cubicBezTo>
                    <a:pt x="43" y="4"/>
                    <a:pt x="38" y="9"/>
                    <a:pt x="38" y="14"/>
                  </a:cubicBezTo>
                  <a:cubicBezTo>
                    <a:pt x="38" y="16"/>
                    <a:pt x="38" y="16"/>
                    <a:pt x="38" y="16"/>
                  </a:cubicBezTo>
                  <a:cubicBezTo>
                    <a:pt x="8" y="16"/>
                    <a:pt x="8" y="16"/>
                    <a:pt x="8" y="16"/>
                  </a:cubicBezTo>
                  <a:cubicBezTo>
                    <a:pt x="21" y="3"/>
                    <a:pt x="21" y="3"/>
                    <a:pt x="21" y="3"/>
                  </a:cubicBezTo>
                  <a:cubicBezTo>
                    <a:pt x="18" y="0"/>
                    <a:pt x="18" y="0"/>
                    <a:pt x="18" y="0"/>
                  </a:cubicBezTo>
                  <a:cubicBezTo>
                    <a:pt x="0" y="18"/>
                    <a:pt x="0" y="18"/>
                    <a:pt x="0" y="18"/>
                  </a:cubicBezTo>
                  <a:cubicBezTo>
                    <a:pt x="18" y="36"/>
                    <a:pt x="18" y="36"/>
                    <a:pt x="18" y="36"/>
                  </a:cubicBezTo>
                  <a:cubicBezTo>
                    <a:pt x="21" y="33"/>
                    <a:pt x="21" y="33"/>
                    <a:pt x="21" y="33"/>
                  </a:cubicBezTo>
                  <a:cubicBezTo>
                    <a:pt x="8" y="20"/>
                    <a:pt x="8" y="20"/>
                    <a:pt x="8" y="20"/>
                  </a:cubicBezTo>
                  <a:cubicBezTo>
                    <a:pt x="38" y="20"/>
                    <a:pt x="38" y="20"/>
                    <a:pt x="38" y="20"/>
                  </a:cubicBezTo>
                  <a:close/>
                  <a:moveTo>
                    <a:pt x="72" y="108"/>
                  </a:moveTo>
                  <a:cubicBezTo>
                    <a:pt x="57" y="108"/>
                    <a:pt x="48" y="100"/>
                    <a:pt x="41" y="88"/>
                  </a:cubicBezTo>
                  <a:cubicBezTo>
                    <a:pt x="25" y="62"/>
                    <a:pt x="14" y="50"/>
                    <a:pt x="19" y="45"/>
                  </a:cubicBezTo>
                  <a:cubicBezTo>
                    <a:pt x="23" y="41"/>
                    <a:pt x="34" y="50"/>
                    <a:pt x="42" y="59"/>
                  </a:cubicBezTo>
                  <a:cubicBezTo>
                    <a:pt x="42" y="14"/>
                    <a:pt x="42" y="14"/>
                    <a:pt x="42" y="14"/>
                  </a:cubicBezTo>
                  <a:cubicBezTo>
                    <a:pt x="42" y="11"/>
                    <a:pt x="45" y="8"/>
                    <a:pt x="48" y="8"/>
                  </a:cubicBezTo>
                  <a:cubicBezTo>
                    <a:pt x="51" y="8"/>
                    <a:pt x="54" y="11"/>
                    <a:pt x="54" y="14"/>
                  </a:cubicBezTo>
                  <a:cubicBezTo>
                    <a:pt x="54" y="56"/>
                    <a:pt x="54" y="56"/>
                    <a:pt x="54" y="56"/>
                  </a:cubicBezTo>
                  <a:cubicBezTo>
                    <a:pt x="58" y="56"/>
                    <a:pt x="58" y="56"/>
                    <a:pt x="58" y="56"/>
                  </a:cubicBezTo>
                  <a:cubicBezTo>
                    <a:pt x="58" y="10"/>
                    <a:pt x="58" y="10"/>
                    <a:pt x="58" y="10"/>
                  </a:cubicBezTo>
                  <a:cubicBezTo>
                    <a:pt x="58" y="7"/>
                    <a:pt x="61" y="4"/>
                    <a:pt x="64" y="4"/>
                  </a:cubicBezTo>
                  <a:cubicBezTo>
                    <a:pt x="67" y="4"/>
                    <a:pt x="70" y="7"/>
                    <a:pt x="70" y="10"/>
                  </a:cubicBezTo>
                  <a:cubicBezTo>
                    <a:pt x="70" y="52"/>
                    <a:pt x="70" y="52"/>
                    <a:pt x="70" y="52"/>
                  </a:cubicBezTo>
                  <a:cubicBezTo>
                    <a:pt x="74" y="52"/>
                    <a:pt x="74" y="52"/>
                    <a:pt x="74" y="52"/>
                  </a:cubicBezTo>
                  <a:cubicBezTo>
                    <a:pt x="74" y="14"/>
                    <a:pt x="74" y="14"/>
                    <a:pt x="74" y="14"/>
                  </a:cubicBezTo>
                  <a:cubicBezTo>
                    <a:pt x="74" y="11"/>
                    <a:pt x="77" y="8"/>
                    <a:pt x="80" y="8"/>
                  </a:cubicBezTo>
                  <a:cubicBezTo>
                    <a:pt x="83" y="8"/>
                    <a:pt x="86" y="11"/>
                    <a:pt x="86" y="14"/>
                  </a:cubicBezTo>
                  <a:cubicBezTo>
                    <a:pt x="86" y="56"/>
                    <a:pt x="86" y="56"/>
                    <a:pt x="86" y="56"/>
                  </a:cubicBezTo>
                  <a:cubicBezTo>
                    <a:pt x="90" y="56"/>
                    <a:pt x="90" y="56"/>
                    <a:pt x="90" y="56"/>
                  </a:cubicBezTo>
                  <a:cubicBezTo>
                    <a:pt x="90" y="54"/>
                    <a:pt x="90" y="54"/>
                    <a:pt x="90" y="54"/>
                  </a:cubicBezTo>
                  <a:cubicBezTo>
                    <a:pt x="90" y="51"/>
                    <a:pt x="93" y="48"/>
                    <a:pt x="96" y="48"/>
                  </a:cubicBezTo>
                  <a:cubicBezTo>
                    <a:pt x="99" y="48"/>
                    <a:pt x="102" y="51"/>
                    <a:pt x="102" y="54"/>
                  </a:cubicBezTo>
                  <a:cubicBezTo>
                    <a:pt x="102" y="63"/>
                    <a:pt x="102" y="63"/>
                    <a:pt x="102" y="63"/>
                  </a:cubicBezTo>
                  <a:cubicBezTo>
                    <a:pt x="102" y="78"/>
                    <a:pt x="102" y="78"/>
                    <a:pt x="102" y="78"/>
                  </a:cubicBezTo>
                  <a:cubicBezTo>
                    <a:pt x="102" y="95"/>
                    <a:pt x="89" y="108"/>
                    <a:pt x="72" y="10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44"/>
            <p:cNvSpPr>
              <a:spLocks noEditPoints="1"/>
            </p:cNvSpPr>
            <p:nvPr/>
          </p:nvSpPr>
          <p:spPr bwMode="auto">
            <a:xfrm>
              <a:off x="11682414" y="3032156"/>
              <a:ext cx="306388" cy="292100"/>
            </a:xfrm>
            <a:custGeom>
              <a:avLst/>
              <a:gdLst>
                <a:gd name="T0" fmla="*/ 82 w 118"/>
                <a:gd name="T1" fmla="*/ 16 h 112"/>
                <a:gd name="T2" fmla="*/ 82 w 118"/>
                <a:gd name="T3" fmla="*/ 14 h 112"/>
                <a:gd name="T4" fmla="*/ 72 w 118"/>
                <a:gd name="T5" fmla="*/ 4 h 112"/>
                <a:gd name="T6" fmla="*/ 66 w 118"/>
                <a:gd name="T7" fmla="*/ 7 h 112"/>
                <a:gd name="T8" fmla="*/ 56 w 118"/>
                <a:gd name="T9" fmla="*/ 0 h 112"/>
                <a:gd name="T10" fmla="*/ 47 w 118"/>
                <a:gd name="T11" fmla="*/ 7 h 112"/>
                <a:gd name="T12" fmla="*/ 40 w 118"/>
                <a:gd name="T13" fmla="*/ 4 h 112"/>
                <a:gd name="T14" fmla="*/ 30 w 118"/>
                <a:gd name="T15" fmla="*/ 14 h 112"/>
                <a:gd name="T16" fmla="*/ 30 w 118"/>
                <a:gd name="T17" fmla="*/ 49 h 112"/>
                <a:gd name="T18" fmla="*/ 30 w 118"/>
                <a:gd name="T19" fmla="*/ 49 h 112"/>
                <a:gd name="T20" fmla="*/ 8 w 118"/>
                <a:gd name="T21" fmla="*/ 42 h 112"/>
                <a:gd name="T22" fmla="*/ 30 w 118"/>
                <a:gd name="T23" fmla="*/ 90 h 112"/>
                <a:gd name="T24" fmla="*/ 64 w 118"/>
                <a:gd name="T25" fmla="*/ 112 h 112"/>
                <a:gd name="T26" fmla="*/ 98 w 118"/>
                <a:gd name="T27" fmla="*/ 78 h 112"/>
                <a:gd name="T28" fmla="*/ 98 w 118"/>
                <a:gd name="T29" fmla="*/ 54 h 112"/>
                <a:gd name="T30" fmla="*/ 88 w 118"/>
                <a:gd name="T31" fmla="*/ 44 h 112"/>
                <a:gd name="T32" fmla="*/ 82 w 118"/>
                <a:gd name="T33" fmla="*/ 46 h 112"/>
                <a:gd name="T34" fmla="*/ 82 w 118"/>
                <a:gd name="T35" fmla="*/ 20 h 112"/>
                <a:gd name="T36" fmla="*/ 110 w 118"/>
                <a:gd name="T37" fmla="*/ 20 h 112"/>
                <a:gd name="T38" fmla="*/ 97 w 118"/>
                <a:gd name="T39" fmla="*/ 33 h 112"/>
                <a:gd name="T40" fmla="*/ 100 w 118"/>
                <a:gd name="T41" fmla="*/ 36 h 112"/>
                <a:gd name="T42" fmla="*/ 118 w 118"/>
                <a:gd name="T43" fmla="*/ 18 h 112"/>
                <a:gd name="T44" fmla="*/ 100 w 118"/>
                <a:gd name="T45" fmla="*/ 0 h 112"/>
                <a:gd name="T46" fmla="*/ 97 w 118"/>
                <a:gd name="T47" fmla="*/ 3 h 112"/>
                <a:gd name="T48" fmla="*/ 110 w 118"/>
                <a:gd name="T49" fmla="*/ 16 h 112"/>
                <a:gd name="T50" fmla="*/ 82 w 118"/>
                <a:gd name="T51" fmla="*/ 16 h 112"/>
                <a:gd name="T52" fmla="*/ 64 w 118"/>
                <a:gd name="T53" fmla="*/ 108 h 112"/>
                <a:gd name="T54" fmla="*/ 33 w 118"/>
                <a:gd name="T55" fmla="*/ 88 h 112"/>
                <a:gd name="T56" fmla="*/ 11 w 118"/>
                <a:gd name="T57" fmla="*/ 45 h 112"/>
                <a:gd name="T58" fmla="*/ 34 w 118"/>
                <a:gd name="T59" fmla="*/ 59 h 112"/>
                <a:gd name="T60" fmla="*/ 34 w 118"/>
                <a:gd name="T61" fmla="*/ 14 h 112"/>
                <a:gd name="T62" fmla="*/ 40 w 118"/>
                <a:gd name="T63" fmla="*/ 8 h 112"/>
                <a:gd name="T64" fmla="*/ 46 w 118"/>
                <a:gd name="T65" fmla="*/ 14 h 112"/>
                <a:gd name="T66" fmla="*/ 46 w 118"/>
                <a:gd name="T67" fmla="*/ 56 h 112"/>
                <a:gd name="T68" fmla="*/ 50 w 118"/>
                <a:gd name="T69" fmla="*/ 56 h 112"/>
                <a:gd name="T70" fmla="*/ 50 w 118"/>
                <a:gd name="T71" fmla="*/ 10 h 112"/>
                <a:gd name="T72" fmla="*/ 56 w 118"/>
                <a:gd name="T73" fmla="*/ 4 h 112"/>
                <a:gd name="T74" fmla="*/ 62 w 118"/>
                <a:gd name="T75" fmla="*/ 10 h 112"/>
                <a:gd name="T76" fmla="*/ 62 w 118"/>
                <a:gd name="T77" fmla="*/ 52 h 112"/>
                <a:gd name="T78" fmla="*/ 66 w 118"/>
                <a:gd name="T79" fmla="*/ 52 h 112"/>
                <a:gd name="T80" fmla="*/ 66 w 118"/>
                <a:gd name="T81" fmla="*/ 14 h 112"/>
                <a:gd name="T82" fmla="*/ 72 w 118"/>
                <a:gd name="T83" fmla="*/ 8 h 112"/>
                <a:gd name="T84" fmla="*/ 78 w 118"/>
                <a:gd name="T85" fmla="*/ 14 h 112"/>
                <a:gd name="T86" fmla="*/ 78 w 118"/>
                <a:gd name="T87" fmla="*/ 56 h 112"/>
                <a:gd name="T88" fmla="*/ 82 w 118"/>
                <a:gd name="T89" fmla="*/ 56 h 112"/>
                <a:gd name="T90" fmla="*/ 82 w 118"/>
                <a:gd name="T91" fmla="*/ 54 h 112"/>
                <a:gd name="T92" fmla="*/ 88 w 118"/>
                <a:gd name="T93" fmla="*/ 48 h 112"/>
                <a:gd name="T94" fmla="*/ 94 w 118"/>
                <a:gd name="T95" fmla="*/ 54 h 112"/>
                <a:gd name="T96" fmla="*/ 94 w 118"/>
                <a:gd name="T97" fmla="*/ 63 h 112"/>
                <a:gd name="T98" fmla="*/ 94 w 118"/>
                <a:gd name="T99" fmla="*/ 78 h 112"/>
                <a:gd name="T100" fmla="*/ 64 w 118"/>
                <a:gd name="T101"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8" h="112">
                  <a:moveTo>
                    <a:pt x="82" y="16"/>
                  </a:moveTo>
                  <a:cubicBezTo>
                    <a:pt x="82" y="14"/>
                    <a:pt x="82" y="14"/>
                    <a:pt x="82" y="14"/>
                  </a:cubicBezTo>
                  <a:cubicBezTo>
                    <a:pt x="82" y="8"/>
                    <a:pt x="78" y="4"/>
                    <a:pt x="72" y="4"/>
                  </a:cubicBezTo>
                  <a:cubicBezTo>
                    <a:pt x="70" y="4"/>
                    <a:pt x="67" y="5"/>
                    <a:pt x="66" y="7"/>
                  </a:cubicBezTo>
                  <a:cubicBezTo>
                    <a:pt x="64" y="3"/>
                    <a:pt x="60" y="0"/>
                    <a:pt x="56" y="0"/>
                  </a:cubicBezTo>
                  <a:cubicBezTo>
                    <a:pt x="52" y="0"/>
                    <a:pt x="48" y="3"/>
                    <a:pt x="47" y="7"/>
                  </a:cubicBezTo>
                  <a:cubicBezTo>
                    <a:pt x="45" y="5"/>
                    <a:pt x="43" y="4"/>
                    <a:pt x="40" y="4"/>
                  </a:cubicBezTo>
                  <a:cubicBezTo>
                    <a:pt x="35" y="4"/>
                    <a:pt x="30" y="9"/>
                    <a:pt x="30" y="14"/>
                  </a:cubicBezTo>
                  <a:cubicBezTo>
                    <a:pt x="30" y="49"/>
                    <a:pt x="30" y="49"/>
                    <a:pt x="30" y="49"/>
                  </a:cubicBezTo>
                  <a:cubicBezTo>
                    <a:pt x="30" y="49"/>
                    <a:pt x="30" y="49"/>
                    <a:pt x="30" y="49"/>
                  </a:cubicBezTo>
                  <a:cubicBezTo>
                    <a:pt x="22" y="42"/>
                    <a:pt x="13" y="37"/>
                    <a:pt x="8" y="42"/>
                  </a:cubicBezTo>
                  <a:cubicBezTo>
                    <a:pt x="0" y="50"/>
                    <a:pt x="16" y="66"/>
                    <a:pt x="30" y="90"/>
                  </a:cubicBezTo>
                  <a:cubicBezTo>
                    <a:pt x="39" y="106"/>
                    <a:pt x="52" y="112"/>
                    <a:pt x="64" y="112"/>
                  </a:cubicBezTo>
                  <a:cubicBezTo>
                    <a:pt x="83" y="112"/>
                    <a:pt x="98" y="97"/>
                    <a:pt x="98" y="78"/>
                  </a:cubicBezTo>
                  <a:cubicBezTo>
                    <a:pt x="98" y="54"/>
                    <a:pt x="98" y="54"/>
                    <a:pt x="98" y="54"/>
                  </a:cubicBezTo>
                  <a:cubicBezTo>
                    <a:pt x="98" y="49"/>
                    <a:pt x="94" y="44"/>
                    <a:pt x="88" y="44"/>
                  </a:cubicBezTo>
                  <a:cubicBezTo>
                    <a:pt x="86" y="44"/>
                    <a:pt x="84" y="45"/>
                    <a:pt x="82" y="46"/>
                  </a:cubicBezTo>
                  <a:cubicBezTo>
                    <a:pt x="82" y="20"/>
                    <a:pt x="82" y="20"/>
                    <a:pt x="82" y="20"/>
                  </a:cubicBezTo>
                  <a:cubicBezTo>
                    <a:pt x="110" y="20"/>
                    <a:pt x="110" y="20"/>
                    <a:pt x="110" y="20"/>
                  </a:cubicBezTo>
                  <a:cubicBezTo>
                    <a:pt x="97" y="33"/>
                    <a:pt x="97" y="33"/>
                    <a:pt x="97" y="33"/>
                  </a:cubicBezTo>
                  <a:cubicBezTo>
                    <a:pt x="100" y="36"/>
                    <a:pt x="100" y="36"/>
                    <a:pt x="100" y="36"/>
                  </a:cubicBezTo>
                  <a:cubicBezTo>
                    <a:pt x="118" y="18"/>
                    <a:pt x="118" y="18"/>
                    <a:pt x="118" y="18"/>
                  </a:cubicBezTo>
                  <a:cubicBezTo>
                    <a:pt x="100" y="0"/>
                    <a:pt x="100" y="0"/>
                    <a:pt x="100" y="0"/>
                  </a:cubicBezTo>
                  <a:cubicBezTo>
                    <a:pt x="97" y="3"/>
                    <a:pt x="97" y="3"/>
                    <a:pt x="97" y="3"/>
                  </a:cubicBezTo>
                  <a:cubicBezTo>
                    <a:pt x="110" y="16"/>
                    <a:pt x="110" y="16"/>
                    <a:pt x="110" y="16"/>
                  </a:cubicBezTo>
                  <a:cubicBezTo>
                    <a:pt x="82" y="16"/>
                    <a:pt x="82" y="16"/>
                    <a:pt x="82" y="16"/>
                  </a:cubicBezTo>
                  <a:close/>
                  <a:moveTo>
                    <a:pt x="64" y="108"/>
                  </a:moveTo>
                  <a:cubicBezTo>
                    <a:pt x="49" y="108"/>
                    <a:pt x="40" y="100"/>
                    <a:pt x="33" y="88"/>
                  </a:cubicBezTo>
                  <a:cubicBezTo>
                    <a:pt x="17"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6"/>
                    <a:pt x="46" y="56"/>
                    <a:pt x="46" y="56"/>
                  </a:cubicBezTo>
                  <a:cubicBezTo>
                    <a:pt x="50" y="56"/>
                    <a:pt x="50" y="56"/>
                    <a:pt x="50" y="56"/>
                  </a:cubicBezTo>
                  <a:cubicBezTo>
                    <a:pt x="50" y="10"/>
                    <a:pt x="50" y="10"/>
                    <a:pt x="50" y="10"/>
                  </a:cubicBezTo>
                  <a:cubicBezTo>
                    <a:pt x="50" y="7"/>
                    <a:pt x="53" y="4"/>
                    <a:pt x="56" y="4"/>
                  </a:cubicBezTo>
                  <a:cubicBezTo>
                    <a:pt x="59" y="4"/>
                    <a:pt x="62" y="7"/>
                    <a:pt x="62" y="10"/>
                  </a:cubicBezTo>
                  <a:cubicBezTo>
                    <a:pt x="62" y="52"/>
                    <a:pt x="62" y="52"/>
                    <a:pt x="62" y="52"/>
                  </a:cubicBezTo>
                  <a:cubicBezTo>
                    <a:pt x="66" y="52"/>
                    <a:pt x="66" y="52"/>
                    <a:pt x="66" y="52"/>
                  </a:cubicBezTo>
                  <a:cubicBezTo>
                    <a:pt x="66" y="14"/>
                    <a:pt x="66" y="14"/>
                    <a:pt x="66" y="14"/>
                  </a:cubicBezTo>
                  <a:cubicBezTo>
                    <a:pt x="66" y="11"/>
                    <a:pt x="69" y="8"/>
                    <a:pt x="72" y="8"/>
                  </a:cubicBezTo>
                  <a:cubicBezTo>
                    <a:pt x="75" y="8"/>
                    <a:pt x="78" y="11"/>
                    <a:pt x="78" y="14"/>
                  </a:cubicBezTo>
                  <a:cubicBezTo>
                    <a:pt x="78" y="56"/>
                    <a:pt x="78" y="56"/>
                    <a:pt x="78" y="56"/>
                  </a:cubicBezTo>
                  <a:cubicBezTo>
                    <a:pt x="82" y="56"/>
                    <a:pt x="82" y="56"/>
                    <a:pt x="82" y="56"/>
                  </a:cubicBezTo>
                  <a:cubicBezTo>
                    <a:pt x="82" y="54"/>
                    <a:pt x="82" y="54"/>
                    <a:pt x="82" y="54"/>
                  </a:cubicBezTo>
                  <a:cubicBezTo>
                    <a:pt x="82" y="51"/>
                    <a:pt x="85" y="48"/>
                    <a:pt x="88" y="48"/>
                  </a:cubicBezTo>
                  <a:cubicBezTo>
                    <a:pt x="91" y="48"/>
                    <a:pt x="94" y="51"/>
                    <a:pt x="94" y="54"/>
                  </a:cubicBezTo>
                  <a:cubicBezTo>
                    <a:pt x="94" y="63"/>
                    <a:pt x="94" y="63"/>
                    <a:pt x="94" y="63"/>
                  </a:cubicBezTo>
                  <a:cubicBezTo>
                    <a:pt x="94" y="78"/>
                    <a:pt x="94" y="78"/>
                    <a:pt x="94" y="78"/>
                  </a:cubicBezTo>
                  <a:cubicBezTo>
                    <a:pt x="94" y="95"/>
                    <a:pt x="81" y="108"/>
                    <a:pt x="64" y="10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45"/>
            <p:cNvSpPr>
              <a:spLocks noEditPoints="1"/>
            </p:cNvSpPr>
            <p:nvPr/>
          </p:nvSpPr>
          <p:spPr bwMode="auto">
            <a:xfrm>
              <a:off x="5516564" y="4821932"/>
              <a:ext cx="254000" cy="292100"/>
            </a:xfrm>
            <a:custGeom>
              <a:avLst/>
              <a:gdLst>
                <a:gd name="T0" fmla="*/ 88 w 98"/>
                <a:gd name="T1" fmla="*/ 44 h 112"/>
                <a:gd name="T2" fmla="*/ 82 w 98"/>
                <a:gd name="T3" fmla="*/ 46 h 112"/>
                <a:gd name="T4" fmla="*/ 82 w 98"/>
                <a:gd name="T5" fmla="*/ 14 h 112"/>
                <a:gd name="T6" fmla="*/ 72 w 98"/>
                <a:gd name="T7" fmla="*/ 4 h 112"/>
                <a:gd name="T8" fmla="*/ 66 w 98"/>
                <a:gd name="T9" fmla="*/ 7 h 112"/>
                <a:gd name="T10" fmla="*/ 57 w 98"/>
                <a:gd name="T11" fmla="*/ 0 h 112"/>
                <a:gd name="T12" fmla="*/ 47 w 98"/>
                <a:gd name="T13" fmla="*/ 7 h 112"/>
                <a:gd name="T14" fmla="*/ 40 w 98"/>
                <a:gd name="T15" fmla="*/ 4 h 112"/>
                <a:gd name="T16" fmla="*/ 30 w 98"/>
                <a:gd name="T17" fmla="*/ 14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54 h 112"/>
                <a:gd name="T30" fmla="*/ 88 w 98"/>
                <a:gd name="T31" fmla="*/ 44 h 112"/>
                <a:gd name="T32" fmla="*/ 94 w 98"/>
                <a:gd name="T33" fmla="*/ 63 h 112"/>
                <a:gd name="T34" fmla="*/ 94 w 98"/>
                <a:gd name="T35" fmla="*/ 78 h 112"/>
                <a:gd name="T36" fmla="*/ 66 w 98"/>
                <a:gd name="T37" fmla="*/ 108 h 112"/>
                <a:gd name="T38" fmla="*/ 66 w 98"/>
                <a:gd name="T39" fmla="*/ 72 h 112"/>
                <a:gd name="T40" fmla="*/ 79 w 98"/>
                <a:gd name="T41" fmla="*/ 85 h 112"/>
                <a:gd name="T42" fmla="*/ 82 w 98"/>
                <a:gd name="T43" fmla="*/ 82 h 112"/>
                <a:gd name="T44" fmla="*/ 65 w 98"/>
                <a:gd name="T45" fmla="*/ 64 h 112"/>
                <a:gd name="T46" fmla="*/ 47 w 98"/>
                <a:gd name="T47" fmla="*/ 82 h 112"/>
                <a:gd name="T48" fmla="*/ 49 w 98"/>
                <a:gd name="T49" fmla="*/ 85 h 112"/>
                <a:gd name="T50" fmla="*/ 62 w 98"/>
                <a:gd name="T51" fmla="*/ 72 h 112"/>
                <a:gd name="T52" fmla="*/ 62 w 98"/>
                <a:gd name="T53" fmla="*/ 108 h 112"/>
                <a:gd name="T54" fmla="*/ 33 w 98"/>
                <a:gd name="T55" fmla="*/ 88 h 112"/>
                <a:gd name="T56" fmla="*/ 11 w 98"/>
                <a:gd name="T57" fmla="*/ 45 h 112"/>
                <a:gd name="T58" fmla="*/ 34 w 98"/>
                <a:gd name="T59" fmla="*/ 59 h 112"/>
                <a:gd name="T60" fmla="*/ 34 w 98"/>
                <a:gd name="T61" fmla="*/ 14 h 112"/>
                <a:gd name="T62" fmla="*/ 40 w 98"/>
                <a:gd name="T63" fmla="*/ 8 h 112"/>
                <a:gd name="T64" fmla="*/ 46 w 98"/>
                <a:gd name="T65" fmla="*/ 14 h 112"/>
                <a:gd name="T66" fmla="*/ 46 w 98"/>
                <a:gd name="T67" fmla="*/ 58 h 112"/>
                <a:gd name="T68" fmla="*/ 50 w 98"/>
                <a:gd name="T69" fmla="*/ 58 h 112"/>
                <a:gd name="T70" fmla="*/ 50 w 98"/>
                <a:gd name="T71" fmla="*/ 10 h 112"/>
                <a:gd name="T72" fmla="*/ 56 w 98"/>
                <a:gd name="T73" fmla="*/ 4 h 112"/>
                <a:gd name="T74" fmla="*/ 62 w 98"/>
                <a:gd name="T75" fmla="*/ 10 h 112"/>
                <a:gd name="T76" fmla="*/ 62 w 98"/>
                <a:gd name="T77" fmla="*/ 54 h 112"/>
                <a:gd name="T78" fmla="*/ 66 w 98"/>
                <a:gd name="T79" fmla="*/ 54 h 112"/>
                <a:gd name="T80" fmla="*/ 66 w 98"/>
                <a:gd name="T81" fmla="*/ 14 h 112"/>
                <a:gd name="T82" fmla="*/ 72 w 98"/>
                <a:gd name="T83" fmla="*/ 8 h 112"/>
                <a:gd name="T84" fmla="*/ 78 w 98"/>
                <a:gd name="T85" fmla="*/ 14 h 112"/>
                <a:gd name="T86" fmla="*/ 78 w 98"/>
                <a:gd name="T87" fmla="*/ 58 h 112"/>
                <a:gd name="T88" fmla="*/ 82 w 98"/>
                <a:gd name="T89" fmla="*/ 58 h 112"/>
                <a:gd name="T90" fmla="*/ 82 w 98"/>
                <a:gd name="T91" fmla="*/ 54 h 112"/>
                <a:gd name="T92" fmla="*/ 88 w 98"/>
                <a:gd name="T93" fmla="*/ 48 h 112"/>
                <a:gd name="T94" fmla="*/ 94 w 98"/>
                <a:gd name="T95" fmla="*/ 54 h 112"/>
                <a:gd name="T96" fmla="*/ 94 w 98"/>
                <a:gd name="T97"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12">
                  <a:moveTo>
                    <a:pt x="88" y="44"/>
                  </a:moveTo>
                  <a:cubicBezTo>
                    <a:pt x="86" y="44"/>
                    <a:pt x="86" y="45"/>
                    <a:pt x="82" y="46"/>
                  </a:cubicBezTo>
                  <a:cubicBezTo>
                    <a:pt x="82" y="14"/>
                    <a:pt x="82" y="14"/>
                    <a:pt x="82" y="14"/>
                  </a:cubicBezTo>
                  <a:cubicBezTo>
                    <a:pt x="82" y="8"/>
                    <a:pt x="78" y="4"/>
                    <a:pt x="72" y="4"/>
                  </a:cubicBezTo>
                  <a:cubicBezTo>
                    <a:pt x="70" y="4"/>
                    <a:pt x="68" y="5"/>
                    <a:pt x="66" y="7"/>
                  </a:cubicBezTo>
                  <a:cubicBezTo>
                    <a:pt x="64" y="3"/>
                    <a:pt x="61" y="0"/>
                    <a:pt x="57" y="0"/>
                  </a:cubicBezTo>
                  <a:cubicBezTo>
                    <a:pt x="52" y="0"/>
                    <a:pt x="49" y="3"/>
                    <a:pt x="47" y="7"/>
                  </a:cubicBezTo>
                  <a:cubicBezTo>
                    <a:pt x="45" y="5"/>
                    <a:pt x="43" y="4"/>
                    <a:pt x="40" y="4"/>
                  </a:cubicBezTo>
                  <a:cubicBezTo>
                    <a:pt x="35" y="4"/>
                    <a:pt x="30" y="9"/>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4"/>
                    <a:pt x="82" y="107"/>
                    <a:pt x="66" y="108"/>
                  </a:cubicBezTo>
                  <a:cubicBezTo>
                    <a:pt x="66" y="72"/>
                    <a:pt x="66" y="72"/>
                    <a:pt x="66" y="72"/>
                  </a:cubicBezTo>
                  <a:cubicBezTo>
                    <a:pt x="79" y="85"/>
                    <a:pt x="79" y="85"/>
                    <a:pt x="79" y="85"/>
                  </a:cubicBezTo>
                  <a:cubicBezTo>
                    <a:pt x="82" y="82"/>
                    <a:pt x="82" y="82"/>
                    <a:pt x="82" y="82"/>
                  </a:cubicBezTo>
                  <a:cubicBezTo>
                    <a:pt x="65" y="64"/>
                    <a:pt x="65" y="64"/>
                    <a:pt x="65" y="64"/>
                  </a:cubicBezTo>
                  <a:cubicBezTo>
                    <a:pt x="47" y="82"/>
                    <a:pt x="47" y="82"/>
                    <a:pt x="47" y="82"/>
                  </a:cubicBezTo>
                  <a:cubicBezTo>
                    <a:pt x="49" y="85"/>
                    <a:pt x="49" y="85"/>
                    <a:pt x="49" y="85"/>
                  </a:cubicBezTo>
                  <a:cubicBezTo>
                    <a:pt x="62" y="72"/>
                    <a:pt x="62" y="72"/>
                    <a:pt x="62" y="72"/>
                  </a:cubicBezTo>
                  <a:cubicBezTo>
                    <a:pt x="62" y="108"/>
                    <a:pt x="62" y="108"/>
                    <a:pt x="62" y="108"/>
                  </a:cubicBezTo>
                  <a:cubicBezTo>
                    <a:pt x="50" y="107"/>
                    <a:pt x="40" y="99"/>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14"/>
                    <a:pt x="66" y="14"/>
                    <a:pt x="66" y="14"/>
                  </a:cubicBezTo>
                  <a:cubicBezTo>
                    <a:pt x="66" y="11"/>
                    <a:pt x="69" y="8"/>
                    <a:pt x="72" y="8"/>
                  </a:cubicBezTo>
                  <a:cubicBezTo>
                    <a:pt x="75" y="8"/>
                    <a:pt x="78" y="11"/>
                    <a:pt x="78" y="14"/>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46"/>
            <p:cNvSpPr>
              <a:spLocks noEditPoints="1"/>
            </p:cNvSpPr>
            <p:nvPr/>
          </p:nvSpPr>
          <p:spPr bwMode="auto">
            <a:xfrm>
              <a:off x="8439698" y="1680427"/>
              <a:ext cx="254000" cy="292100"/>
            </a:xfrm>
            <a:custGeom>
              <a:avLst/>
              <a:gdLst>
                <a:gd name="T0" fmla="*/ 62 w 98"/>
                <a:gd name="T1" fmla="*/ 52 h 112"/>
                <a:gd name="T2" fmla="*/ 62 w 98"/>
                <a:gd name="T3" fmla="*/ 10 h 112"/>
                <a:gd name="T4" fmla="*/ 56 w 98"/>
                <a:gd name="T5" fmla="*/ 4 h 112"/>
                <a:gd name="T6" fmla="*/ 50 w 98"/>
                <a:gd name="T7" fmla="*/ 10 h 112"/>
                <a:gd name="T8" fmla="*/ 50 w 98"/>
                <a:gd name="T9" fmla="*/ 56 h 112"/>
                <a:gd name="T10" fmla="*/ 46 w 98"/>
                <a:gd name="T11" fmla="*/ 56 h 112"/>
                <a:gd name="T12" fmla="*/ 46 w 98"/>
                <a:gd name="T13" fmla="*/ 14 h 112"/>
                <a:gd name="T14" fmla="*/ 40 w 98"/>
                <a:gd name="T15" fmla="*/ 8 h 112"/>
                <a:gd name="T16" fmla="*/ 34 w 98"/>
                <a:gd name="T17" fmla="*/ 14 h 112"/>
                <a:gd name="T18" fmla="*/ 34 w 98"/>
                <a:gd name="T19" fmla="*/ 59 h 112"/>
                <a:gd name="T20" fmla="*/ 11 w 98"/>
                <a:gd name="T21" fmla="*/ 45 h 112"/>
                <a:gd name="T22" fmla="*/ 33 w 98"/>
                <a:gd name="T23" fmla="*/ 88 h 112"/>
                <a:gd name="T24" fmla="*/ 64 w 98"/>
                <a:gd name="T25" fmla="*/ 108 h 112"/>
                <a:gd name="T26" fmla="*/ 94 w 98"/>
                <a:gd name="T27" fmla="*/ 78 h 112"/>
                <a:gd name="T28" fmla="*/ 94 w 98"/>
                <a:gd name="T29" fmla="*/ 63 h 112"/>
                <a:gd name="T30" fmla="*/ 94 w 98"/>
                <a:gd name="T31" fmla="*/ 54 h 112"/>
                <a:gd name="T32" fmla="*/ 88 w 98"/>
                <a:gd name="T33" fmla="*/ 48 h 112"/>
                <a:gd name="T34" fmla="*/ 82 w 98"/>
                <a:gd name="T35" fmla="*/ 54 h 112"/>
                <a:gd name="T36" fmla="*/ 82 w 98"/>
                <a:gd name="T37" fmla="*/ 56 h 112"/>
                <a:gd name="T38" fmla="*/ 78 w 98"/>
                <a:gd name="T39" fmla="*/ 56 h 112"/>
                <a:gd name="T40" fmla="*/ 78 w 98"/>
                <a:gd name="T41" fmla="*/ 14 h 112"/>
                <a:gd name="T42" fmla="*/ 72 w 98"/>
                <a:gd name="T43" fmla="*/ 8 h 112"/>
                <a:gd name="T44" fmla="*/ 66 w 98"/>
                <a:gd name="T45" fmla="*/ 14 h 112"/>
                <a:gd name="T46" fmla="*/ 66 w 98"/>
                <a:gd name="T47" fmla="*/ 52 h 112"/>
                <a:gd name="T48" fmla="*/ 66 w 98"/>
                <a:gd name="T49" fmla="*/ 88 h 112"/>
                <a:gd name="T50" fmla="*/ 79 w 98"/>
                <a:gd name="T51" fmla="*/ 75 h 112"/>
                <a:gd name="T52" fmla="*/ 82 w 98"/>
                <a:gd name="T53" fmla="*/ 78 h 112"/>
                <a:gd name="T54" fmla="*/ 64 w 98"/>
                <a:gd name="T55" fmla="*/ 96 h 112"/>
                <a:gd name="T56" fmla="*/ 46 w 98"/>
                <a:gd name="T57" fmla="*/ 78 h 112"/>
                <a:gd name="T58" fmla="*/ 49 w 98"/>
                <a:gd name="T59" fmla="*/ 75 h 112"/>
                <a:gd name="T60" fmla="*/ 62 w 98"/>
                <a:gd name="T61" fmla="*/ 88 h 112"/>
                <a:gd name="T62" fmla="*/ 62 w 98"/>
                <a:gd name="T63" fmla="*/ 52 h 112"/>
                <a:gd name="T64" fmla="*/ 98 w 98"/>
                <a:gd name="T65" fmla="*/ 78 h 112"/>
                <a:gd name="T66" fmla="*/ 64 w 98"/>
                <a:gd name="T67" fmla="*/ 112 h 112"/>
                <a:gd name="T68" fmla="*/ 30 w 98"/>
                <a:gd name="T69" fmla="*/ 90 h 112"/>
                <a:gd name="T70" fmla="*/ 8 w 98"/>
                <a:gd name="T71" fmla="*/ 42 h 112"/>
                <a:gd name="T72" fmla="*/ 30 w 98"/>
                <a:gd name="T73" fmla="*/ 49 h 112"/>
                <a:gd name="T74" fmla="*/ 30 w 98"/>
                <a:gd name="T75" fmla="*/ 49 h 112"/>
                <a:gd name="T76" fmla="*/ 30 w 98"/>
                <a:gd name="T77" fmla="*/ 14 h 112"/>
                <a:gd name="T78" fmla="*/ 40 w 98"/>
                <a:gd name="T79" fmla="*/ 4 h 112"/>
                <a:gd name="T80" fmla="*/ 47 w 98"/>
                <a:gd name="T81" fmla="*/ 7 h 112"/>
                <a:gd name="T82" fmla="*/ 56 w 98"/>
                <a:gd name="T83" fmla="*/ 0 h 112"/>
                <a:gd name="T84" fmla="*/ 66 w 98"/>
                <a:gd name="T85" fmla="*/ 7 h 112"/>
                <a:gd name="T86" fmla="*/ 72 w 98"/>
                <a:gd name="T87" fmla="*/ 4 h 112"/>
                <a:gd name="T88" fmla="*/ 82 w 98"/>
                <a:gd name="T89" fmla="*/ 14 h 112"/>
                <a:gd name="T90" fmla="*/ 82 w 98"/>
                <a:gd name="T91" fmla="*/ 46 h 112"/>
                <a:gd name="T92" fmla="*/ 88 w 98"/>
                <a:gd name="T93" fmla="*/ 44 h 112"/>
                <a:gd name="T94" fmla="*/ 98 w 98"/>
                <a:gd name="T95" fmla="*/ 54 h 112"/>
                <a:gd name="T96" fmla="*/ 98 w 98"/>
                <a:gd name="T97" fmla="*/ 7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12">
                  <a:moveTo>
                    <a:pt x="62" y="52"/>
                  </a:moveTo>
                  <a:cubicBezTo>
                    <a:pt x="62" y="10"/>
                    <a:pt x="62" y="10"/>
                    <a:pt x="62" y="10"/>
                  </a:cubicBezTo>
                  <a:cubicBezTo>
                    <a:pt x="62" y="7"/>
                    <a:pt x="60" y="4"/>
                    <a:pt x="56" y="4"/>
                  </a:cubicBezTo>
                  <a:cubicBezTo>
                    <a:pt x="53" y="4"/>
                    <a:pt x="50" y="7"/>
                    <a:pt x="50" y="10"/>
                  </a:cubicBezTo>
                  <a:cubicBezTo>
                    <a:pt x="50" y="56"/>
                    <a:pt x="50" y="56"/>
                    <a:pt x="50" y="56"/>
                  </a:cubicBezTo>
                  <a:cubicBezTo>
                    <a:pt x="46" y="56"/>
                    <a:pt x="46" y="56"/>
                    <a:pt x="46" y="56"/>
                  </a:cubicBezTo>
                  <a:cubicBezTo>
                    <a:pt x="46" y="14"/>
                    <a:pt x="46" y="14"/>
                    <a:pt x="46" y="14"/>
                  </a:cubicBezTo>
                  <a:cubicBezTo>
                    <a:pt x="46" y="11"/>
                    <a:pt x="44" y="8"/>
                    <a:pt x="40" y="8"/>
                  </a:cubicBezTo>
                  <a:cubicBezTo>
                    <a:pt x="37" y="8"/>
                    <a:pt x="34" y="11"/>
                    <a:pt x="34" y="14"/>
                  </a:cubicBezTo>
                  <a:cubicBezTo>
                    <a:pt x="34" y="59"/>
                    <a:pt x="34" y="59"/>
                    <a:pt x="34" y="59"/>
                  </a:cubicBezTo>
                  <a:cubicBezTo>
                    <a:pt x="26" y="50"/>
                    <a:pt x="15" y="41"/>
                    <a:pt x="11" y="45"/>
                  </a:cubicBezTo>
                  <a:cubicBezTo>
                    <a:pt x="6" y="50"/>
                    <a:pt x="18" y="62"/>
                    <a:pt x="33" y="88"/>
                  </a:cubicBezTo>
                  <a:cubicBezTo>
                    <a:pt x="40" y="100"/>
                    <a:pt x="49" y="108"/>
                    <a:pt x="64" y="108"/>
                  </a:cubicBezTo>
                  <a:cubicBezTo>
                    <a:pt x="81" y="108"/>
                    <a:pt x="94" y="95"/>
                    <a:pt x="94" y="78"/>
                  </a:cubicBezTo>
                  <a:cubicBezTo>
                    <a:pt x="94" y="63"/>
                    <a:pt x="94" y="63"/>
                    <a:pt x="94" y="63"/>
                  </a:cubicBezTo>
                  <a:cubicBezTo>
                    <a:pt x="94" y="54"/>
                    <a:pt x="94" y="54"/>
                    <a:pt x="94" y="54"/>
                  </a:cubicBezTo>
                  <a:cubicBezTo>
                    <a:pt x="94" y="51"/>
                    <a:pt x="92" y="48"/>
                    <a:pt x="88" y="48"/>
                  </a:cubicBezTo>
                  <a:cubicBezTo>
                    <a:pt x="85" y="48"/>
                    <a:pt x="82" y="51"/>
                    <a:pt x="82" y="54"/>
                  </a:cubicBezTo>
                  <a:cubicBezTo>
                    <a:pt x="82" y="56"/>
                    <a:pt x="82" y="56"/>
                    <a:pt x="82" y="56"/>
                  </a:cubicBezTo>
                  <a:cubicBezTo>
                    <a:pt x="78" y="56"/>
                    <a:pt x="78" y="56"/>
                    <a:pt x="78" y="56"/>
                  </a:cubicBezTo>
                  <a:cubicBezTo>
                    <a:pt x="78" y="14"/>
                    <a:pt x="78" y="14"/>
                    <a:pt x="78" y="14"/>
                  </a:cubicBezTo>
                  <a:cubicBezTo>
                    <a:pt x="78" y="11"/>
                    <a:pt x="76" y="8"/>
                    <a:pt x="72" y="8"/>
                  </a:cubicBezTo>
                  <a:cubicBezTo>
                    <a:pt x="69" y="8"/>
                    <a:pt x="66" y="11"/>
                    <a:pt x="66" y="14"/>
                  </a:cubicBezTo>
                  <a:cubicBezTo>
                    <a:pt x="66" y="52"/>
                    <a:pt x="66" y="52"/>
                    <a:pt x="66" y="52"/>
                  </a:cubicBezTo>
                  <a:cubicBezTo>
                    <a:pt x="66" y="88"/>
                    <a:pt x="66" y="88"/>
                    <a:pt x="66" y="88"/>
                  </a:cubicBezTo>
                  <a:cubicBezTo>
                    <a:pt x="79" y="75"/>
                    <a:pt x="79" y="75"/>
                    <a:pt x="79" y="75"/>
                  </a:cubicBezTo>
                  <a:cubicBezTo>
                    <a:pt x="82" y="78"/>
                    <a:pt x="82" y="78"/>
                    <a:pt x="82" y="78"/>
                  </a:cubicBezTo>
                  <a:cubicBezTo>
                    <a:pt x="64" y="96"/>
                    <a:pt x="64" y="96"/>
                    <a:pt x="64" y="96"/>
                  </a:cubicBezTo>
                  <a:cubicBezTo>
                    <a:pt x="46" y="78"/>
                    <a:pt x="46" y="78"/>
                    <a:pt x="46" y="78"/>
                  </a:cubicBezTo>
                  <a:cubicBezTo>
                    <a:pt x="49" y="75"/>
                    <a:pt x="49" y="75"/>
                    <a:pt x="49" y="75"/>
                  </a:cubicBezTo>
                  <a:cubicBezTo>
                    <a:pt x="62" y="88"/>
                    <a:pt x="62" y="88"/>
                    <a:pt x="62" y="88"/>
                  </a:cubicBezTo>
                  <a:cubicBezTo>
                    <a:pt x="62" y="52"/>
                    <a:pt x="62" y="52"/>
                    <a:pt x="62" y="52"/>
                  </a:cubicBezTo>
                  <a:close/>
                  <a:moveTo>
                    <a:pt x="98" y="78"/>
                  </a:moveTo>
                  <a:cubicBezTo>
                    <a:pt x="98" y="97"/>
                    <a:pt x="83" y="112"/>
                    <a:pt x="64" y="112"/>
                  </a:cubicBezTo>
                  <a:cubicBezTo>
                    <a:pt x="52" y="112"/>
                    <a:pt x="39" y="106"/>
                    <a:pt x="30" y="90"/>
                  </a:cubicBezTo>
                  <a:cubicBezTo>
                    <a:pt x="17" y="66"/>
                    <a:pt x="0" y="50"/>
                    <a:pt x="8" y="42"/>
                  </a:cubicBezTo>
                  <a:cubicBezTo>
                    <a:pt x="14" y="37"/>
                    <a:pt x="22" y="42"/>
                    <a:pt x="30" y="49"/>
                  </a:cubicBezTo>
                  <a:cubicBezTo>
                    <a:pt x="30" y="49"/>
                    <a:pt x="30" y="49"/>
                    <a:pt x="30" y="49"/>
                  </a:cubicBezTo>
                  <a:cubicBezTo>
                    <a:pt x="30" y="14"/>
                    <a:pt x="30" y="14"/>
                    <a:pt x="30" y="14"/>
                  </a:cubicBezTo>
                  <a:cubicBezTo>
                    <a:pt x="30" y="9"/>
                    <a:pt x="35" y="4"/>
                    <a:pt x="40" y="4"/>
                  </a:cubicBezTo>
                  <a:cubicBezTo>
                    <a:pt x="43" y="4"/>
                    <a:pt x="45" y="5"/>
                    <a:pt x="47" y="7"/>
                  </a:cubicBezTo>
                  <a:cubicBezTo>
                    <a:pt x="48" y="3"/>
                    <a:pt x="52" y="0"/>
                    <a:pt x="56" y="0"/>
                  </a:cubicBezTo>
                  <a:cubicBezTo>
                    <a:pt x="61" y="0"/>
                    <a:pt x="64" y="3"/>
                    <a:pt x="66" y="7"/>
                  </a:cubicBezTo>
                  <a:cubicBezTo>
                    <a:pt x="67" y="5"/>
                    <a:pt x="70" y="4"/>
                    <a:pt x="72" y="4"/>
                  </a:cubicBezTo>
                  <a:cubicBezTo>
                    <a:pt x="78" y="4"/>
                    <a:pt x="82" y="8"/>
                    <a:pt x="82" y="14"/>
                  </a:cubicBezTo>
                  <a:cubicBezTo>
                    <a:pt x="82" y="46"/>
                    <a:pt x="82" y="46"/>
                    <a:pt x="82" y="46"/>
                  </a:cubicBezTo>
                  <a:cubicBezTo>
                    <a:pt x="84" y="45"/>
                    <a:pt x="86" y="44"/>
                    <a:pt x="88" y="44"/>
                  </a:cubicBezTo>
                  <a:cubicBezTo>
                    <a:pt x="94" y="44"/>
                    <a:pt x="98" y="49"/>
                    <a:pt x="98" y="54"/>
                  </a:cubicBezTo>
                  <a:cubicBezTo>
                    <a:pt x="98" y="78"/>
                    <a:pt x="98" y="78"/>
                    <a:pt x="98" y="7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47"/>
            <p:cNvSpPr>
              <a:spLocks noEditPoints="1"/>
            </p:cNvSpPr>
            <p:nvPr/>
          </p:nvSpPr>
          <p:spPr bwMode="auto">
            <a:xfrm>
              <a:off x="3491034" y="6364375"/>
              <a:ext cx="255588" cy="292100"/>
            </a:xfrm>
            <a:custGeom>
              <a:avLst/>
              <a:gdLst>
                <a:gd name="T0" fmla="*/ 88 w 98"/>
                <a:gd name="T1" fmla="*/ 44 h 112"/>
                <a:gd name="T2" fmla="*/ 82 w 98"/>
                <a:gd name="T3" fmla="*/ 46 h 112"/>
                <a:gd name="T4" fmla="*/ 82 w 98"/>
                <a:gd name="T5" fmla="*/ 14 h 112"/>
                <a:gd name="T6" fmla="*/ 73 w 98"/>
                <a:gd name="T7" fmla="*/ 4 h 112"/>
                <a:gd name="T8" fmla="*/ 66 w 98"/>
                <a:gd name="T9" fmla="*/ 7 h 112"/>
                <a:gd name="T10" fmla="*/ 57 w 98"/>
                <a:gd name="T11" fmla="*/ 0 h 112"/>
                <a:gd name="T12" fmla="*/ 48 w 98"/>
                <a:gd name="T13" fmla="*/ 7 h 112"/>
                <a:gd name="T14" fmla="*/ 41 w 98"/>
                <a:gd name="T15" fmla="*/ 4 h 112"/>
                <a:gd name="T16" fmla="*/ 30 w 98"/>
                <a:gd name="T17" fmla="*/ 14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54 h 112"/>
                <a:gd name="T30" fmla="*/ 88 w 98"/>
                <a:gd name="T31" fmla="*/ 44 h 112"/>
                <a:gd name="T32" fmla="*/ 94 w 98"/>
                <a:gd name="T33" fmla="*/ 63 h 112"/>
                <a:gd name="T34" fmla="*/ 94 w 98"/>
                <a:gd name="T35" fmla="*/ 78 h 112"/>
                <a:gd name="T36" fmla="*/ 65 w 98"/>
                <a:gd name="T37" fmla="*/ 108 h 112"/>
                <a:gd name="T38" fmla="*/ 34 w 98"/>
                <a:gd name="T39" fmla="*/ 88 h 112"/>
                <a:gd name="T40" fmla="*/ 11 w 98"/>
                <a:gd name="T41" fmla="*/ 45 h 112"/>
                <a:gd name="T42" fmla="*/ 34 w 98"/>
                <a:gd name="T43" fmla="*/ 59 h 112"/>
                <a:gd name="T44" fmla="*/ 34 w 98"/>
                <a:gd name="T45" fmla="*/ 14 h 112"/>
                <a:gd name="T46" fmla="*/ 40 w 98"/>
                <a:gd name="T47" fmla="*/ 8 h 112"/>
                <a:gd name="T48" fmla="*/ 46 w 98"/>
                <a:gd name="T49" fmla="*/ 14 h 112"/>
                <a:gd name="T50" fmla="*/ 46 w 98"/>
                <a:gd name="T51" fmla="*/ 54 h 112"/>
                <a:gd name="T52" fmla="*/ 50 w 98"/>
                <a:gd name="T53" fmla="*/ 54 h 112"/>
                <a:gd name="T54" fmla="*/ 50 w 98"/>
                <a:gd name="T55" fmla="*/ 10 h 112"/>
                <a:gd name="T56" fmla="*/ 56 w 98"/>
                <a:gd name="T57" fmla="*/ 4 h 112"/>
                <a:gd name="T58" fmla="*/ 62 w 98"/>
                <a:gd name="T59" fmla="*/ 10 h 112"/>
                <a:gd name="T60" fmla="*/ 62 w 98"/>
                <a:gd name="T61" fmla="*/ 50 h 112"/>
                <a:gd name="T62" fmla="*/ 66 w 98"/>
                <a:gd name="T63" fmla="*/ 50 h 112"/>
                <a:gd name="T64" fmla="*/ 66 w 98"/>
                <a:gd name="T65" fmla="*/ 14 h 112"/>
                <a:gd name="T66" fmla="*/ 72 w 98"/>
                <a:gd name="T67" fmla="*/ 8 h 112"/>
                <a:gd name="T68" fmla="*/ 78 w 98"/>
                <a:gd name="T69" fmla="*/ 14 h 112"/>
                <a:gd name="T70" fmla="*/ 78 w 98"/>
                <a:gd name="T71" fmla="*/ 54 h 112"/>
                <a:gd name="T72" fmla="*/ 82 w 98"/>
                <a:gd name="T73" fmla="*/ 54 h 112"/>
                <a:gd name="T74" fmla="*/ 82 w 98"/>
                <a:gd name="T75" fmla="*/ 54 h 112"/>
                <a:gd name="T76" fmla="*/ 88 w 98"/>
                <a:gd name="T77" fmla="*/ 48 h 112"/>
                <a:gd name="T78" fmla="*/ 94 w 98"/>
                <a:gd name="T79" fmla="*/ 54 h 112"/>
                <a:gd name="T80" fmla="*/ 94 w 98"/>
                <a:gd name="T8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112">
                  <a:moveTo>
                    <a:pt x="88" y="44"/>
                  </a:moveTo>
                  <a:cubicBezTo>
                    <a:pt x="86" y="44"/>
                    <a:pt x="86" y="45"/>
                    <a:pt x="82" y="46"/>
                  </a:cubicBezTo>
                  <a:cubicBezTo>
                    <a:pt x="82" y="14"/>
                    <a:pt x="82" y="14"/>
                    <a:pt x="82" y="14"/>
                  </a:cubicBezTo>
                  <a:cubicBezTo>
                    <a:pt x="82" y="8"/>
                    <a:pt x="78" y="4"/>
                    <a:pt x="73" y="4"/>
                  </a:cubicBezTo>
                  <a:cubicBezTo>
                    <a:pt x="70" y="4"/>
                    <a:pt x="68" y="5"/>
                    <a:pt x="66" y="7"/>
                  </a:cubicBezTo>
                  <a:cubicBezTo>
                    <a:pt x="65" y="3"/>
                    <a:pt x="61" y="0"/>
                    <a:pt x="57" y="0"/>
                  </a:cubicBezTo>
                  <a:cubicBezTo>
                    <a:pt x="53" y="0"/>
                    <a:pt x="49" y="3"/>
                    <a:pt x="48" y="7"/>
                  </a:cubicBezTo>
                  <a:cubicBezTo>
                    <a:pt x="46" y="5"/>
                    <a:pt x="43" y="4"/>
                    <a:pt x="41" y="4"/>
                  </a:cubicBezTo>
                  <a:cubicBezTo>
                    <a:pt x="35" y="4"/>
                    <a:pt x="30" y="9"/>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5" y="108"/>
                  </a:cubicBezTo>
                  <a:cubicBezTo>
                    <a:pt x="50" y="108"/>
                    <a:pt x="41" y="100"/>
                    <a:pt x="34" y="88"/>
                  </a:cubicBezTo>
                  <a:cubicBezTo>
                    <a:pt x="18" y="62"/>
                    <a:pt x="7"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4"/>
                    <a:pt x="46" y="54"/>
                    <a:pt x="46" y="54"/>
                  </a:cubicBezTo>
                  <a:cubicBezTo>
                    <a:pt x="50" y="54"/>
                    <a:pt x="50" y="54"/>
                    <a:pt x="50" y="54"/>
                  </a:cubicBezTo>
                  <a:cubicBezTo>
                    <a:pt x="50" y="10"/>
                    <a:pt x="50" y="10"/>
                    <a:pt x="50" y="10"/>
                  </a:cubicBezTo>
                  <a:cubicBezTo>
                    <a:pt x="50" y="7"/>
                    <a:pt x="53" y="4"/>
                    <a:pt x="56" y="4"/>
                  </a:cubicBezTo>
                  <a:cubicBezTo>
                    <a:pt x="59" y="4"/>
                    <a:pt x="62" y="7"/>
                    <a:pt x="62" y="10"/>
                  </a:cubicBezTo>
                  <a:cubicBezTo>
                    <a:pt x="62" y="50"/>
                    <a:pt x="62" y="50"/>
                    <a:pt x="62" y="50"/>
                  </a:cubicBezTo>
                  <a:cubicBezTo>
                    <a:pt x="66" y="50"/>
                    <a:pt x="66" y="50"/>
                    <a:pt x="66" y="50"/>
                  </a:cubicBezTo>
                  <a:cubicBezTo>
                    <a:pt x="66" y="14"/>
                    <a:pt x="66" y="14"/>
                    <a:pt x="66" y="14"/>
                  </a:cubicBezTo>
                  <a:cubicBezTo>
                    <a:pt x="66" y="11"/>
                    <a:pt x="69" y="8"/>
                    <a:pt x="72" y="8"/>
                  </a:cubicBezTo>
                  <a:cubicBezTo>
                    <a:pt x="75" y="8"/>
                    <a:pt x="78" y="11"/>
                    <a:pt x="78" y="14"/>
                  </a:cubicBezTo>
                  <a:cubicBezTo>
                    <a:pt x="78" y="54"/>
                    <a:pt x="78" y="54"/>
                    <a:pt x="78" y="54"/>
                  </a:cubicBezTo>
                  <a:cubicBezTo>
                    <a:pt x="82" y="54"/>
                    <a:pt x="82" y="54"/>
                    <a:pt x="82" y="54"/>
                  </a:cubicBezTo>
                  <a:cubicBezTo>
                    <a:pt x="82" y="54"/>
                    <a:pt x="82" y="54"/>
                    <a:pt x="82" y="54"/>
                  </a:cubicBezTo>
                  <a:cubicBezTo>
                    <a:pt x="82" y="51"/>
                    <a:pt x="85" y="48"/>
                    <a:pt x="88" y="48"/>
                  </a:cubicBezTo>
                  <a:cubicBezTo>
                    <a:pt x="91" y="48"/>
                    <a:pt x="94" y="51"/>
                    <a:pt x="94" y="54"/>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85" name="Group 84"/>
            <p:cNvGrpSpPr/>
            <p:nvPr/>
          </p:nvGrpSpPr>
          <p:grpSpPr>
            <a:xfrm>
              <a:off x="7419976" y="5082683"/>
              <a:ext cx="254001" cy="333375"/>
              <a:chOff x="4422775" y="3157538"/>
              <a:chExt cx="254001" cy="333375"/>
            </a:xfrm>
            <a:grpFill/>
          </p:grpSpPr>
          <p:sp>
            <p:nvSpPr>
              <p:cNvPr id="214" name="Freeform 48"/>
              <p:cNvSpPr>
                <a:spLocks/>
              </p:cNvSpPr>
              <p:nvPr/>
            </p:nvSpPr>
            <p:spPr bwMode="auto">
              <a:xfrm>
                <a:off x="4479925" y="3178175"/>
                <a:ext cx="176213" cy="85725"/>
              </a:xfrm>
              <a:custGeom>
                <a:avLst/>
                <a:gdLst>
                  <a:gd name="T0" fmla="*/ 64 w 68"/>
                  <a:gd name="T1" fmla="*/ 26 h 33"/>
                  <a:gd name="T2" fmla="*/ 64 w 68"/>
                  <a:gd name="T3" fmla="*/ 33 h 33"/>
                  <a:gd name="T4" fmla="*/ 68 w 68"/>
                  <a:gd name="T5" fmla="*/ 22 h 33"/>
                  <a:gd name="T6" fmla="*/ 50 w 68"/>
                  <a:gd name="T7" fmla="*/ 4 h 33"/>
                  <a:gd name="T8" fmla="*/ 46 w 68"/>
                  <a:gd name="T9" fmla="*/ 4 h 33"/>
                  <a:gd name="T10" fmla="*/ 34 w 68"/>
                  <a:gd name="T11" fmla="*/ 0 h 33"/>
                  <a:gd name="T12" fmla="*/ 22 w 68"/>
                  <a:gd name="T13" fmla="*/ 4 h 33"/>
                  <a:gd name="T14" fmla="*/ 18 w 68"/>
                  <a:gd name="T15" fmla="*/ 4 h 33"/>
                  <a:gd name="T16" fmla="*/ 0 w 68"/>
                  <a:gd name="T17" fmla="*/ 22 h 33"/>
                  <a:gd name="T18" fmla="*/ 4 w 68"/>
                  <a:gd name="T19" fmla="*/ 33 h 33"/>
                  <a:gd name="T20" fmla="*/ 4 w 68"/>
                  <a:gd name="T21" fmla="*/ 22 h 33"/>
                  <a:gd name="T22" fmla="*/ 8 w 68"/>
                  <a:gd name="T23" fmla="*/ 14 h 33"/>
                  <a:gd name="T24" fmla="*/ 8 w 68"/>
                  <a:gd name="T25" fmla="*/ 14 h 33"/>
                  <a:gd name="T26" fmla="*/ 18 w 68"/>
                  <a:gd name="T27" fmla="*/ 9 h 33"/>
                  <a:gd name="T28" fmla="*/ 23 w 68"/>
                  <a:gd name="T29" fmla="*/ 9 h 33"/>
                  <a:gd name="T30" fmla="*/ 34 w 68"/>
                  <a:gd name="T31" fmla="*/ 4 h 33"/>
                  <a:gd name="T32" fmla="*/ 45 w 68"/>
                  <a:gd name="T33" fmla="*/ 9 h 33"/>
                  <a:gd name="T34" fmla="*/ 50 w 68"/>
                  <a:gd name="T35" fmla="*/ 8 h 33"/>
                  <a:gd name="T36" fmla="*/ 64 w 68"/>
                  <a:gd name="T37" fmla="*/ 22 h 33"/>
                  <a:gd name="T38" fmla="*/ 64 w 68"/>
                  <a:gd name="T39" fmla="*/ 24 h 33"/>
                  <a:gd name="T40" fmla="*/ 64 w 68"/>
                  <a:gd name="T41"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33">
                    <a:moveTo>
                      <a:pt x="64" y="26"/>
                    </a:moveTo>
                    <a:cubicBezTo>
                      <a:pt x="64" y="33"/>
                      <a:pt x="64" y="33"/>
                      <a:pt x="64" y="33"/>
                    </a:cubicBezTo>
                    <a:cubicBezTo>
                      <a:pt x="68" y="30"/>
                      <a:pt x="68" y="26"/>
                      <a:pt x="68" y="22"/>
                    </a:cubicBezTo>
                    <a:cubicBezTo>
                      <a:pt x="68" y="12"/>
                      <a:pt x="60" y="4"/>
                      <a:pt x="50" y="4"/>
                    </a:cubicBezTo>
                    <a:cubicBezTo>
                      <a:pt x="49" y="4"/>
                      <a:pt x="47" y="4"/>
                      <a:pt x="46" y="4"/>
                    </a:cubicBezTo>
                    <a:cubicBezTo>
                      <a:pt x="43" y="2"/>
                      <a:pt x="39" y="0"/>
                      <a:pt x="34" y="0"/>
                    </a:cubicBezTo>
                    <a:cubicBezTo>
                      <a:pt x="30" y="0"/>
                      <a:pt x="26" y="2"/>
                      <a:pt x="22" y="4"/>
                    </a:cubicBezTo>
                    <a:cubicBezTo>
                      <a:pt x="21" y="4"/>
                      <a:pt x="20" y="4"/>
                      <a:pt x="18" y="4"/>
                    </a:cubicBezTo>
                    <a:cubicBezTo>
                      <a:pt x="8" y="4"/>
                      <a:pt x="0" y="12"/>
                      <a:pt x="0" y="22"/>
                    </a:cubicBezTo>
                    <a:cubicBezTo>
                      <a:pt x="0" y="26"/>
                      <a:pt x="0" y="30"/>
                      <a:pt x="4" y="33"/>
                    </a:cubicBezTo>
                    <a:cubicBezTo>
                      <a:pt x="4" y="22"/>
                      <a:pt x="4" y="22"/>
                      <a:pt x="4" y="22"/>
                    </a:cubicBezTo>
                    <a:cubicBezTo>
                      <a:pt x="4" y="18"/>
                      <a:pt x="6" y="14"/>
                      <a:pt x="8" y="14"/>
                    </a:cubicBezTo>
                    <a:cubicBezTo>
                      <a:pt x="8" y="14"/>
                      <a:pt x="8" y="14"/>
                      <a:pt x="8" y="14"/>
                    </a:cubicBezTo>
                    <a:cubicBezTo>
                      <a:pt x="11" y="10"/>
                      <a:pt x="14" y="9"/>
                      <a:pt x="18" y="9"/>
                    </a:cubicBezTo>
                    <a:cubicBezTo>
                      <a:pt x="20" y="9"/>
                      <a:pt x="22" y="9"/>
                      <a:pt x="23" y="9"/>
                    </a:cubicBezTo>
                    <a:cubicBezTo>
                      <a:pt x="26" y="6"/>
                      <a:pt x="30" y="4"/>
                      <a:pt x="34" y="4"/>
                    </a:cubicBezTo>
                    <a:cubicBezTo>
                      <a:pt x="39" y="4"/>
                      <a:pt x="42" y="6"/>
                      <a:pt x="45" y="9"/>
                    </a:cubicBezTo>
                    <a:cubicBezTo>
                      <a:pt x="47" y="8"/>
                      <a:pt x="48" y="8"/>
                      <a:pt x="50" y="8"/>
                    </a:cubicBezTo>
                    <a:cubicBezTo>
                      <a:pt x="58" y="8"/>
                      <a:pt x="64" y="14"/>
                      <a:pt x="64" y="22"/>
                    </a:cubicBezTo>
                    <a:cubicBezTo>
                      <a:pt x="64" y="23"/>
                      <a:pt x="64" y="23"/>
                      <a:pt x="64" y="24"/>
                    </a:cubicBezTo>
                    <a:cubicBezTo>
                      <a:pt x="64" y="25"/>
                      <a:pt x="64" y="25"/>
                      <a:pt x="6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49"/>
              <p:cNvSpPr>
                <a:spLocks/>
              </p:cNvSpPr>
              <p:nvPr/>
            </p:nvSpPr>
            <p:spPr bwMode="auto">
              <a:xfrm>
                <a:off x="4459288" y="3157538"/>
                <a:ext cx="217488" cy="134938"/>
              </a:xfrm>
              <a:custGeom>
                <a:avLst/>
                <a:gdLst>
                  <a:gd name="T0" fmla="*/ 12 w 84"/>
                  <a:gd name="T1" fmla="*/ 52 h 52"/>
                  <a:gd name="T2" fmla="*/ 12 w 84"/>
                  <a:gd name="T3" fmla="*/ 47 h 52"/>
                  <a:gd name="T4" fmla="*/ 4 w 84"/>
                  <a:gd name="T5" fmla="*/ 30 h 52"/>
                  <a:gd name="T6" fmla="*/ 26 w 84"/>
                  <a:gd name="T7" fmla="*/ 8 h 52"/>
                  <a:gd name="T8" fmla="*/ 29 w 84"/>
                  <a:gd name="T9" fmla="*/ 8 h 52"/>
                  <a:gd name="T10" fmla="*/ 42 w 84"/>
                  <a:gd name="T11" fmla="*/ 4 h 52"/>
                  <a:gd name="T12" fmla="*/ 55 w 84"/>
                  <a:gd name="T13" fmla="*/ 8 h 52"/>
                  <a:gd name="T14" fmla="*/ 58 w 84"/>
                  <a:gd name="T15" fmla="*/ 8 h 52"/>
                  <a:gd name="T16" fmla="*/ 80 w 84"/>
                  <a:gd name="T17" fmla="*/ 30 h 52"/>
                  <a:gd name="T18" fmla="*/ 72 w 84"/>
                  <a:gd name="T19" fmla="*/ 47 h 52"/>
                  <a:gd name="T20" fmla="*/ 72 w 84"/>
                  <a:gd name="T21" fmla="*/ 52 h 52"/>
                  <a:gd name="T22" fmla="*/ 84 w 84"/>
                  <a:gd name="T23" fmla="*/ 30 h 52"/>
                  <a:gd name="T24" fmla="*/ 58 w 84"/>
                  <a:gd name="T25" fmla="*/ 4 h 52"/>
                  <a:gd name="T26" fmla="*/ 56 w 84"/>
                  <a:gd name="T27" fmla="*/ 4 h 52"/>
                  <a:gd name="T28" fmla="*/ 42 w 84"/>
                  <a:gd name="T29" fmla="*/ 0 h 52"/>
                  <a:gd name="T30" fmla="*/ 28 w 84"/>
                  <a:gd name="T31" fmla="*/ 4 h 52"/>
                  <a:gd name="T32" fmla="*/ 26 w 84"/>
                  <a:gd name="T33" fmla="*/ 4 h 52"/>
                  <a:gd name="T34" fmla="*/ 0 w 84"/>
                  <a:gd name="T35" fmla="*/ 30 h 52"/>
                  <a:gd name="T36" fmla="*/ 12 w 84"/>
                  <a:gd name="T3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52">
                    <a:moveTo>
                      <a:pt x="12" y="52"/>
                    </a:moveTo>
                    <a:cubicBezTo>
                      <a:pt x="12" y="47"/>
                      <a:pt x="12" y="47"/>
                      <a:pt x="12" y="47"/>
                    </a:cubicBezTo>
                    <a:cubicBezTo>
                      <a:pt x="8" y="43"/>
                      <a:pt x="4" y="37"/>
                      <a:pt x="4" y="30"/>
                    </a:cubicBezTo>
                    <a:cubicBezTo>
                      <a:pt x="4" y="18"/>
                      <a:pt x="14" y="8"/>
                      <a:pt x="26" y="8"/>
                    </a:cubicBezTo>
                    <a:cubicBezTo>
                      <a:pt x="27" y="8"/>
                      <a:pt x="28" y="8"/>
                      <a:pt x="29" y="8"/>
                    </a:cubicBezTo>
                    <a:cubicBezTo>
                      <a:pt x="33" y="6"/>
                      <a:pt x="37" y="4"/>
                      <a:pt x="42" y="4"/>
                    </a:cubicBezTo>
                    <a:cubicBezTo>
                      <a:pt x="47" y="4"/>
                      <a:pt x="52" y="6"/>
                      <a:pt x="55" y="8"/>
                    </a:cubicBezTo>
                    <a:cubicBezTo>
                      <a:pt x="56" y="8"/>
                      <a:pt x="57" y="8"/>
                      <a:pt x="58" y="8"/>
                    </a:cubicBezTo>
                    <a:cubicBezTo>
                      <a:pt x="70" y="8"/>
                      <a:pt x="80" y="18"/>
                      <a:pt x="80" y="30"/>
                    </a:cubicBezTo>
                    <a:cubicBezTo>
                      <a:pt x="80" y="37"/>
                      <a:pt x="76" y="43"/>
                      <a:pt x="72" y="47"/>
                    </a:cubicBezTo>
                    <a:cubicBezTo>
                      <a:pt x="72" y="52"/>
                      <a:pt x="72" y="52"/>
                      <a:pt x="72" y="52"/>
                    </a:cubicBezTo>
                    <a:cubicBezTo>
                      <a:pt x="80" y="47"/>
                      <a:pt x="84" y="39"/>
                      <a:pt x="84" y="30"/>
                    </a:cubicBezTo>
                    <a:cubicBezTo>
                      <a:pt x="84" y="16"/>
                      <a:pt x="73" y="4"/>
                      <a:pt x="58" y="4"/>
                    </a:cubicBezTo>
                    <a:cubicBezTo>
                      <a:pt x="58" y="4"/>
                      <a:pt x="57" y="4"/>
                      <a:pt x="56" y="4"/>
                    </a:cubicBezTo>
                    <a:cubicBezTo>
                      <a:pt x="52" y="1"/>
                      <a:pt x="47" y="0"/>
                      <a:pt x="42" y="0"/>
                    </a:cubicBezTo>
                    <a:cubicBezTo>
                      <a:pt x="37" y="0"/>
                      <a:pt x="32" y="1"/>
                      <a:pt x="28" y="4"/>
                    </a:cubicBezTo>
                    <a:cubicBezTo>
                      <a:pt x="28" y="4"/>
                      <a:pt x="27" y="4"/>
                      <a:pt x="26" y="4"/>
                    </a:cubicBezTo>
                    <a:cubicBezTo>
                      <a:pt x="12" y="4"/>
                      <a:pt x="0" y="16"/>
                      <a:pt x="0" y="30"/>
                    </a:cubicBezTo>
                    <a:cubicBezTo>
                      <a:pt x="0" y="39"/>
                      <a:pt x="4" y="47"/>
                      <a:pt x="1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50"/>
              <p:cNvSpPr>
                <a:spLocks noEditPoints="1"/>
              </p:cNvSpPr>
              <p:nvPr/>
            </p:nvSpPr>
            <p:spPr bwMode="auto">
              <a:xfrm>
                <a:off x="4422775" y="3198813"/>
                <a:ext cx="254000" cy="292100"/>
              </a:xfrm>
              <a:custGeom>
                <a:avLst/>
                <a:gdLst>
                  <a:gd name="T0" fmla="*/ 88 w 98"/>
                  <a:gd name="T1" fmla="*/ 44 h 112"/>
                  <a:gd name="T2" fmla="*/ 82 w 98"/>
                  <a:gd name="T3" fmla="*/ 46 h 112"/>
                  <a:gd name="T4" fmla="*/ 82 w 98"/>
                  <a:gd name="T5" fmla="*/ 14 h 112"/>
                  <a:gd name="T6" fmla="*/ 72 w 98"/>
                  <a:gd name="T7" fmla="*/ 4 h 112"/>
                  <a:gd name="T8" fmla="*/ 66 w 98"/>
                  <a:gd name="T9" fmla="*/ 7 h 112"/>
                  <a:gd name="T10" fmla="*/ 56 w 98"/>
                  <a:gd name="T11" fmla="*/ 0 h 112"/>
                  <a:gd name="T12" fmla="*/ 47 w 98"/>
                  <a:gd name="T13" fmla="*/ 7 h 112"/>
                  <a:gd name="T14" fmla="*/ 40 w 98"/>
                  <a:gd name="T15" fmla="*/ 4 h 112"/>
                  <a:gd name="T16" fmla="*/ 30 w 98"/>
                  <a:gd name="T17" fmla="*/ 14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54 h 112"/>
                  <a:gd name="T30" fmla="*/ 88 w 98"/>
                  <a:gd name="T31" fmla="*/ 44 h 112"/>
                  <a:gd name="T32" fmla="*/ 94 w 98"/>
                  <a:gd name="T33" fmla="*/ 63 h 112"/>
                  <a:gd name="T34" fmla="*/ 94 w 98"/>
                  <a:gd name="T35" fmla="*/ 78 h 112"/>
                  <a:gd name="T36" fmla="*/ 64 w 98"/>
                  <a:gd name="T37" fmla="*/ 108 h 112"/>
                  <a:gd name="T38" fmla="*/ 33 w 98"/>
                  <a:gd name="T39" fmla="*/ 88 h 112"/>
                  <a:gd name="T40" fmla="*/ 11 w 98"/>
                  <a:gd name="T41" fmla="*/ 45 h 112"/>
                  <a:gd name="T42" fmla="*/ 34 w 98"/>
                  <a:gd name="T43" fmla="*/ 59 h 112"/>
                  <a:gd name="T44" fmla="*/ 34 w 98"/>
                  <a:gd name="T45" fmla="*/ 14 h 112"/>
                  <a:gd name="T46" fmla="*/ 40 w 98"/>
                  <a:gd name="T47" fmla="*/ 8 h 112"/>
                  <a:gd name="T48" fmla="*/ 46 w 98"/>
                  <a:gd name="T49" fmla="*/ 14 h 112"/>
                  <a:gd name="T50" fmla="*/ 46 w 98"/>
                  <a:gd name="T51" fmla="*/ 58 h 112"/>
                  <a:gd name="T52" fmla="*/ 50 w 98"/>
                  <a:gd name="T53" fmla="*/ 58 h 112"/>
                  <a:gd name="T54" fmla="*/ 50 w 98"/>
                  <a:gd name="T55" fmla="*/ 10 h 112"/>
                  <a:gd name="T56" fmla="*/ 56 w 98"/>
                  <a:gd name="T57" fmla="*/ 4 h 112"/>
                  <a:gd name="T58" fmla="*/ 62 w 98"/>
                  <a:gd name="T59" fmla="*/ 10 h 112"/>
                  <a:gd name="T60" fmla="*/ 62 w 98"/>
                  <a:gd name="T61" fmla="*/ 54 h 112"/>
                  <a:gd name="T62" fmla="*/ 66 w 98"/>
                  <a:gd name="T63" fmla="*/ 54 h 112"/>
                  <a:gd name="T64" fmla="*/ 66 w 98"/>
                  <a:gd name="T65" fmla="*/ 14 h 112"/>
                  <a:gd name="T66" fmla="*/ 72 w 98"/>
                  <a:gd name="T67" fmla="*/ 8 h 112"/>
                  <a:gd name="T68" fmla="*/ 78 w 98"/>
                  <a:gd name="T69" fmla="*/ 14 h 112"/>
                  <a:gd name="T70" fmla="*/ 78 w 98"/>
                  <a:gd name="T71" fmla="*/ 58 h 112"/>
                  <a:gd name="T72" fmla="*/ 82 w 98"/>
                  <a:gd name="T73" fmla="*/ 58 h 112"/>
                  <a:gd name="T74" fmla="*/ 82 w 98"/>
                  <a:gd name="T75" fmla="*/ 54 h 112"/>
                  <a:gd name="T76" fmla="*/ 88 w 98"/>
                  <a:gd name="T77" fmla="*/ 48 h 112"/>
                  <a:gd name="T78" fmla="*/ 94 w 98"/>
                  <a:gd name="T79" fmla="*/ 54 h 112"/>
                  <a:gd name="T80" fmla="*/ 94 w 98"/>
                  <a:gd name="T8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112">
                    <a:moveTo>
                      <a:pt x="88" y="44"/>
                    </a:moveTo>
                    <a:cubicBezTo>
                      <a:pt x="86" y="44"/>
                      <a:pt x="82" y="45"/>
                      <a:pt x="82" y="46"/>
                    </a:cubicBezTo>
                    <a:cubicBezTo>
                      <a:pt x="82" y="14"/>
                      <a:pt x="82" y="14"/>
                      <a:pt x="82" y="14"/>
                    </a:cubicBezTo>
                    <a:cubicBezTo>
                      <a:pt x="82" y="8"/>
                      <a:pt x="78" y="4"/>
                      <a:pt x="72" y="4"/>
                    </a:cubicBezTo>
                    <a:cubicBezTo>
                      <a:pt x="70" y="4"/>
                      <a:pt x="67" y="5"/>
                      <a:pt x="66" y="7"/>
                    </a:cubicBezTo>
                    <a:cubicBezTo>
                      <a:pt x="64" y="3"/>
                      <a:pt x="61" y="0"/>
                      <a:pt x="56" y="0"/>
                    </a:cubicBezTo>
                    <a:cubicBezTo>
                      <a:pt x="52" y="0"/>
                      <a:pt x="48" y="3"/>
                      <a:pt x="47" y="7"/>
                    </a:cubicBezTo>
                    <a:cubicBezTo>
                      <a:pt x="45" y="5"/>
                      <a:pt x="43" y="4"/>
                      <a:pt x="40" y="4"/>
                    </a:cubicBezTo>
                    <a:cubicBezTo>
                      <a:pt x="35" y="4"/>
                      <a:pt x="30" y="9"/>
                      <a:pt x="30" y="14"/>
                    </a:cubicBezTo>
                    <a:cubicBezTo>
                      <a:pt x="30" y="49"/>
                      <a:pt x="30" y="49"/>
                      <a:pt x="30" y="49"/>
                    </a:cubicBezTo>
                    <a:cubicBezTo>
                      <a:pt x="22" y="42"/>
                      <a:pt x="13" y="37"/>
                      <a:pt x="8" y="42"/>
                    </a:cubicBezTo>
                    <a:cubicBezTo>
                      <a:pt x="0" y="50"/>
                      <a:pt x="16"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4" y="108"/>
                    </a:cubicBezTo>
                    <a:cubicBezTo>
                      <a:pt x="49" y="108"/>
                      <a:pt x="40" y="100"/>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14"/>
                      <a:pt x="66" y="14"/>
                      <a:pt x="66" y="14"/>
                    </a:cubicBezTo>
                    <a:cubicBezTo>
                      <a:pt x="66" y="11"/>
                      <a:pt x="69" y="8"/>
                      <a:pt x="72" y="8"/>
                    </a:cubicBezTo>
                    <a:cubicBezTo>
                      <a:pt x="75" y="8"/>
                      <a:pt x="78" y="11"/>
                      <a:pt x="78" y="14"/>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86" name="Group 85"/>
            <p:cNvGrpSpPr/>
            <p:nvPr/>
          </p:nvGrpSpPr>
          <p:grpSpPr>
            <a:xfrm>
              <a:off x="9463928" y="1988603"/>
              <a:ext cx="254000" cy="312738"/>
              <a:chOff x="5057775" y="3168650"/>
              <a:chExt cx="254000" cy="312738"/>
            </a:xfrm>
            <a:grpFill/>
          </p:grpSpPr>
          <p:sp>
            <p:nvSpPr>
              <p:cNvPr id="212" name="Freeform 51"/>
              <p:cNvSpPr>
                <a:spLocks/>
              </p:cNvSpPr>
              <p:nvPr/>
            </p:nvSpPr>
            <p:spPr bwMode="auto">
              <a:xfrm>
                <a:off x="5116513" y="3168650"/>
                <a:ext cx="177800" cy="85725"/>
              </a:xfrm>
              <a:custGeom>
                <a:avLst/>
                <a:gdLst>
                  <a:gd name="T0" fmla="*/ 3 w 68"/>
                  <a:gd name="T1" fmla="*/ 22 h 33"/>
                  <a:gd name="T2" fmla="*/ 8 w 68"/>
                  <a:gd name="T3" fmla="*/ 10 h 33"/>
                  <a:gd name="T4" fmla="*/ 8 w 68"/>
                  <a:gd name="T5" fmla="*/ 10 h 33"/>
                  <a:gd name="T6" fmla="*/ 18 w 68"/>
                  <a:gd name="T7" fmla="*/ 7 h 33"/>
                  <a:gd name="T8" fmla="*/ 23 w 68"/>
                  <a:gd name="T9" fmla="*/ 8 h 33"/>
                  <a:gd name="T10" fmla="*/ 34 w 68"/>
                  <a:gd name="T11" fmla="*/ 4 h 33"/>
                  <a:gd name="T12" fmla="*/ 45 w 68"/>
                  <a:gd name="T13" fmla="*/ 9 h 33"/>
                  <a:gd name="T14" fmla="*/ 50 w 68"/>
                  <a:gd name="T15" fmla="*/ 8 h 33"/>
                  <a:gd name="T16" fmla="*/ 64 w 68"/>
                  <a:gd name="T17" fmla="*/ 22 h 33"/>
                  <a:gd name="T18" fmla="*/ 63 w 68"/>
                  <a:gd name="T19" fmla="*/ 24 h 33"/>
                  <a:gd name="T20" fmla="*/ 63 w 68"/>
                  <a:gd name="T21" fmla="*/ 26 h 33"/>
                  <a:gd name="T22" fmla="*/ 63 w 68"/>
                  <a:gd name="T23" fmla="*/ 33 h 33"/>
                  <a:gd name="T24" fmla="*/ 68 w 68"/>
                  <a:gd name="T25" fmla="*/ 22 h 33"/>
                  <a:gd name="T26" fmla="*/ 50 w 68"/>
                  <a:gd name="T27" fmla="*/ 4 h 33"/>
                  <a:gd name="T28" fmla="*/ 46 w 68"/>
                  <a:gd name="T29" fmla="*/ 4 h 33"/>
                  <a:gd name="T30" fmla="*/ 34 w 68"/>
                  <a:gd name="T31" fmla="*/ 0 h 33"/>
                  <a:gd name="T32" fmla="*/ 22 w 68"/>
                  <a:gd name="T33" fmla="*/ 4 h 33"/>
                  <a:gd name="T34" fmla="*/ 18 w 68"/>
                  <a:gd name="T35" fmla="*/ 4 h 33"/>
                  <a:gd name="T36" fmla="*/ 0 w 68"/>
                  <a:gd name="T37" fmla="*/ 22 h 33"/>
                  <a:gd name="T38" fmla="*/ 3 w 68"/>
                  <a:gd name="T39" fmla="*/ 33 h 33"/>
                  <a:gd name="T40" fmla="*/ 3 w 68"/>
                  <a:gd name="T41"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33">
                    <a:moveTo>
                      <a:pt x="3" y="22"/>
                    </a:moveTo>
                    <a:cubicBezTo>
                      <a:pt x="3" y="18"/>
                      <a:pt x="6" y="14"/>
                      <a:pt x="8" y="10"/>
                    </a:cubicBezTo>
                    <a:cubicBezTo>
                      <a:pt x="8" y="10"/>
                      <a:pt x="8" y="10"/>
                      <a:pt x="8" y="10"/>
                    </a:cubicBezTo>
                    <a:cubicBezTo>
                      <a:pt x="11" y="10"/>
                      <a:pt x="14" y="7"/>
                      <a:pt x="18" y="7"/>
                    </a:cubicBezTo>
                    <a:cubicBezTo>
                      <a:pt x="20" y="7"/>
                      <a:pt x="22" y="8"/>
                      <a:pt x="23" y="8"/>
                    </a:cubicBezTo>
                    <a:cubicBezTo>
                      <a:pt x="26" y="5"/>
                      <a:pt x="30" y="4"/>
                      <a:pt x="34" y="4"/>
                    </a:cubicBezTo>
                    <a:cubicBezTo>
                      <a:pt x="39" y="4"/>
                      <a:pt x="42" y="6"/>
                      <a:pt x="45" y="9"/>
                    </a:cubicBezTo>
                    <a:cubicBezTo>
                      <a:pt x="47" y="8"/>
                      <a:pt x="48" y="8"/>
                      <a:pt x="50" y="8"/>
                    </a:cubicBezTo>
                    <a:cubicBezTo>
                      <a:pt x="58" y="8"/>
                      <a:pt x="64" y="14"/>
                      <a:pt x="64" y="22"/>
                    </a:cubicBezTo>
                    <a:cubicBezTo>
                      <a:pt x="64" y="23"/>
                      <a:pt x="64" y="23"/>
                      <a:pt x="63" y="24"/>
                    </a:cubicBezTo>
                    <a:cubicBezTo>
                      <a:pt x="64" y="25"/>
                      <a:pt x="63" y="25"/>
                      <a:pt x="63" y="26"/>
                    </a:cubicBezTo>
                    <a:cubicBezTo>
                      <a:pt x="63" y="33"/>
                      <a:pt x="63" y="33"/>
                      <a:pt x="63" y="33"/>
                    </a:cubicBezTo>
                    <a:cubicBezTo>
                      <a:pt x="67" y="30"/>
                      <a:pt x="68" y="26"/>
                      <a:pt x="68" y="22"/>
                    </a:cubicBezTo>
                    <a:cubicBezTo>
                      <a:pt x="68" y="12"/>
                      <a:pt x="60" y="4"/>
                      <a:pt x="50" y="4"/>
                    </a:cubicBezTo>
                    <a:cubicBezTo>
                      <a:pt x="49" y="4"/>
                      <a:pt x="47" y="4"/>
                      <a:pt x="46" y="4"/>
                    </a:cubicBezTo>
                    <a:cubicBezTo>
                      <a:pt x="43" y="2"/>
                      <a:pt x="39" y="0"/>
                      <a:pt x="34" y="0"/>
                    </a:cubicBezTo>
                    <a:cubicBezTo>
                      <a:pt x="30" y="0"/>
                      <a:pt x="25" y="2"/>
                      <a:pt x="22" y="4"/>
                    </a:cubicBezTo>
                    <a:cubicBezTo>
                      <a:pt x="21" y="4"/>
                      <a:pt x="20" y="4"/>
                      <a:pt x="18" y="4"/>
                    </a:cubicBezTo>
                    <a:cubicBezTo>
                      <a:pt x="8" y="4"/>
                      <a:pt x="0" y="12"/>
                      <a:pt x="0" y="22"/>
                    </a:cubicBezTo>
                    <a:cubicBezTo>
                      <a:pt x="0" y="26"/>
                      <a:pt x="3" y="30"/>
                      <a:pt x="3" y="33"/>
                    </a:cubicBezTo>
                    <a:lnTo>
                      <a:pt x="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52"/>
              <p:cNvSpPr>
                <a:spLocks noEditPoints="1"/>
              </p:cNvSpPr>
              <p:nvPr/>
            </p:nvSpPr>
            <p:spPr bwMode="auto">
              <a:xfrm>
                <a:off x="5057775" y="3189288"/>
                <a:ext cx="254000" cy="292100"/>
              </a:xfrm>
              <a:custGeom>
                <a:avLst/>
                <a:gdLst>
                  <a:gd name="T0" fmla="*/ 88 w 98"/>
                  <a:gd name="T1" fmla="*/ 44 h 112"/>
                  <a:gd name="T2" fmla="*/ 82 w 98"/>
                  <a:gd name="T3" fmla="*/ 46 h 112"/>
                  <a:gd name="T4" fmla="*/ 82 w 98"/>
                  <a:gd name="T5" fmla="*/ 14 h 112"/>
                  <a:gd name="T6" fmla="*/ 73 w 98"/>
                  <a:gd name="T7" fmla="*/ 4 h 112"/>
                  <a:gd name="T8" fmla="*/ 66 w 98"/>
                  <a:gd name="T9" fmla="*/ 7 h 112"/>
                  <a:gd name="T10" fmla="*/ 57 w 98"/>
                  <a:gd name="T11" fmla="*/ 0 h 112"/>
                  <a:gd name="T12" fmla="*/ 48 w 98"/>
                  <a:gd name="T13" fmla="*/ 7 h 112"/>
                  <a:gd name="T14" fmla="*/ 41 w 98"/>
                  <a:gd name="T15" fmla="*/ 4 h 112"/>
                  <a:gd name="T16" fmla="*/ 30 w 98"/>
                  <a:gd name="T17" fmla="*/ 14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54 h 112"/>
                  <a:gd name="T30" fmla="*/ 88 w 98"/>
                  <a:gd name="T31" fmla="*/ 44 h 112"/>
                  <a:gd name="T32" fmla="*/ 94 w 98"/>
                  <a:gd name="T33" fmla="*/ 63 h 112"/>
                  <a:gd name="T34" fmla="*/ 94 w 98"/>
                  <a:gd name="T35" fmla="*/ 78 h 112"/>
                  <a:gd name="T36" fmla="*/ 65 w 98"/>
                  <a:gd name="T37" fmla="*/ 108 h 112"/>
                  <a:gd name="T38" fmla="*/ 34 w 98"/>
                  <a:gd name="T39" fmla="*/ 88 h 112"/>
                  <a:gd name="T40" fmla="*/ 11 w 98"/>
                  <a:gd name="T41" fmla="*/ 45 h 112"/>
                  <a:gd name="T42" fmla="*/ 34 w 98"/>
                  <a:gd name="T43" fmla="*/ 59 h 112"/>
                  <a:gd name="T44" fmla="*/ 34 w 98"/>
                  <a:gd name="T45" fmla="*/ 14 h 112"/>
                  <a:gd name="T46" fmla="*/ 40 w 98"/>
                  <a:gd name="T47" fmla="*/ 8 h 112"/>
                  <a:gd name="T48" fmla="*/ 46 w 98"/>
                  <a:gd name="T49" fmla="*/ 14 h 112"/>
                  <a:gd name="T50" fmla="*/ 46 w 98"/>
                  <a:gd name="T51" fmla="*/ 54 h 112"/>
                  <a:gd name="T52" fmla="*/ 50 w 98"/>
                  <a:gd name="T53" fmla="*/ 54 h 112"/>
                  <a:gd name="T54" fmla="*/ 50 w 98"/>
                  <a:gd name="T55" fmla="*/ 10 h 112"/>
                  <a:gd name="T56" fmla="*/ 56 w 98"/>
                  <a:gd name="T57" fmla="*/ 4 h 112"/>
                  <a:gd name="T58" fmla="*/ 62 w 98"/>
                  <a:gd name="T59" fmla="*/ 10 h 112"/>
                  <a:gd name="T60" fmla="*/ 62 w 98"/>
                  <a:gd name="T61" fmla="*/ 50 h 112"/>
                  <a:gd name="T62" fmla="*/ 66 w 98"/>
                  <a:gd name="T63" fmla="*/ 50 h 112"/>
                  <a:gd name="T64" fmla="*/ 66 w 98"/>
                  <a:gd name="T65" fmla="*/ 14 h 112"/>
                  <a:gd name="T66" fmla="*/ 72 w 98"/>
                  <a:gd name="T67" fmla="*/ 8 h 112"/>
                  <a:gd name="T68" fmla="*/ 78 w 98"/>
                  <a:gd name="T69" fmla="*/ 14 h 112"/>
                  <a:gd name="T70" fmla="*/ 78 w 98"/>
                  <a:gd name="T71" fmla="*/ 54 h 112"/>
                  <a:gd name="T72" fmla="*/ 82 w 98"/>
                  <a:gd name="T73" fmla="*/ 54 h 112"/>
                  <a:gd name="T74" fmla="*/ 82 w 98"/>
                  <a:gd name="T75" fmla="*/ 54 h 112"/>
                  <a:gd name="T76" fmla="*/ 88 w 98"/>
                  <a:gd name="T77" fmla="*/ 48 h 112"/>
                  <a:gd name="T78" fmla="*/ 94 w 98"/>
                  <a:gd name="T79" fmla="*/ 54 h 112"/>
                  <a:gd name="T80" fmla="*/ 94 w 98"/>
                  <a:gd name="T8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112">
                    <a:moveTo>
                      <a:pt x="88" y="44"/>
                    </a:moveTo>
                    <a:cubicBezTo>
                      <a:pt x="86" y="44"/>
                      <a:pt x="86" y="45"/>
                      <a:pt x="82" y="46"/>
                    </a:cubicBezTo>
                    <a:cubicBezTo>
                      <a:pt x="82" y="14"/>
                      <a:pt x="82" y="14"/>
                      <a:pt x="82" y="14"/>
                    </a:cubicBezTo>
                    <a:cubicBezTo>
                      <a:pt x="82" y="8"/>
                      <a:pt x="78" y="4"/>
                      <a:pt x="73" y="4"/>
                    </a:cubicBezTo>
                    <a:cubicBezTo>
                      <a:pt x="70" y="4"/>
                      <a:pt x="68" y="5"/>
                      <a:pt x="66" y="7"/>
                    </a:cubicBezTo>
                    <a:cubicBezTo>
                      <a:pt x="65" y="3"/>
                      <a:pt x="61" y="0"/>
                      <a:pt x="57" y="0"/>
                    </a:cubicBezTo>
                    <a:cubicBezTo>
                      <a:pt x="53" y="0"/>
                      <a:pt x="49" y="3"/>
                      <a:pt x="48" y="7"/>
                    </a:cubicBezTo>
                    <a:cubicBezTo>
                      <a:pt x="46" y="5"/>
                      <a:pt x="43" y="4"/>
                      <a:pt x="41" y="4"/>
                    </a:cubicBezTo>
                    <a:cubicBezTo>
                      <a:pt x="35" y="4"/>
                      <a:pt x="30" y="9"/>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5" y="108"/>
                    </a:cubicBezTo>
                    <a:cubicBezTo>
                      <a:pt x="50" y="108"/>
                      <a:pt x="41" y="100"/>
                      <a:pt x="34" y="88"/>
                    </a:cubicBezTo>
                    <a:cubicBezTo>
                      <a:pt x="18" y="62"/>
                      <a:pt x="7"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4"/>
                      <a:pt x="46" y="54"/>
                      <a:pt x="46" y="54"/>
                    </a:cubicBezTo>
                    <a:cubicBezTo>
                      <a:pt x="50" y="54"/>
                      <a:pt x="50" y="54"/>
                      <a:pt x="50" y="54"/>
                    </a:cubicBezTo>
                    <a:cubicBezTo>
                      <a:pt x="50" y="10"/>
                      <a:pt x="50" y="10"/>
                      <a:pt x="50" y="10"/>
                    </a:cubicBezTo>
                    <a:cubicBezTo>
                      <a:pt x="50" y="7"/>
                      <a:pt x="53" y="4"/>
                      <a:pt x="56" y="4"/>
                    </a:cubicBezTo>
                    <a:cubicBezTo>
                      <a:pt x="59" y="4"/>
                      <a:pt x="62" y="7"/>
                      <a:pt x="62" y="10"/>
                    </a:cubicBezTo>
                    <a:cubicBezTo>
                      <a:pt x="62" y="50"/>
                      <a:pt x="62" y="50"/>
                      <a:pt x="62" y="50"/>
                    </a:cubicBezTo>
                    <a:cubicBezTo>
                      <a:pt x="66" y="50"/>
                      <a:pt x="66" y="50"/>
                      <a:pt x="66" y="50"/>
                    </a:cubicBezTo>
                    <a:cubicBezTo>
                      <a:pt x="66" y="14"/>
                      <a:pt x="66" y="14"/>
                      <a:pt x="66" y="14"/>
                    </a:cubicBezTo>
                    <a:cubicBezTo>
                      <a:pt x="66" y="11"/>
                      <a:pt x="69" y="8"/>
                      <a:pt x="72" y="8"/>
                    </a:cubicBezTo>
                    <a:cubicBezTo>
                      <a:pt x="75" y="8"/>
                      <a:pt x="78" y="11"/>
                      <a:pt x="78" y="14"/>
                    </a:cubicBezTo>
                    <a:cubicBezTo>
                      <a:pt x="78" y="54"/>
                      <a:pt x="78" y="54"/>
                      <a:pt x="78" y="54"/>
                    </a:cubicBezTo>
                    <a:cubicBezTo>
                      <a:pt x="82" y="54"/>
                      <a:pt x="82" y="54"/>
                      <a:pt x="82" y="54"/>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87" name="Freeform 86"/>
            <p:cNvSpPr>
              <a:spLocks noEditPoints="1"/>
            </p:cNvSpPr>
            <p:nvPr/>
          </p:nvSpPr>
          <p:spPr bwMode="auto">
            <a:xfrm>
              <a:off x="8295544" y="895609"/>
              <a:ext cx="300038" cy="271462"/>
            </a:xfrm>
            <a:custGeom>
              <a:avLst/>
              <a:gdLst>
                <a:gd name="T0" fmla="*/ 64 w 124"/>
                <a:gd name="T1" fmla="*/ 8 h 112"/>
                <a:gd name="T2" fmla="*/ 64 w 124"/>
                <a:gd name="T3" fmla="*/ 2 h 112"/>
                <a:gd name="T4" fmla="*/ 62 w 124"/>
                <a:gd name="T5" fmla="*/ 0 h 112"/>
                <a:gd name="T6" fmla="*/ 60 w 124"/>
                <a:gd name="T7" fmla="*/ 2 h 112"/>
                <a:gd name="T8" fmla="*/ 60 w 124"/>
                <a:gd name="T9" fmla="*/ 8 h 112"/>
                <a:gd name="T10" fmla="*/ 0 w 124"/>
                <a:gd name="T11" fmla="*/ 48 h 112"/>
                <a:gd name="T12" fmla="*/ 10 w 124"/>
                <a:gd name="T13" fmla="*/ 40 h 112"/>
                <a:gd name="T14" fmla="*/ 20 w 124"/>
                <a:gd name="T15" fmla="*/ 48 h 112"/>
                <a:gd name="T16" fmla="*/ 30 w 124"/>
                <a:gd name="T17" fmla="*/ 40 h 112"/>
                <a:gd name="T18" fmla="*/ 40 w 124"/>
                <a:gd name="T19" fmla="*/ 48 h 112"/>
                <a:gd name="T20" fmla="*/ 50 w 124"/>
                <a:gd name="T21" fmla="*/ 40 h 112"/>
                <a:gd name="T22" fmla="*/ 60 w 124"/>
                <a:gd name="T23" fmla="*/ 48 h 112"/>
                <a:gd name="T24" fmla="*/ 60 w 124"/>
                <a:gd name="T25" fmla="*/ 92 h 112"/>
                <a:gd name="T26" fmla="*/ 60 w 124"/>
                <a:gd name="T27" fmla="*/ 104 h 112"/>
                <a:gd name="T28" fmla="*/ 56 w 124"/>
                <a:gd name="T29" fmla="*/ 108 h 112"/>
                <a:gd name="T30" fmla="*/ 52 w 124"/>
                <a:gd name="T31" fmla="*/ 104 h 112"/>
                <a:gd name="T32" fmla="*/ 52 w 124"/>
                <a:gd name="T33" fmla="*/ 100 h 112"/>
                <a:gd name="T34" fmla="*/ 52 w 124"/>
                <a:gd name="T35" fmla="*/ 98 h 112"/>
                <a:gd name="T36" fmla="*/ 50 w 124"/>
                <a:gd name="T37" fmla="*/ 96 h 112"/>
                <a:gd name="T38" fmla="*/ 48 w 124"/>
                <a:gd name="T39" fmla="*/ 98 h 112"/>
                <a:gd name="T40" fmla="*/ 48 w 124"/>
                <a:gd name="T41" fmla="*/ 101 h 112"/>
                <a:gd name="T42" fmla="*/ 48 w 124"/>
                <a:gd name="T43" fmla="*/ 104 h 112"/>
                <a:gd name="T44" fmla="*/ 56 w 124"/>
                <a:gd name="T45" fmla="*/ 112 h 112"/>
                <a:gd name="T46" fmla="*/ 64 w 124"/>
                <a:gd name="T47" fmla="*/ 104 h 112"/>
                <a:gd name="T48" fmla="*/ 64 w 124"/>
                <a:gd name="T49" fmla="*/ 98 h 112"/>
                <a:gd name="T50" fmla="*/ 64 w 124"/>
                <a:gd name="T51" fmla="*/ 48 h 112"/>
                <a:gd name="T52" fmla="*/ 74 w 124"/>
                <a:gd name="T53" fmla="*/ 40 h 112"/>
                <a:gd name="T54" fmla="*/ 84 w 124"/>
                <a:gd name="T55" fmla="*/ 48 h 112"/>
                <a:gd name="T56" fmla="*/ 94 w 124"/>
                <a:gd name="T57" fmla="*/ 40 h 112"/>
                <a:gd name="T58" fmla="*/ 104 w 124"/>
                <a:gd name="T59" fmla="*/ 48 h 112"/>
                <a:gd name="T60" fmla="*/ 114 w 124"/>
                <a:gd name="T61" fmla="*/ 40 h 112"/>
                <a:gd name="T62" fmla="*/ 124 w 124"/>
                <a:gd name="T63" fmla="*/ 48 h 112"/>
                <a:gd name="T64" fmla="*/ 64 w 124"/>
                <a:gd name="T65" fmla="*/ 8 h 112"/>
                <a:gd name="T66" fmla="*/ 17 w 124"/>
                <a:gd name="T67" fmla="*/ 38 h 112"/>
                <a:gd name="T68" fmla="*/ 10 w 124"/>
                <a:gd name="T69" fmla="*/ 36 h 112"/>
                <a:gd name="T70" fmla="*/ 7 w 124"/>
                <a:gd name="T71" fmla="*/ 36 h 112"/>
                <a:gd name="T72" fmla="*/ 33 w 124"/>
                <a:gd name="T73" fmla="*/ 17 h 112"/>
                <a:gd name="T74" fmla="*/ 17 w 124"/>
                <a:gd name="T75" fmla="*/ 38 h 112"/>
                <a:gd name="T76" fmla="*/ 37 w 124"/>
                <a:gd name="T77" fmla="*/ 38 h 112"/>
                <a:gd name="T78" fmla="*/ 30 w 124"/>
                <a:gd name="T79" fmla="*/ 36 h 112"/>
                <a:gd name="T80" fmla="*/ 21 w 124"/>
                <a:gd name="T81" fmla="*/ 38 h 112"/>
                <a:gd name="T82" fmla="*/ 48 w 124"/>
                <a:gd name="T83" fmla="*/ 14 h 112"/>
                <a:gd name="T84" fmla="*/ 37 w 124"/>
                <a:gd name="T85" fmla="*/ 38 h 112"/>
                <a:gd name="T86" fmla="*/ 60 w 124"/>
                <a:gd name="T87" fmla="*/ 40 h 112"/>
                <a:gd name="T88" fmla="*/ 50 w 124"/>
                <a:gd name="T89" fmla="*/ 36 h 112"/>
                <a:gd name="T90" fmla="*/ 41 w 124"/>
                <a:gd name="T91" fmla="*/ 39 h 112"/>
                <a:gd name="T92" fmla="*/ 60 w 124"/>
                <a:gd name="T93" fmla="*/ 12 h 112"/>
                <a:gd name="T94" fmla="*/ 60 w 124"/>
                <a:gd name="T95" fmla="*/ 40 h 112"/>
                <a:gd name="T96" fmla="*/ 74 w 124"/>
                <a:gd name="T97" fmla="*/ 36 h 112"/>
                <a:gd name="T98" fmla="*/ 64 w 124"/>
                <a:gd name="T99" fmla="*/ 40 h 112"/>
                <a:gd name="T100" fmla="*/ 64 w 124"/>
                <a:gd name="T101" fmla="*/ 12 h 112"/>
                <a:gd name="T102" fmla="*/ 83 w 124"/>
                <a:gd name="T103" fmla="*/ 39 h 112"/>
                <a:gd name="T104" fmla="*/ 74 w 124"/>
                <a:gd name="T105" fmla="*/ 36 h 112"/>
                <a:gd name="T106" fmla="*/ 94 w 124"/>
                <a:gd name="T107" fmla="*/ 36 h 112"/>
                <a:gd name="T108" fmla="*/ 87 w 124"/>
                <a:gd name="T109" fmla="*/ 38 h 112"/>
                <a:gd name="T110" fmla="*/ 75 w 124"/>
                <a:gd name="T111" fmla="*/ 14 h 112"/>
                <a:gd name="T112" fmla="*/ 102 w 124"/>
                <a:gd name="T113" fmla="*/ 38 h 112"/>
                <a:gd name="T114" fmla="*/ 94 w 124"/>
                <a:gd name="T115" fmla="*/ 36 h 112"/>
                <a:gd name="T116" fmla="*/ 114 w 124"/>
                <a:gd name="T117" fmla="*/ 36 h 112"/>
                <a:gd name="T118" fmla="*/ 106 w 124"/>
                <a:gd name="T119" fmla="*/ 38 h 112"/>
                <a:gd name="T120" fmla="*/ 90 w 124"/>
                <a:gd name="T121" fmla="*/ 17 h 112"/>
                <a:gd name="T122" fmla="*/ 117 w 124"/>
                <a:gd name="T123" fmla="*/ 36 h 112"/>
                <a:gd name="T124" fmla="*/ 114 w 124"/>
                <a:gd name="T125"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4" h="112">
                  <a:moveTo>
                    <a:pt x="64" y="8"/>
                  </a:moveTo>
                  <a:cubicBezTo>
                    <a:pt x="64" y="2"/>
                    <a:pt x="64" y="2"/>
                    <a:pt x="64" y="2"/>
                  </a:cubicBezTo>
                  <a:cubicBezTo>
                    <a:pt x="64" y="1"/>
                    <a:pt x="63" y="0"/>
                    <a:pt x="62" y="0"/>
                  </a:cubicBezTo>
                  <a:cubicBezTo>
                    <a:pt x="61" y="0"/>
                    <a:pt x="60" y="1"/>
                    <a:pt x="60" y="2"/>
                  </a:cubicBezTo>
                  <a:cubicBezTo>
                    <a:pt x="60" y="8"/>
                    <a:pt x="60" y="8"/>
                    <a:pt x="60" y="8"/>
                  </a:cubicBezTo>
                  <a:cubicBezTo>
                    <a:pt x="28" y="9"/>
                    <a:pt x="0" y="26"/>
                    <a:pt x="0" y="48"/>
                  </a:cubicBezTo>
                  <a:cubicBezTo>
                    <a:pt x="0" y="44"/>
                    <a:pt x="4" y="40"/>
                    <a:pt x="10" y="40"/>
                  </a:cubicBezTo>
                  <a:cubicBezTo>
                    <a:pt x="15" y="40"/>
                    <a:pt x="20" y="44"/>
                    <a:pt x="20" y="48"/>
                  </a:cubicBezTo>
                  <a:cubicBezTo>
                    <a:pt x="20" y="44"/>
                    <a:pt x="24" y="40"/>
                    <a:pt x="30" y="40"/>
                  </a:cubicBezTo>
                  <a:cubicBezTo>
                    <a:pt x="35" y="40"/>
                    <a:pt x="40" y="44"/>
                    <a:pt x="40" y="48"/>
                  </a:cubicBezTo>
                  <a:cubicBezTo>
                    <a:pt x="40" y="44"/>
                    <a:pt x="44" y="40"/>
                    <a:pt x="50" y="40"/>
                  </a:cubicBezTo>
                  <a:cubicBezTo>
                    <a:pt x="55" y="40"/>
                    <a:pt x="60" y="44"/>
                    <a:pt x="60" y="48"/>
                  </a:cubicBezTo>
                  <a:cubicBezTo>
                    <a:pt x="60" y="92"/>
                    <a:pt x="60" y="92"/>
                    <a:pt x="60" y="92"/>
                  </a:cubicBezTo>
                  <a:cubicBezTo>
                    <a:pt x="60" y="104"/>
                    <a:pt x="60" y="104"/>
                    <a:pt x="60" y="104"/>
                  </a:cubicBezTo>
                  <a:cubicBezTo>
                    <a:pt x="60" y="106"/>
                    <a:pt x="58" y="108"/>
                    <a:pt x="56" y="108"/>
                  </a:cubicBezTo>
                  <a:cubicBezTo>
                    <a:pt x="54" y="108"/>
                    <a:pt x="52" y="106"/>
                    <a:pt x="52" y="104"/>
                  </a:cubicBezTo>
                  <a:cubicBezTo>
                    <a:pt x="52" y="100"/>
                    <a:pt x="52" y="100"/>
                    <a:pt x="52" y="100"/>
                  </a:cubicBezTo>
                  <a:cubicBezTo>
                    <a:pt x="52" y="98"/>
                    <a:pt x="52" y="98"/>
                    <a:pt x="52" y="98"/>
                  </a:cubicBezTo>
                  <a:cubicBezTo>
                    <a:pt x="52" y="97"/>
                    <a:pt x="51" y="96"/>
                    <a:pt x="50" y="96"/>
                  </a:cubicBezTo>
                  <a:cubicBezTo>
                    <a:pt x="49" y="96"/>
                    <a:pt x="48" y="97"/>
                    <a:pt x="48" y="98"/>
                  </a:cubicBezTo>
                  <a:cubicBezTo>
                    <a:pt x="48" y="101"/>
                    <a:pt x="48" y="101"/>
                    <a:pt x="48" y="101"/>
                  </a:cubicBezTo>
                  <a:cubicBezTo>
                    <a:pt x="48" y="104"/>
                    <a:pt x="48" y="104"/>
                    <a:pt x="48" y="104"/>
                  </a:cubicBezTo>
                  <a:cubicBezTo>
                    <a:pt x="48" y="108"/>
                    <a:pt x="52" y="112"/>
                    <a:pt x="56" y="112"/>
                  </a:cubicBezTo>
                  <a:cubicBezTo>
                    <a:pt x="60" y="112"/>
                    <a:pt x="64" y="108"/>
                    <a:pt x="64" y="104"/>
                  </a:cubicBezTo>
                  <a:cubicBezTo>
                    <a:pt x="64" y="98"/>
                    <a:pt x="64" y="98"/>
                    <a:pt x="64" y="98"/>
                  </a:cubicBezTo>
                  <a:cubicBezTo>
                    <a:pt x="64" y="48"/>
                    <a:pt x="64" y="48"/>
                    <a:pt x="64" y="48"/>
                  </a:cubicBezTo>
                  <a:cubicBezTo>
                    <a:pt x="64" y="44"/>
                    <a:pt x="68" y="40"/>
                    <a:pt x="74" y="40"/>
                  </a:cubicBezTo>
                  <a:cubicBezTo>
                    <a:pt x="79" y="40"/>
                    <a:pt x="84" y="44"/>
                    <a:pt x="84" y="48"/>
                  </a:cubicBezTo>
                  <a:cubicBezTo>
                    <a:pt x="84" y="44"/>
                    <a:pt x="88" y="40"/>
                    <a:pt x="94" y="40"/>
                  </a:cubicBezTo>
                  <a:cubicBezTo>
                    <a:pt x="99" y="40"/>
                    <a:pt x="104" y="44"/>
                    <a:pt x="104" y="48"/>
                  </a:cubicBezTo>
                  <a:cubicBezTo>
                    <a:pt x="104" y="44"/>
                    <a:pt x="108" y="40"/>
                    <a:pt x="114" y="40"/>
                  </a:cubicBezTo>
                  <a:cubicBezTo>
                    <a:pt x="119" y="40"/>
                    <a:pt x="124" y="44"/>
                    <a:pt x="124" y="48"/>
                  </a:cubicBezTo>
                  <a:cubicBezTo>
                    <a:pt x="124" y="26"/>
                    <a:pt x="96" y="9"/>
                    <a:pt x="64" y="8"/>
                  </a:cubicBezTo>
                  <a:close/>
                  <a:moveTo>
                    <a:pt x="17" y="38"/>
                  </a:moveTo>
                  <a:cubicBezTo>
                    <a:pt x="15" y="37"/>
                    <a:pt x="13" y="36"/>
                    <a:pt x="10" y="36"/>
                  </a:cubicBezTo>
                  <a:cubicBezTo>
                    <a:pt x="9" y="36"/>
                    <a:pt x="8" y="36"/>
                    <a:pt x="7" y="36"/>
                  </a:cubicBezTo>
                  <a:cubicBezTo>
                    <a:pt x="12" y="28"/>
                    <a:pt x="21" y="21"/>
                    <a:pt x="33" y="17"/>
                  </a:cubicBezTo>
                  <a:cubicBezTo>
                    <a:pt x="26" y="22"/>
                    <a:pt x="20" y="29"/>
                    <a:pt x="17" y="38"/>
                  </a:cubicBezTo>
                  <a:close/>
                  <a:moveTo>
                    <a:pt x="37" y="38"/>
                  </a:moveTo>
                  <a:cubicBezTo>
                    <a:pt x="35" y="37"/>
                    <a:pt x="32" y="36"/>
                    <a:pt x="30" y="36"/>
                  </a:cubicBezTo>
                  <a:cubicBezTo>
                    <a:pt x="27" y="36"/>
                    <a:pt x="24" y="37"/>
                    <a:pt x="21" y="38"/>
                  </a:cubicBezTo>
                  <a:cubicBezTo>
                    <a:pt x="25" y="27"/>
                    <a:pt x="35" y="18"/>
                    <a:pt x="48" y="14"/>
                  </a:cubicBezTo>
                  <a:cubicBezTo>
                    <a:pt x="43" y="19"/>
                    <a:pt x="38" y="28"/>
                    <a:pt x="37" y="38"/>
                  </a:cubicBezTo>
                  <a:close/>
                  <a:moveTo>
                    <a:pt x="60" y="40"/>
                  </a:moveTo>
                  <a:cubicBezTo>
                    <a:pt x="56" y="37"/>
                    <a:pt x="54" y="36"/>
                    <a:pt x="50" y="36"/>
                  </a:cubicBezTo>
                  <a:cubicBezTo>
                    <a:pt x="46" y="36"/>
                    <a:pt x="43" y="37"/>
                    <a:pt x="41" y="39"/>
                  </a:cubicBezTo>
                  <a:cubicBezTo>
                    <a:pt x="43" y="25"/>
                    <a:pt x="52" y="14"/>
                    <a:pt x="60" y="12"/>
                  </a:cubicBezTo>
                  <a:lnTo>
                    <a:pt x="60" y="40"/>
                  </a:lnTo>
                  <a:close/>
                  <a:moveTo>
                    <a:pt x="74" y="36"/>
                  </a:moveTo>
                  <a:cubicBezTo>
                    <a:pt x="70" y="36"/>
                    <a:pt x="68" y="37"/>
                    <a:pt x="64" y="40"/>
                  </a:cubicBezTo>
                  <a:cubicBezTo>
                    <a:pt x="64" y="12"/>
                    <a:pt x="64" y="12"/>
                    <a:pt x="64" y="12"/>
                  </a:cubicBezTo>
                  <a:cubicBezTo>
                    <a:pt x="72" y="14"/>
                    <a:pt x="81" y="25"/>
                    <a:pt x="83" y="39"/>
                  </a:cubicBezTo>
                  <a:cubicBezTo>
                    <a:pt x="81" y="37"/>
                    <a:pt x="77" y="36"/>
                    <a:pt x="74" y="36"/>
                  </a:cubicBezTo>
                  <a:close/>
                  <a:moveTo>
                    <a:pt x="94" y="36"/>
                  </a:moveTo>
                  <a:cubicBezTo>
                    <a:pt x="91" y="36"/>
                    <a:pt x="89" y="37"/>
                    <a:pt x="87" y="38"/>
                  </a:cubicBezTo>
                  <a:cubicBezTo>
                    <a:pt x="85" y="28"/>
                    <a:pt x="81" y="19"/>
                    <a:pt x="75" y="14"/>
                  </a:cubicBezTo>
                  <a:cubicBezTo>
                    <a:pt x="88" y="18"/>
                    <a:pt x="99" y="27"/>
                    <a:pt x="102" y="38"/>
                  </a:cubicBezTo>
                  <a:cubicBezTo>
                    <a:pt x="100" y="37"/>
                    <a:pt x="97" y="36"/>
                    <a:pt x="94" y="36"/>
                  </a:cubicBezTo>
                  <a:close/>
                  <a:moveTo>
                    <a:pt x="114" y="36"/>
                  </a:moveTo>
                  <a:cubicBezTo>
                    <a:pt x="111" y="36"/>
                    <a:pt x="108" y="37"/>
                    <a:pt x="106" y="38"/>
                  </a:cubicBezTo>
                  <a:cubicBezTo>
                    <a:pt x="104" y="29"/>
                    <a:pt x="98" y="22"/>
                    <a:pt x="90" y="17"/>
                  </a:cubicBezTo>
                  <a:cubicBezTo>
                    <a:pt x="103" y="21"/>
                    <a:pt x="112" y="28"/>
                    <a:pt x="117" y="36"/>
                  </a:cubicBezTo>
                  <a:cubicBezTo>
                    <a:pt x="116" y="36"/>
                    <a:pt x="115" y="36"/>
                    <a:pt x="114"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87"/>
            <p:cNvSpPr>
              <a:spLocks noEditPoints="1"/>
            </p:cNvSpPr>
            <p:nvPr/>
          </p:nvSpPr>
          <p:spPr bwMode="auto">
            <a:xfrm>
              <a:off x="10071956" y="984509"/>
              <a:ext cx="290513" cy="90487"/>
            </a:xfrm>
            <a:custGeom>
              <a:avLst/>
              <a:gdLst>
                <a:gd name="T0" fmla="*/ 64 w 120"/>
                <a:gd name="T1" fmla="*/ 5 h 37"/>
                <a:gd name="T2" fmla="*/ 1 w 120"/>
                <a:gd name="T3" fmla="*/ 3 h 37"/>
                <a:gd name="T4" fmla="*/ 5 w 120"/>
                <a:gd name="T5" fmla="*/ 14 h 37"/>
                <a:gd name="T6" fmla="*/ 15 w 120"/>
                <a:gd name="T7" fmla="*/ 35 h 37"/>
                <a:gd name="T8" fmla="*/ 45 w 120"/>
                <a:gd name="T9" fmla="*/ 34 h 37"/>
                <a:gd name="T10" fmla="*/ 56 w 120"/>
                <a:gd name="T11" fmla="*/ 14 h 37"/>
                <a:gd name="T12" fmla="*/ 68 w 120"/>
                <a:gd name="T13" fmla="*/ 25 h 37"/>
                <a:gd name="T14" fmla="*/ 91 w 120"/>
                <a:gd name="T15" fmla="*/ 37 h 37"/>
                <a:gd name="T16" fmla="*/ 112 w 120"/>
                <a:gd name="T17" fmla="*/ 25 h 37"/>
                <a:gd name="T18" fmla="*/ 119 w 120"/>
                <a:gd name="T19" fmla="*/ 10 h 37"/>
                <a:gd name="T20" fmla="*/ 11 w 120"/>
                <a:gd name="T21" fmla="*/ 7 h 37"/>
                <a:gd name="T22" fmla="*/ 48 w 120"/>
                <a:gd name="T23" fmla="*/ 8 h 37"/>
                <a:gd name="T24" fmla="*/ 9 w 120"/>
                <a:gd name="T25" fmla="*/ 9 h 37"/>
                <a:gd name="T26" fmla="*/ 44 w 120"/>
                <a:gd name="T27" fmla="*/ 29 h 37"/>
                <a:gd name="T28" fmla="*/ 17 w 120"/>
                <a:gd name="T29" fmla="*/ 32 h 37"/>
                <a:gd name="T30" fmla="*/ 45 w 120"/>
                <a:gd name="T31" fmla="*/ 29 h 37"/>
                <a:gd name="T32" fmla="*/ 48 w 120"/>
                <a:gd name="T33" fmla="*/ 25 h 37"/>
                <a:gd name="T34" fmla="*/ 9 w 120"/>
                <a:gd name="T35" fmla="*/ 21 h 37"/>
                <a:gd name="T36" fmla="*/ 48 w 120"/>
                <a:gd name="T37" fmla="*/ 25 h 37"/>
                <a:gd name="T38" fmla="*/ 8 w 120"/>
                <a:gd name="T39" fmla="*/ 13 h 37"/>
                <a:gd name="T40" fmla="*/ 51 w 120"/>
                <a:gd name="T41" fmla="*/ 17 h 37"/>
                <a:gd name="T42" fmla="*/ 91 w 120"/>
                <a:gd name="T43" fmla="*/ 5 h 37"/>
                <a:gd name="T44" fmla="*/ 111 w 120"/>
                <a:gd name="T45" fmla="*/ 9 h 37"/>
                <a:gd name="T46" fmla="*/ 72 w 120"/>
                <a:gd name="T47" fmla="*/ 8 h 37"/>
                <a:gd name="T48" fmla="*/ 92 w 120"/>
                <a:gd name="T49" fmla="*/ 33 h 37"/>
                <a:gd name="T50" fmla="*/ 75 w 120"/>
                <a:gd name="T51" fmla="*/ 29 h 37"/>
                <a:gd name="T52" fmla="*/ 103 w 120"/>
                <a:gd name="T53" fmla="*/ 32 h 37"/>
                <a:gd name="T54" fmla="*/ 72 w 120"/>
                <a:gd name="T55" fmla="*/ 25 h 37"/>
                <a:gd name="T56" fmla="*/ 111 w 120"/>
                <a:gd name="T57" fmla="*/ 21 h 37"/>
                <a:gd name="T58" fmla="*/ 112 w 120"/>
                <a:gd name="T59" fmla="*/ 17 h 37"/>
                <a:gd name="T60" fmla="*/ 68 w 120"/>
                <a:gd name="T61" fmla="*/ 13 h 37"/>
                <a:gd name="T62" fmla="*/ 112 w 120"/>
                <a:gd name="T63"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0" h="37">
                  <a:moveTo>
                    <a:pt x="119" y="3"/>
                  </a:moveTo>
                  <a:cubicBezTo>
                    <a:pt x="106" y="0"/>
                    <a:pt x="81" y="0"/>
                    <a:pt x="64" y="5"/>
                  </a:cubicBezTo>
                  <a:cubicBezTo>
                    <a:pt x="63" y="5"/>
                    <a:pt x="57" y="5"/>
                    <a:pt x="56" y="5"/>
                  </a:cubicBezTo>
                  <a:cubicBezTo>
                    <a:pt x="39" y="0"/>
                    <a:pt x="14" y="0"/>
                    <a:pt x="1" y="3"/>
                  </a:cubicBezTo>
                  <a:cubicBezTo>
                    <a:pt x="0" y="3"/>
                    <a:pt x="0" y="10"/>
                    <a:pt x="1" y="10"/>
                  </a:cubicBezTo>
                  <a:cubicBezTo>
                    <a:pt x="4" y="11"/>
                    <a:pt x="5" y="14"/>
                    <a:pt x="5" y="14"/>
                  </a:cubicBezTo>
                  <a:cubicBezTo>
                    <a:pt x="5" y="14"/>
                    <a:pt x="5" y="16"/>
                    <a:pt x="8" y="25"/>
                  </a:cubicBezTo>
                  <a:cubicBezTo>
                    <a:pt x="10" y="34"/>
                    <a:pt x="15" y="35"/>
                    <a:pt x="15" y="35"/>
                  </a:cubicBezTo>
                  <a:cubicBezTo>
                    <a:pt x="15" y="35"/>
                    <a:pt x="21" y="37"/>
                    <a:pt x="29" y="37"/>
                  </a:cubicBezTo>
                  <a:cubicBezTo>
                    <a:pt x="36" y="37"/>
                    <a:pt x="40" y="37"/>
                    <a:pt x="45" y="34"/>
                  </a:cubicBezTo>
                  <a:cubicBezTo>
                    <a:pt x="50" y="32"/>
                    <a:pt x="52" y="25"/>
                    <a:pt x="52" y="25"/>
                  </a:cubicBezTo>
                  <a:cubicBezTo>
                    <a:pt x="52" y="25"/>
                    <a:pt x="54" y="20"/>
                    <a:pt x="56" y="14"/>
                  </a:cubicBezTo>
                  <a:cubicBezTo>
                    <a:pt x="56" y="13"/>
                    <a:pt x="64" y="13"/>
                    <a:pt x="64" y="14"/>
                  </a:cubicBezTo>
                  <a:cubicBezTo>
                    <a:pt x="66" y="20"/>
                    <a:pt x="68" y="25"/>
                    <a:pt x="68" y="25"/>
                  </a:cubicBezTo>
                  <a:cubicBezTo>
                    <a:pt x="68" y="25"/>
                    <a:pt x="70" y="32"/>
                    <a:pt x="75" y="34"/>
                  </a:cubicBezTo>
                  <a:cubicBezTo>
                    <a:pt x="80" y="37"/>
                    <a:pt x="84" y="37"/>
                    <a:pt x="91" y="37"/>
                  </a:cubicBezTo>
                  <a:cubicBezTo>
                    <a:pt x="99" y="37"/>
                    <a:pt x="105" y="35"/>
                    <a:pt x="105" y="35"/>
                  </a:cubicBezTo>
                  <a:cubicBezTo>
                    <a:pt x="105" y="35"/>
                    <a:pt x="110" y="34"/>
                    <a:pt x="112" y="25"/>
                  </a:cubicBezTo>
                  <a:cubicBezTo>
                    <a:pt x="115" y="16"/>
                    <a:pt x="115" y="14"/>
                    <a:pt x="115" y="14"/>
                  </a:cubicBezTo>
                  <a:cubicBezTo>
                    <a:pt x="115" y="14"/>
                    <a:pt x="116" y="11"/>
                    <a:pt x="119" y="10"/>
                  </a:cubicBezTo>
                  <a:cubicBezTo>
                    <a:pt x="120" y="10"/>
                    <a:pt x="120" y="3"/>
                    <a:pt x="119" y="3"/>
                  </a:cubicBezTo>
                  <a:close/>
                  <a:moveTo>
                    <a:pt x="11" y="7"/>
                  </a:moveTo>
                  <a:cubicBezTo>
                    <a:pt x="14" y="5"/>
                    <a:pt x="25" y="5"/>
                    <a:pt x="29" y="5"/>
                  </a:cubicBezTo>
                  <a:cubicBezTo>
                    <a:pt x="33" y="5"/>
                    <a:pt x="41" y="6"/>
                    <a:pt x="48" y="8"/>
                  </a:cubicBezTo>
                  <a:cubicBezTo>
                    <a:pt x="48" y="9"/>
                    <a:pt x="49" y="9"/>
                    <a:pt x="49" y="9"/>
                  </a:cubicBezTo>
                  <a:cubicBezTo>
                    <a:pt x="9" y="9"/>
                    <a:pt x="9" y="9"/>
                    <a:pt x="9" y="9"/>
                  </a:cubicBezTo>
                  <a:cubicBezTo>
                    <a:pt x="10" y="5"/>
                    <a:pt x="10" y="8"/>
                    <a:pt x="11" y="7"/>
                  </a:cubicBezTo>
                  <a:close/>
                  <a:moveTo>
                    <a:pt x="44" y="29"/>
                  </a:moveTo>
                  <a:cubicBezTo>
                    <a:pt x="42" y="31"/>
                    <a:pt x="36" y="33"/>
                    <a:pt x="28" y="33"/>
                  </a:cubicBezTo>
                  <a:cubicBezTo>
                    <a:pt x="24" y="33"/>
                    <a:pt x="21" y="33"/>
                    <a:pt x="17" y="32"/>
                  </a:cubicBezTo>
                  <a:cubicBezTo>
                    <a:pt x="15" y="31"/>
                    <a:pt x="13" y="29"/>
                    <a:pt x="12" y="29"/>
                  </a:cubicBezTo>
                  <a:cubicBezTo>
                    <a:pt x="45" y="29"/>
                    <a:pt x="45" y="29"/>
                    <a:pt x="45" y="29"/>
                  </a:cubicBezTo>
                  <a:cubicBezTo>
                    <a:pt x="45" y="29"/>
                    <a:pt x="44" y="29"/>
                    <a:pt x="44" y="29"/>
                  </a:cubicBezTo>
                  <a:close/>
                  <a:moveTo>
                    <a:pt x="48" y="25"/>
                  </a:moveTo>
                  <a:cubicBezTo>
                    <a:pt x="10" y="25"/>
                    <a:pt x="10" y="25"/>
                    <a:pt x="10" y="25"/>
                  </a:cubicBezTo>
                  <a:cubicBezTo>
                    <a:pt x="9" y="21"/>
                    <a:pt x="9" y="21"/>
                    <a:pt x="9" y="21"/>
                  </a:cubicBezTo>
                  <a:cubicBezTo>
                    <a:pt x="50" y="21"/>
                    <a:pt x="50" y="21"/>
                    <a:pt x="50" y="21"/>
                  </a:cubicBezTo>
                  <a:cubicBezTo>
                    <a:pt x="50" y="21"/>
                    <a:pt x="49" y="21"/>
                    <a:pt x="48" y="25"/>
                  </a:cubicBezTo>
                  <a:close/>
                  <a:moveTo>
                    <a:pt x="8" y="18"/>
                  </a:moveTo>
                  <a:cubicBezTo>
                    <a:pt x="8" y="14"/>
                    <a:pt x="8" y="13"/>
                    <a:pt x="8" y="13"/>
                  </a:cubicBezTo>
                  <a:cubicBezTo>
                    <a:pt x="52" y="13"/>
                    <a:pt x="52" y="13"/>
                    <a:pt x="52" y="13"/>
                  </a:cubicBezTo>
                  <a:cubicBezTo>
                    <a:pt x="52" y="13"/>
                    <a:pt x="52" y="13"/>
                    <a:pt x="51" y="17"/>
                  </a:cubicBezTo>
                  <a:moveTo>
                    <a:pt x="72" y="8"/>
                  </a:moveTo>
                  <a:cubicBezTo>
                    <a:pt x="79" y="6"/>
                    <a:pt x="87" y="5"/>
                    <a:pt x="91" y="5"/>
                  </a:cubicBezTo>
                  <a:cubicBezTo>
                    <a:pt x="95" y="5"/>
                    <a:pt x="106" y="5"/>
                    <a:pt x="109" y="7"/>
                  </a:cubicBezTo>
                  <a:cubicBezTo>
                    <a:pt x="110" y="8"/>
                    <a:pt x="110" y="5"/>
                    <a:pt x="111" y="9"/>
                  </a:cubicBezTo>
                  <a:cubicBezTo>
                    <a:pt x="70" y="9"/>
                    <a:pt x="70" y="9"/>
                    <a:pt x="70" y="9"/>
                  </a:cubicBezTo>
                  <a:cubicBezTo>
                    <a:pt x="71" y="9"/>
                    <a:pt x="71" y="8"/>
                    <a:pt x="72" y="8"/>
                  </a:cubicBezTo>
                  <a:close/>
                  <a:moveTo>
                    <a:pt x="103" y="32"/>
                  </a:moveTo>
                  <a:cubicBezTo>
                    <a:pt x="99" y="33"/>
                    <a:pt x="96" y="33"/>
                    <a:pt x="92" y="33"/>
                  </a:cubicBezTo>
                  <a:cubicBezTo>
                    <a:pt x="84" y="33"/>
                    <a:pt x="78" y="32"/>
                    <a:pt x="76" y="30"/>
                  </a:cubicBezTo>
                  <a:cubicBezTo>
                    <a:pt x="75" y="29"/>
                    <a:pt x="75" y="29"/>
                    <a:pt x="75" y="29"/>
                  </a:cubicBezTo>
                  <a:cubicBezTo>
                    <a:pt x="108" y="29"/>
                    <a:pt x="108" y="29"/>
                    <a:pt x="108" y="29"/>
                  </a:cubicBezTo>
                  <a:cubicBezTo>
                    <a:pt x="107" y="29"/>
                    <a:pt x="105" y="31"/>
                    <a:pt x="103" y="32"/>
                  </a:cubicBezTo>
                  <a:close/>
                  <a:moveTo>
                    <a:pt x="110" y="25"/>
                  </a:moveTo>
                  <a:cubicBezTo>
                    <a:pt x="72" y="25"/>
                    <a:pt x="72" y="25"/>
                    <a:pt x="72" y="25"/>
                  </a:cubicBezTo>
                  <a:cubicBezTo>
                    <a:pt x="71" y="21"/>
                    <a:pt x="70" y="21"/>
                    <a:pt x="70" y="21"/>
                  </a:cubicBezTo>
                  <a:cubicBezTo>
                    <a:pt x="111" y="21"/>
                    <a:pt x="111" y="21"/>
                    <a:pt x="111" y="21"/>
                  </a:cubicBezTo>
                  <a:cubicBezTo>
                    <a:pt x="111" y="21"/>
                    <a:pt x="111" y="21"/>
                    <a:pt x="110" y="25"/>
                  </a:cubicBezTo>
                  <a:close/>
                  <a:moveTo>
                    <a:pt x="112" y="17"/>
                  </a:moveTo>
                  <a:cubicBezTo>
                    <a:pt x="68" y="17"/>
                    <a:pt x="68" y="17"/>
                    <a:pt x="68" y="17"/>
                  </a:cubicBezTo>
                  <a:cubicBezTo>
                    <a:pt x="68" y="13"/>
                    <a:pt x="68" y="13"/>
                    <a:pt x="68" y="13"/>
                  </a:cubicBezTo>
                  <a:cubicBezTo>
                    <a:pt x="112" y="13"/>
                    <a:pt x="112" y="13"/>
                    <a:pt x="112" y="13"/>
                  </a:cubicBezTo>
                  <a:cubicBezTo>
                    <a:pt x="112" y="13"/>
                    <a:pt x="112" y="13"/>
                    <a:pt x="112"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88"/>
            <p:cNvSpPr>
              <a:spLocks noEditPoints="1"/>
            </p:cNvSpPr>
            <p:nvPr/>
          </p:nvSpPr>
          <p:spPr bwMode="auto">
            <a:xfrm>
              <a:off x="608526" y="5346643"/>
              <a:ext cx="591596" cy="437422"/>
            </a:xfrm>
            <a:custGeom>
              <a:avLst/>
              <a:gdLst>
                <a:gd name="T0" fmla="*/ 64 w 108"/>
                <a:gd name="T1" fmla="*/ 70 h 80"/>
                <a:gd name="T2" fmla="*/ 44 w 108"/>
                <a:gd name="T3" fmla="*/ 70 h 80"/>
                <a:gd name="T4" fmla="*/ 54 w 108"/>
                <a:gd name="T5" fmla="*/ 32 h 80"/>
                <a:gd name="T6" fmla="*/ 60 w 108"/>
                <a:gd name="T7" fmla="*/ 62 h 80"/>
                <a:gd name="T8" fmla="*/ 108 w 108"/>
                <a:gd name="T9" fmla="*/ 54 h 80"/>
                <a:gd name="T10" fmla="*/ 0 w 108"/>
                <a:gd name="T11" fmla="*/ 54 h 80"/>
                <a:gd name="T12" fmla="*/ 7 w 108"/>
                <a:gd name="T13" fmla="*/ 70 h 80"/>
                <a:gd name="T14" fmla="*/ 54 w 108"/>
                <a:gd name="T15" fmla="*/ 4 h 80"/>
                <a:gd name="T16" fmla="*/ 101 w 108"/>
                <a:gd name="T17" fmla="*/ 70 h 80"/>
                <a:gd name="T18" fmla="*/ 105 w 108"/>
                <a:gd name="T19" fmla="*/ 71 h 80"/>
                <a:gd name="T20" fmla="*/ 60 w 108"/>
                <a:gd name="T21" fmla="*/ 70 h 80"/>
                <a:gd name="T22" fmla="*/ 48 w 108"/>
                <a:gd name="T23" fmla="*/ 70 h 80"/>
                <a:gd name="T24" fmla="*/ 54 w 108"/>
                <a:gd name="T25" fmla="*/ 76 h 80"/>
                <a:gd name="T26" fmla="*/ 52 w 108"/>
                <a:gd name="T27" fmla="*/ 10 h 80"/>
                <a:gd name="T28" fmla="*/ 54 w 108"/>
                <a:gd name="T29" fmla="*/ 24 h 80"/>
                <a:gd name="T30" fmla="*/ 56 w 108"/>
                <a:gd name="T31" fmla="*/ 10 h 80"/>
                <a:gd name="T32" fmla="*/ 54 w 108"/>
                <a:gd name="T33" fmla="*/ 8 h 80"/>
                <a:gd name="T34" fmla="*/ 78 w 108"/>
                <a:gd name="T35" fmla="*/ 17 h 80"/>
                <a:gd name="T36" fmla="*/ 72 w 108"/>
                <a:gd name="T37" fmla="*/ 30 h 80"/>
                <a:gd name="T38" fmla="*/ 82 w 108"/>
                <a:gd name="T39" fmla="*/ 20 h 80"/>
                <a:gd name="T40" fmla="*/ 81 w 108"/>
                <a:gd name="T41" fmla="*/ 17 h 80"/>
                <a:gd name="T42" fmla="*/ 95 w 108"/>
                <a:gd name="T43" fmla="*/ 39 h 80"/>
                <a:gd name="T44" fmla="*/ 83 w 108"/>
                <a:gd name="T45" fmla="*/ 45 h 80"/>
                <a:gd name="T46" fmla="*/ 97 w 108"/>
                <a:gd name="T47" fmla="*/ 42 h 80"/>
                <a:gd name="T48" fmla="*/ 98 w 108"/>
                <a:gd name="T49" fmla="*/ 40 h 80"/>
                <a:gd name="T50" fmla="*/ 97 w 108"/>
                <a:gd name="T51" fmla="*/ 66 h 80"/>
                <a:gd name="T52" fmla="*/ 83 w 108"/>
                <a:gd name="T53" fmla="*/ 63 h 80"/>
                <a:gd name="T54" fmla="*/ 95 w 108"/>
                <a:gd name="T55" fmla="*/ 70 h 80"/>
                <a:gd name="T56" fmla="*/ 98 w 108"/>
                <a:gd name="T57" fmla="*/ 68 h 80"/>
                <a:gd name="T58" fmla="*/ 13 w 108"/>
                <a:gd name="T59" fmla="*/ 70 h 80"/>
                <a:gd name="T60" fmla="*/ 25 w 108"/>
                <a:gd name="T61" fmla="*/ 63 h 80"/>
                <a:gd name="T62" fmla="*/ 11 w 108"/>
                <a:gd name="T63" fmla="*/ 66 h 80"/>
                <a:gd name="T64" fmla="*/ 10 w 108"/>
                <a:gd name="T65" fmla="*/ 68 h 80"/>
                <a:gd name="T66" fmla="*/ 11 w 108"/>
                <a:gd name="T67" fmla="*/ 42 h 80"/>
                <a:gd name="T68" fmla="*/ 25 w 108"/>
                <a:gd name="T69" fmla="*/ 45 h 80"/>
                <a:gd name="T70" fmla="*/ 13 w 108"/>
                <a:gd name="T71" fmla="*/ 39 h 80"/>
                <a:gd name="T72" fmla="*/ 10 w 108"/>
                <a:gd name="T73" fmla="*/ 40 h 80"/>
                <a:gd name="T74" fmla="*/ 26 w 108"/>
                <a:gd name="T75" fmla="*/ 20 h 80"/>
                <a:gd name="T76" fmla="*/ 36 w 108"/>
                <a:gd name="T77" fmla="*/ 30 h 80"/>
                <a:gd name="T78" fmla="*/ 30 w 108"/>
                <a:gd name="T79" fmla="*/ 17 h 80"/>
                <a:gd name="T80" fmla="*/ 27 w 108"/>
                <a:gd name="T81"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 h="80">
                  <a:moveTo>
                    <a:pt x="60" y="62"/>
                  </a:moveTo>
                  <a:cubicBezTo>
                    <a:pt x="62" y="63"/>
                    <a:pt x="64" y="67"/>
                    <a:pt x="64" y="70"/>
                  </a:cubicBezTo>
                  <a:cubicBezTo>
                    <a:pt x="64" y="76"/>
                    <a:pt x="60" y="80"/>
                    <a:pt x="54" y="80"/>
                  </a:cubicBezTo>
                  <a:cubicBezTo>
                    <a:pt x="48" y="80"/>
                    <a:pt x="44" y="76"/>
                    <a:pt x="44" y="70"/>
                  </a:cubicBezTo>
                  <a:cubicBezTo>
                    <a:pt x="44" y="67"/>
                    <a:pt x="46" y="63"/>
                    <a:pt x="48" y="62"/>
                  </a:cubicBezTo>
                  <a:cubicBezTo>
                    <a:pt x="54" y="32"/>
                    <a:pt x="54" y="32"/>
                    <a:pt x="54" y="32"/>
                  </a:cubicBezTo>
                  <a:cubicBezTo>
                    <a:pt x="60" y="62"/>
                    <a:pt x="60" y="62"/>
                    <a:pt x="60" y="62"/>
                  </a:cubicBezTo>
                  <a:cubicBezTo>
                    <a:pt x="60" y="62"/>
                    <a:pt x="60" y="62"/>
                    <a:pt x="60" y="62"/>
                  </a:cubicBezTo>
                  <a:close/>
                  <a:moveTo>
                    <a:pt x="105" y="71"/>
                  </a:moveTo>
                  <a:cubicBezTo>
                    <a:pt x="107" y="66"/>
                    <a:pt x="108" y="60"/>
                    <a:pt x="108" y="54"/>
                  </a:cubicBezTo>
                  <a:cubicBezTo>
                    <a:pt x="108" y="24"/>
                    <a:pt x="84" y="0"/>
                    <a:pt x="54" y="0"/>
                  </a:cubicBezTo>
                  <a:cubicBezTo>
                    <a:pt x="24" y="0"/>
                    <a:pt x="0" y="24"/>
                    <a:pt x="0" y="54"/>
                  </a:cubicBezTo>
                  <a:cubicBezTo>
                    <a:pt x="0" y="60"/>
                    <a:pt x="1" y="66"/>
                    <a:pt x="3" y="71"/>
                  </a:cubicBezTo>
                  <a:cubicBezTo>
                    <a:pt x="7" y="70"/>
                    <a:pt x="7" y="70"/>
                    <a:pt x="7" y="70"/>
                  </a:cubicBezTo>
                  <a:cubicBezTo>
                    <a:pt x="5" y="65"/>
                    <a:pt x="4" y="60"/>
                    <a:pt x="4" y="54"/>
                  </a:cubicBezTo>
                  <a:cubicBezTo>
                    <a:pt x="4" y="26"/>
                    <a:pt x="26" y="4"/>
                    <a:pt x="54" y="4"/>
                  </a:cubicBezTo>
                  <a:cubicBezTo>
                    <a:pt x="82" y="4"/>
                    <a:pt x="104" y="26"/>
                    <a:pt x="104" y="54"/>
                  </a:cubicBezTo>
                  <a:cubicBezTo>
                    <a:pt x="104" y="60"/>
                    <a:pt x="103" y="65"/>
                    <a:pt x="101" y="70"/>
                  </a:cubicBezTo>
                  <a:cubicBezTo>
                    <a:pt x="105" y="71"/>
                    <a:pt x="105" y="71"/>
                    <a:pt x="105" y="71"/>
                  </a:cubicBezTo>
                  <a:cubicBezTo>
                    <a:pt x="105" y="71"/>
                    <a:pt x="105" y="71"/>
                    <a:pt x="105" y="71"/>
                  </a:cubicBezTo>
                  <a:close/>
                  <a:moveTo>
                    <a:pt x="54" y="76"/>
                  </a:moveTo>
                  <a:cubicBezTo>
                    <a:pt x="57" y="76"/>
                    <a:pt x="60" y="73"/>
                    <a:pt x="60" y="70"/>
                  </a:cubicBezTo>
                  <a:cubicBezTo>
                    <a:pt x="60" y="67"/>
                    <a:pt x="57" y="64"/>
                    <a:pt x="54" y="64"/>
                  </a:cubicBezTo>
                  <a:cubicBezTo>
                    <a:pt x="51" y="64"/>
                    <a:pt x="48" y="67"/>
                    <a:pt x="48" y="70"/>
                  </a:cubicBezTo>
                  <a:cubicBezTo>
                    <a:pt x="48" y="73"/>
                    <a:pt x="51" y="76"/>
                    <a:pt x="54" y="76"/>
                  </a:cubicBezTo>
                  <a:cubicBezTo>
                    <a:pt x="54" y="76"/>
                    <a:pt x="54" y="76"/>
                    <a:pt x="54" y="76"/>
                  </a:cubicBezTo>
                  <a:close/>
                  <a:moveTo>
                    <a:pt x="54" y="8"/>
                  </a:moveTo>
                  <a:cubicBezTo>
                    <a:pt x="53" y="8"/>
                    <a:pt x="52" y="9"/>
                    <a:pt x="52" y="10"/>
                  </a:cubicBezTo>
                  <a:cubicBezTo>
                    <a:pt x="52" y="22"/>
                    <a:pt x="52" y="22"/>
                    <a:pt x="52" y="22"/>
                  </a:cubicBezTo>
                  <a:cubicBezTo>
                    <a:pt x="52" y="23"/>
                    <a:pt x="53" y="24"/>
                    <a:pt x="54" y="24"/>
                  </a:cubicBezTo>
                  <a:cubicBezTo>
                    <a:pt x="55" y="24"/>
                    <a:pt x="56" y="23"/>
                    <a:pt x="56" y="22"/>
                  </a:cubicBezTo>
                  <a:cubicBezTo>
                    <a:pt x="56" y="10"/>
                    <a:pt x="56" y="10"/>
                    <a:pt x="56" y="10"/>
                  </a:cubicBezTo>
                  <a:cubicBezTo>
                    <a:pt x="56" y="9"/>
                    <a:pt x="55" y="8"/>
                    <a:pt x="54" y="8"/>
                  </a:cubicBezTo>
                  <a:cubicBezTo>
                    <a:pt x="54" y="8"/>
                    <a:pt x="54" y="8"/>
                    <a:pt x="54" y="8"/>
                  </a:cubicBezTo>
                  <a:close/>
                  <a:moveTo>
                    <a:pt x="81" y="17"/>
                  </a:moveTo>
                  <a:cubicBezTo>
                    <a:pt x="80" y="16"/>
                    <a:pt x="79" y="16"/>
                    <a:pt x="78" y="17"/>
                  </a:cubicBezTo>
                  <a:cubicBezTo>
                    <a:pt x="71" y="27"/>
                    <a:pt x="71" y="27"/>
                    <a:pt x="71" y="27"/>
                  </a:cubicBezTo>
                  <a:cubicBezTo>
                    <a:pt x="71" y="28"/>
                    <a:pt x="71" y="29"/>
                    <a:pt x="72" y="30"/>
                  </a:cubicBezTo>
                  <a:cubicBezTo>
                    <a:pt x="73" y="30"/>
                    <a:pt x="74" y="30"/>
                    <a:pt x="74" y="29"/>
                  </a:cubicBezTo>
                  <a:cubicBezTo>
                    <a:pt x="82" y="20"/>
                    <a:pt x="82" y="20"/>
                    <a:pt x="82" y="20"/>
                  </a:cubicBezTo>
                  <a:cubicBezTo>
                    <a:pt x="82" y="19"/>
                    <a:pt x="82" y="17"/>
                    <a:pt x="81" y="17"/>
                  </a:cubicBezTo>
                  <a:cubicBezTo>
                    <a:pt x="81" y="17"/>
                    <a:pt x="81" y="17"/>
                    <a:pt x="81" y="17"/>
                  </a:cubicBezTo>
                  <a:close/>
                  <a:moveTo>
                    <a:pt x="98" y="40"/>
                  </a:moveTo>
                  <a:cubicBezTo>
                    <a:pt x="97" y="39"/>
                    <a:pt x="96" y="38"/>
                    <a:pt x="95" y="39"/>
                  </a:cubicBezTo>
                  <a:cubicBezTo>
                    <a:pt x="84" y="42"/>
                    <a:pt x="84" y="42"/>
                    <a:pt x="84" y="42"/>
                  </a:cubicBezTo>
                  <a:cubicBezTo>
                    <a:pt x="83" y="43"/>
                    <a:pt x="82" y="44"/>
                    <a:pt x="83" y="45"/>
                  </a:cubicBezTo>
                  <a:cubicBezTo>
                    <a:pt x="83" y="46"/>
                    <a:pt x="84" y="46"/>
                    <a:pt x="85" y="46"/>
                  </a:cubicBezTo>
                  <a:cubicBezTo>
                    <a:pt x="97" y="42"/>
                    <a:pt x="97" y="42"/>
                    <a:pt x="97" y="42"/>
                  </a:cubicBezTo>
                  <a:cubicBezTo>
                    <a:pt x="98" y="42"/>
                    <a:pt x="98" y="41"/>
                    <a:pt x="98" y="40"/>
                  </a:cubicBezTo>
                  <a:cubicBezTo>
                    <a:pt x="98" y="40"/>
                    <a:pt x="98" y="40"/>
                    <a:pt x="98" y="40"/>
                  </a:cubicBezTo>
                  <a:close/>
                  <a:moveTo>
                    <a:pt x="98" y="68"/>
                  </a:moveTo>
                  <a:cubicBezTo>
                    <a:pt x="98" y="67"/>
                    <a:pt x="98" y="66"/>
                    <a:pt x="97" y="66"/>
                  </a:cubicBezTo>
                  <a:cubicBezTo>
                    <a:pt x="85" y="62"/>
                    <a:pt x="85" y="62"/>
                    <a:pt x="85" y="62"/>
                  </a:cubicBezTo>
                  <a:cubicBezTo>
                    <a:pt x="84" y="62"/>
                    <a:pt x="83" y="62"/>
                    <a:pt x="83" y="63"/>
                  </a:cubicBezTo>
                  <a:cubicBezTo>
                    <a:pt x="82" y="64"/>
                    <a:pt x="83" y="65"/>
                    <a:pt x="84" y="66"/>
                  </a:cubicBezTo>
                  <a:cubicBezTo>
                    <a:pt x="95" y="70"/>
                    <a:pt x="95" y="70"/>
                    <a:pt x="95" y="70"/>
                  </a:cubicBezTo>
                  <a:cubicBezTo>
                    <a:pt x="96" y="70"/>
                    <a:pt x="97" y="69"/>
                    <a:pt x="98" y="68"/>
                  </a:cubicBezTo>
                  <a:cubicBezTo>
                    <a:pt x="98" y="68"/>
                    <a:pt x="98" y="68"/>
                    <a:pt x="98" y="68"/>
                  </a:cubicBezTo>
                  <a:close/>
                  <a:moveTo>
                    <a:pt x="10" y="68"/>
                  </a:moveTo>
                  <a:cubicBezTo>
                    <a:pt x="11" y="69"/>
                    <a:pt x="12" y="70"/>
                    <a:pt x="13" y="70"/>
                  </a:cubicBezTo>
                  <a:cubicBezTo>
                    <a:pt x="24" y="66"/>
                    <a:pt x="24" y="66"/>
                    <a:pt x="24" y="66"/>
                  </a:cubicBezTo>
                  <a:cubicBezTo>
                    <a:pt x="25" y="65"/>
                    <a:pt x="26" y="64"/>
                    <a:pt x="25" y="63"/>
                  </a:cubicBezTo>
                  <a:cubicBezTo>
                    <a:pt x="25" y="62"/>
                    <a:pt x="24" y="62"/>
                    <a:pt x="23" y="62"/>
                  </a:cubicBezTo>
                  <a:cubicBezTo>
                    <a:pt x="11" y="66"/>
                    <a:pt x="11" y="66"/>
                    <a:pt x="11" y="66"/>
                  </a:cubicBezTo>
                  <a:cubicBezTo>
                    <a:pt x="10" y="66"/>
                    <a:pt x="10" y="67"/>
                    <a:pt x="10" y="68"/>
                  </a:cubicBezTo>
                  <a:cubicBezTo>
                    <a:pt x="10" y="68"/>
                    <a:pt x="10" y="68"/>
                    <a:pt x="10" y="68"/>
                  </a:cubicBezTo>
                  <a:close/>
                  <a:moveTo>
                    <a:pt x="10" y="40"/>
                  </a:moveTo>
                  <a:cubicBezTo>
                    <a:pt x="10" y="41"/>
                    <a:pt x="10" y="42"/>
                    <a:pt x="11" y="42"/>
                  </a:cubicBezTo>
                  <a:cubicBezTo>
                    <a:pt x="23" y="46"/>
                    <a:pt x="23" y="46"/>
                    <a:pt x="23" y="46"/>
                  </a:cubicBezTo>
                  <a:cubicBezTo>
                    <a:pt x="24" y="46"/>
                    <a:pt x="25" y="46"/>
                    <a:pt x="25" y="45"/>
                  </a:cubicBezTo>
                  <a:cubicBezTo>
                    <a:pt x="26" y="44"/>
                    <a:pt x="25" y="43"/>
                    <a:pt x="24" y="42"/>
                  </a:cubicBezTo>
                  <a:cubicBezTo>
                    <a:pt x="13" y="39"/>
                    <a:pt x="13" y="39"/>
                    <a:pt x="13" y="39"/>
                  </a:cubicBezTo>
                  <a:cubicBezTo>
                    <a:pt x="12" y="38"/>
                    <a:pt x="11" y="39"/>
                    <a:pt x="10" y="40"/>
                  </a:cubicBezTo>
                  <a:cubicBezTo>
                    <a:pt x="10" y="40"/>
                    <a:pt x="10" y="40"/>
                    <a:pt x="10" y="40"/>
                  </a:cubicBezTo>
                  <a:close/>
                  <a:moveTo>
                    <a:pt x="27" y="17"/>
                  </a:moveTo>
                  <a:cubicBezTo>
                    <a:pt x="26" y="17"/>
                    <a:pt x="26" y="19"/>
                    <a:pt x="26" y="20"/>
                  </a:cubicBezTo>
                  <a:cubicBezTo>
                    <a:pt x="34" y="29"/>
                    <a:pt x="34" y="29"/>
                    <a:pt x="34" y="29"/>
                  </a:cubicBezTo>
                  <a:cubicBezTo>
                    <a:pt x="34" y="30"/>
                    <a:pt x="35" y="30"/>
                    <a:pt x="36" y="30"/>
                  </a:cubicBezTo>
                  <a:cubicBezTo>
                    <a:pt x="37" y="29"/>
                    <a:pt x="37" y="28"/>
                    <a:pt x="37" y="27"/>
                  </a:cubicBezTo>
                  <a:cubicBezTo>
                    <a:pt x="30" y="17"/>
                    <a:pt x="30" y="17"/>
                    <a:pt x="30" y="17"/>
                  </a:cubicBezTo>
                  <a:cubicBezTo>
                    <a:pt x="29" y="16"/>
                    <a:pt x="28" y="16"/>
                    <a:pt x="27" y="17"/>
                  </a:cubicBezTo>
                  <a:cubicBezTo>
                    <a:pt x="27" y="17"/>
                    <a:pt x="27" y="17"/>
                    <a:pt x="27"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90" name="Group 89"/>
            <p:cNvGrpSpPr/>
            <p:nvPr/>
          </p:nvGrpSpPr>
          <p:grpSpPr>
            <a:xfrm>
              <a:off x="9070046" y="1524259"/>
              <a:ext cx="437424" cy="437422"/>
              <a:chOff x="6226175" y="3414032"/>
              <a:chExt cx="252413" cy="252412"/>
            </a:xfrm>
            <a:grpFill/>
          </p:grpSpPr>
          <p:sp>
            <p:nvSpPr>
              <p:cNvPr id="210" name="Freeform 209"/>
              <p:cNvSpPr>
                <a:spLocks noEditPoints="1"/>
              </p:cNvSpPr>
              <p:nvPr/>
            </p:nvSpPr>
            <p:spPr bwMode="auto">
              <a:xfrm>
                <a:off x="6226175" y="3414032"/>
                <a:ext cx="252413" cy="252412"/>
              </a:xfrm>
              <a:custGeom>
                <a:avLst/>
                <a:gdLst>
                  <a:gd name="T0" fmla="*/ 52 w 104"/>
                  <a:gd name="T1" fmla="*/ 0 h 104"/>
                  <a:gd name="T2" fmla="*/ 0 w 104"/>
                  <a:gd name="T3" fmla="*/ 52 h 104"/>
                  <a:gd name="T4" fmla="*/ 52 w 104"/>
                  <a:gd name="T5" fmla="*/ 104 h 104"/>
                  <a:gd name="T6" fmla="*/ 104 w 104"/>
                  <a:gd name="T7" fmla="*/ 52 h 104"/>
                  <a:gd name="T8" fmla="*/ 52 w 104"/>
                  <a:gd name="T9" fmla="*/ 0 h 104"/>
                  <a:gd name="T10" fmla="*/ 52 w 104"/>
                  <a:gd name="T11" fmla="*/ 100 h 104"/>
                  <a:gd name="T12" fmla="*/ 4 w 104"/>
                  <a:gd name="T13" fmla="*/ 52 h 104"/>
                  <a:gd name="T14" fmla="*/ 52 w 104"/>
                  <a:gd name="T15" fmla="*/ 4 h 104"/>
                  <a:gd name="T16" fmla="*/ 100 w 104"/>
                  <a:gd name="T17" fmla="*/ 52 h 104"/>
                  <a:gd name="T18" fmla="*/ 52 w 104"/>
                  <a:gd name="T19" fmla="*/ 10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0"/>
                    </a:moveTo>
                    <a:cubicBezTo>
                      <a:pt x="23" y="0"/>
                      <a:pt x="0" y="23"/>
                      <a:pt x="0" y="52"/>
                    </a:cubicBezTo>
                    <a:cubicBezTo>
                      <a:pt x="0" y="81"/>
                      <a:pt x="23" y="104"/>
                      <a:pt x="52" y="104"/>
                    </a:cubicBezTo>
                    <a:cubicBezTo>
                      <a:pt x="81" y="104"/>
                      <a:pt x="104" y="81"/>
                      <a:pt x="104" y="52"/>
                    </a:cubicBezTo>
                    <a:cubicBezTo>
                      <a:pt x="104" y="23"/>
                      <a:pt x="81" y="0"/>
                      <a:pt x="52" y="0"/>
                    </a:cubicBezTo>
                    <a:close/>
                    <a:moveTo>
                      <a:pt x="52" y="100"/>
                    </a:moveTo>
                    <a:cubicBezTo>
                      <a:pt x="25" y="100"/>
                      <a:pt x="4" y="79"/>
                      <a:pt x="4" y="52"/>
                    </a:cubicBezTo>
                    <a:cubicBezTo>
                      <a:pt x="4" y="25"/>
                      <a:pt x="25" y="4"/>
                      <a:pt x="52" y="4"/>
                    </a:cubicBezTo>
                    <a:cubicBezTo>
                      <a:pt x="79" y="4"/>
                      <a:pt x="100" y="25"/>
                      <a:pt x="100" y="52"/>
                    </a:cubicBezTo>
                    <a:cubicBezTo>
                      <a:pt x="100" y="79"/>
                      <a:pt x="79" y="100"/>
                      <a:pt x="5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210"/>
              <p:cNvSpPr>
                <a:spLocks noEditPoints="1"/>
              </p:cNvSpPr>
              <p:nvPr/>
            </p:nvSpPr>
            <p:spPr bwMode="auto">
              <a:xfrm>
                <a:off x="6284913" y="3472770"/>
                <a:ext cx="134938" cy="134937"/>
              </a:xfrm>
              <a:custGeom>
                <a:avLst/>
                <a:gdLst>
                  <a:gd name="T0" fmla="*/ 0 w 56"/>
                  <a:gd name="T1" fmla="*/ 56 h 56"/>
                  <a:gd name="T2" fmla="*/ 36 w 56"/>
                  <a:gd name="T3" fmla="*/ 36 h 56"/>
                  <a:gd name="T4" fmla="*/ 56 w 56"/>
                  <a:gd name="T5" fmla="*/ 0 h 56"/>
                  <a:gd name="T6" fmla="*/ 20 w 56"/>
                  <a:gd name="T7" fmla="*/ 20 h 56"/>
                  <a:gd name="T8" fmla="*/ 0 w 56"/>
                  <a:gd name="T9" fmla="*/ 56 h 56"/>
                  <a:gd name="T10" fmla="*/ 22 w 56"/>
                  <a:gd name="T11" fmla="*/ 22 h 56"/>
                  <a:gd name="T12" fmla="*/ 34 w 56"/>
                  <a:gd name="T13" fmla="*/ 22 h 56"/>
                  <a:gd name="T14" fmla="*/ 34 w 56"/>
                  <a:gd name="T15" fmla="*/ 34 h 56"/>
                  <a:gd name="T16" fmla="*/ 22 w 56"/>
                  <a:gd name="T17" fmla="*/ 34 h 56"/>
                  <a:gd name="T18" fmla="*/ 22 w 56"/>
                  <a:gd name="T19"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0" y="56"/>
                    </a:moveTo>
                    <a:cubicBezTo>
                      <a:pt x="0" y="56"/>
                      <a:pt x="29" y="44"/>
                      <a:pt x="36" y="36"/>
                    </a:cubicBezTo>
                    <a:cubicBezTo>
                      <a:pt x="44" y="29"/>
                      <a:pt x="56" y="0"/>
                      <a:pt x="56" y="0"/>
                    </a:cubicBezTo>
                    <a:cubicBezTo>
                      <a:pt x="56" y="0"/>
                      <a:pt x="27" y="12"/>
                      <a:pt x="20" y="20"/>
                    </a:cubicBezTo>
                    <a:cubicBezTo>
                      <a:pt x="12" y="27"/>
                      <a:pt x="0" y="56"/>
                      <a:pt x="0" y="56"/>
                    </a:cubicBezTo>
                    <a:close/>
                    <a:moveTo>
                      <a:pt x="22" y="22"/>
                    </a:moveTo>
                    <a:cubicBezTo>
                      <a:pt x="25" y="19"/>
                      <a:pt x="31" y="19"/>
                      <a:pt x="34" y="22"/>
                    </a:cubicBezTo>
                    <a:cubicBezTo>
                      <a:pt x="37" y="25"/>
                      <a:pt x="37" y="31"/>
                      <a:pt x="34" y="34"/>
                    </a:cubicBezTo>
                    <a:cubicBezTo>
                      <a:pt x="31" y="37"/>
                      <a:pt x="25" y="37"/>
                      <a:pt x="22" y="34"/>
                    </a:cubicBezTo>
                    <a:cubicBezTo>
                      <a:pt x="19" y="31"/>
                      <a:pt x="19" y="25"/>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1" name="Group 90"/>
            <p:cNvGrpSpPr/>
            <p:nvPr/>
          </p:nvGrpSpPr>
          <p:grpSpPr>
            <a:xfrm>
              <a:off x="6013583" y="985854"/>
              <a:ext cx="416528" cy="416526"/>
              <a:chOff x="6821488" y="3418795"/>
              <a:chExt cx="242888" cy="242887"/>
            </a:xfrm>
            <a:grpFill/>
          </p:grpSpPr>
          <p:sp>
            <p:nvSpPr>
              <p:cNvPr id="204" name="Freeform 203"/>
              <p:cNvSpPr>
                <a:spLocks/>
              </p:cNvSpPr>
              <p:nvPr/>
            </p:nvSpPr>
            <p:spPr bwMode="auto">
              <a:xfrm>
                <a:off x="6938963" y="3602945"/>
                <a:ext cx="9525" cy="39687"/>
              </a:xfrm>
              <a:custGeom>
                <a:avLst/>
                <a:gdLst>
                  <a:gd name="T0" fmla="*/ 2 w 4"/>
                  <a:gd name="T1" fmla="*/ 0 h 16"/>
                  <a:gd name="T2" fmla="*/ 0 w 4"/>
                  <a:gd name="T3" fmla="*/ 2 h 16"/>
                  <a:gd name="T4" fmla="*/ 0 w 4"/>
                  <a:gd name="T5" fmla="*/ 14 h 16"/>
                  <a:gd name="T6" fmla="*/ 2 w 4"/>
                  <a:gd name="T7" fmla="*/ 16 h 16"/>
                  <a:gd name="T8" fmla="*/ 4 w 4"/>
                  <a:gd name="T9" fmla="*/ 14 h 16"/>
                  <a:gd name="T10" fmla="*/ 4 w 4"/>
                  <a:gd name="T11" fmla="*/ 2 h 16"/>
                  <a:gd name="T12" fmla="*/ 2 w 4"/>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0"/>
                    </a:moveTo>
                    <a:cubicBezTo>
                      <a:pt x="1" y="0"/>
                      <a:pt x="0" y="1"/>
                      <a:pt x="0" y="2"/>
                    </a:cubicBezTo>
                    <a:cubicBezTo>
                      <a:pt x="0" y="14"/>
                      <a:pt x="0" y="14"/>
                      <a:pt x="0" y="14"/>
                    </a:cubicBezTo>
                    <a:cubicBezTo>
                      <a:pt x="0" y="15"/>
                      <a:pt x="1" y="16"/>
                      <a:pt x="2" y="16"/>
                    </a:cubicBezTo>
                    <a:cubicBezTo>
                      <a:pt x="3" y="16"/>
                      <a:pt x="4" y="15"/>
                      <a:pt x="4" y="14"/>
                    </a:cubicBezTo>
                    <a:cubicBezTo>
                      <a:pt x="4" y="2"/>
                      <a:pt x="4" y="2"/>
                      <a:pt x="4" y="2"/>
                    </a:cubicBezTo>
                    <a:cubicBezTo>
                      <a:pt x="4" y="1"/>
                      <a:pt x="3"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204"/>
              <p:cNvSpPr>
                <a:spLocks/>
              </p:cNvSpPr>
              <p:nvPr/>
            </p:nvSpPr>
            <p:spPr bwMode="auto">
              <a:xfrm>
                <a:off x="6842125" y="3536270"/>
                <a:ext cx="38100" cy="9525"/>
              </a:xfrm>
              <a:custGeom>
                <a:avLst/>
                <a:gdLst>
                  <a:gd name="T0" fmla="*/ 16 w 16"/>
                  <a:gd name="T1" fmla="*/ 2 h 4"/>
                  <a:gd name="T2" fmla="*/ 14 w 16"/>
                  <a:gd name="T3" fmla="*/ 0 h 4"/>
                  <a:gd name="T4" fmla="*/ 2 w 16"/>
                  <a:gd name="T5" fmla="*/ 0 h 4"/>
                  <a:gd name="T6" fmla="*/ 0 w 16"/>
                  <a:gd name="T7" fmla="*/ 2 h 4"/>
                  <a:gd name="T8" fmla="*/ 2 w 16"/>
                  <a:gd name="T9" fmla="*/ 4 h 4"/>
                  <a:gd name="T10" fmla="*/ 14 w 16"/>
                  <a:gd name="T11" fmla="*/ 4 h 4"/>
                  <a:gd name="T12" fmla="*/ 16 w 16"/>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6" y="2"/>
                    </a:moveTo>
                    <a:cubicBezTo>
                      <a:pt x="16" y="1"/>
                      <a:pt x="15" y="0"/>
                      <a:pt x="14" y="0"/>
                    </a:cubicBez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205"/>
              <p:cNvSpPr>
                <a:spLocks/>
              </p:cNvSpPr>
              <p:nvPr/>
            </p:nvSpPr>
            <p:spPr bwMode="auto">
              <a:xfrm>
                <a:off x="6938963" y="3439432"/>
                <a:ext cx="9525" cy="38100"/>
              </a:xfrm>
              <a:custGeom>
                <a:avLst/>
                <a:gdLst>
                  <a:gd name="T0" fmla="*/ 2 w 4"/>
                  <a:gd name="T1" fmla="*/ 16 h 16"/>
                  <a:gd name="T2" fmla="*/ 4 w 4"/>
                  <a:gd name="T3" fmla="*/ 14 h 16"/>
                  <a:gd name="T4" fmla="*/ 4 w 4"/>
                  <a:gd name="T5" fmla="*/ 2 h 16"/>
                  <a:gd name="T6" fmla="*/ 2 w 4"/>
                  <a:gd name="T7" fmla="*/ 0 h 16"/>
                  <a:gd name="T8" fmla="*/ 0 w 4"/>
                  <a:gd name="T9" fmla="*/ 2 h 16"/>
                  <a:gd name="T10" fmla="*/ 0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3" y="16"/>
                      <a:pt x="4" y="15"/>
                      <a:pt x="4" y="14"/>
                    </a:cubicBezTo>
                    <a:cubicBezTo>
                      <a:pt x="4" y="2"/>
                      <a:pt x="4" y="2"/>
                      <a:pt x="4" y="2"/>
                    </a:cubicBezTo>
                    <a:cubicBezTo>
                      <a:pt x="4" y="1"/>
                      <a:pt x="3" y="0"/>
                      <a:pt x="2" y="0"/>
                    </a:cubicBezTo>
                    <a:cubicBezTo>
                      <a:pt x="1" y="0"/>
                      <a:pt x="0" y="1"/>
                      <a:pt x="0" y="2"/>
                    </a:cubicBezTo>
                    <a:cubicBezTo>
                      <a:pt x="0" y="14"/>
                      <a:pt x="0" y="14"/>
                      <a:pt x="0" y="14"/>
                    </a:cubicBezTo>
                    <a:cubicBezTo>
                      <a:pt x="0" y="15"/>
                      <a:pt x="1"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206"/>
              <p:cNvSpPr>
                <a:spLocks noEditPoints="1"/>
              </p:cNvSpPr>
              <p:nvPr/>
            </p:nvSpPr>
            <p:spPr bwMode="auto">
              <a:xfrm>
                <a:off x="6821488" y="3418795"/>
                <a:ext cx="242888" cy="24288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207"/>
              <p:cNvSpPr>
                <a:spLocks noEditPoints="1"/>
              </p:cNvSpPr>
              <p:nvPr/>
            </p:nvSpPr>
            <p:spPr bwMode="auto">
              <a:xfrm>
                <a:off x="6877050" y="3474357"/>
                <a:ext cx="131763" cy="131762"/>
              </a:xfrm>
              <a:custGeom>
                <a:avLst/>
                <a:gdLst>
                  <a:gd name="T0" fmla="*/ 20 w 54"/>
                  <a:gd name="T1" fmla="*/ 20 h 54"/>
                  <a:gd name="T2" fmla="*/ 0 w 54"/>
                  <a:gd name="T3" fmla="*/ 54 h 54"/>
                  <a:gd name="T4" fmla="*/ 34 w 54"/>
                  <a:gd name="T5" fmla="*/ 34 h 54"/>
                  <a:gd name="T6" fmla="*/ 54 w 54"/>
                  <a:gd name="T7" fmla="*/ 0 h 54"/>
                  <a:gd name="T8" fmla="*/ 20 w 54"/>
                  <a:gd name="T9" fmla="*/ 20 h 54"/>
                  <a:gd name="T10" fmla="*/ 31 w 54"/>
                  <a:gd name="T11" fmla="*/ 31 h 54"/>
                  <a:gd name="T12" fmla="*/ 23 w 54"/>
                  <a:gd name="T13" fmla="*/ 31 h 54"/>
                  <a:gd name="T14" fmla="*/ 23 w 54"/>
                  <a:gd name="T15" fmla="*/ 23 h 54"/>
                  <a:gd name="T16" fmla="*/ 31 w 54"/>
                  <a:gd name="T17" fmla="*/ 23 h 54"/>
                  <a:gd name="T18" fmla="*/ 31 w 54"/>
                  <a:gd name="T19"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20" y="20"/>
                    </a:moveTo>
                    <a:cubicBezTo>
                      <a:pt x="13" y="27"/>
                      <a:pt x="0" y="54"/>
                      <a:pt x="0" y="54"/>
                    </a:cubicBezTo>
                    <a:cubicBezTo>
                      <a:pt x="0" y="54"/>
                      <a:pt x="27" y="41"/>
                      <a:pt x="34" y="34"/>
                    </a:cubicBezTo>
                    <a:cubicBezTo>
                      <a:pt x="41" y="27"/>
                      <a:pt x="54" y="0"/>
                      <a:pt x="54" y="0"/>
                    </a:cubicBezTo>
                    <a:cubicBezTo>
                      <a:pt x="54" y="0"/>
                      <a:pt x="27" y="13"/>
                      <a:pt x="20" y="20"/>
                    </a:cubicBezTo>
                    <a:close/>
                    <a:moveTo>
                      <a:pt x="31" y="31"/>
                    </a:moveTo>
                    <a:cubicBezTo>
                      <a:pt x="29" y="34"/>
                      <a:pt x="25" y="34"/>
                      <a:pt x="23" y="31"/>
                    </a:cubicBezTo>
                    <a:cubicBezTo>
                      <a:pt x="20" y="29"/>
                      <a:pt x="20" y="25"/>
                      <a:pt x="23" y="23"/>
                    </a:cubicBezTo>
                    <a:cubicBezTo>
                      <a:pt x="25" y="20"/>
                      <a:pt x="29" y="20"/>
                      <a:pt x="31" y="23"/>
                    </a:cubicBezTo>
                    <a:cubicBezTo>
                      <a:pt x="34" y="25"/>
                      <a:pt x="34" y="29"/>
                      <a:pt x="31"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208"/>
              <p:cNvSpPr>
                <a:spLocks/>
              </p:cNvSpPr>
              <p:nvPr/>
            </p:nvSpPr>
            <p:spPr bwMode="auto">
              <a:xfrm>
                <a:off x="7005638" y="3536270"/>
                <a:ext cx="39688" cy="9525"/>
              </a:xfrm>
              <a:custGeom>
                <a:avLst/>
                <a:gdLst>
                  <a:gd name="T0" fmla="*/ 14 w 16"/>
                  <a:gd name="T1" fmla="*/ 0 h 4"/>
                  <a:gd name="T2" fmla="*/ 2 w 16"/>
                  <a:gd name="T3" fmla="*/ 0 h 4"/>
                  <a:gd name="T4" fmla="*/ 0 w 16"/>
                  <a:gd name="T5" fmla="*/ 2 h 4"/>
                  <a:gd name="T6" fmla="*/ 2 w 16"/>
                  <a:gd name="T7" fmla="*/ 4 h 4"/>
                  <a:gd name="T8" fmla="*/ 14 w 16"/>
                  <a:gd name="T9" fmla="*/ 4 h 4"/>
                  <a:gd name="T10" fmla="*/ 16 w 16"/>
                  <a:gd name="T11" fmla="*/ 2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2" name="Group 91"/>
            <p:cNvGrpSpPr/>
            <p:nvPr/>
          </p:nvGrpSpPr>
          <p:grpSpPr>
            <a:xfrm>
              <a:off x="267594" y="2520469"/>
              <a:ext cx="461863" cy="461861"/>
              <a:chOff x="7412038" y="3215595"/>
              <a:chExt cx="242888" cy="242887"/>
            </a:xfrm>
            <a:grpFill/>
          </p:grpSpPr>
          <p:sp>
            <p:nvSpPr>
              <p:cNvPr id="198" name="Freeform 197"/>
              <p:cNvSpPr>
                <a:spLocks/>
              </p:cNvSpPr>
              <p:nvPr/>
            </p:nvSpPr>
            <p:spPr bwMode="auto">
              <a:xfrm>
                <a:off x="7527925" y="3399745"/>
                <a:ext cx="9525" cy="39687"/>
              </a:xfrm>
              <a:custGeom>
                <a:avLst/>
                <a:gdLst>
                  <a:gd name="T0" fmla="*/ 2 w 4"/>
                  <a:gd name="T1" fmla="*/ 0 h 16"/>
                  <a:gd name="T2" fmla="*/ 0 w 4"/>
                  <a:gd name="T3" fmla="*/ 2 h 16"/>
                  <a:gd name="T4" fmla="*/ 0 w 4"/>
                  <a:gd name="T5" fmla="*/ 14 h 16"/>
                  <a:gd name="T6" fmla="*/ 2 w 4"/>
                  <a:gd name="T7" fmla="*/ 16 h 16"/>
                  <a:gd name="T8" fmla="*/ 4 w 4"/>
                  <a:gd name="T9" fmla="*/ 14 h 16"/>
                  <a:gd name="T10" fmla="*/ 4 w 4"/>
                  <a:gd name="T11" fmla="*/ 2 h 16"/>
                  <a:gd name="T12" fmla="*/ 2 w 4"/>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0"/>
                    </a:moveTo>
                    <a:cubicBezTo>
                      <a:pt x="1" y="0"/>
                      <a:pt x="0" y="1"/>
                      <a:pt x="0" y="2"/>
                    </a:cubicBezTo>
                    <a:cubicBezTo>
                      <a:pt x="0" y="14"/>
                      <a:pt x="0" y="14"/>
                      <a:pt x="0" y="14"/>
                    </a:cubicBezTo>
                    <a:cubicBezTo>
                      <a:pt x="0" y="15"/>
                      <a:pt x="1" y="16"/>
                      <a:pt x="2" y="16"/>
                    </a:cubicBezTo>
                    <a:cubicBezTo>
                      <a:pt x="3" y="16"/>
                      <a:pt x="4" y="15"/>
                      <a:pt x="4" y="14"/>
                    </a:cubicBezTo>
                    <a:cubicBezTo>
                      <a:pt x="4" y="2"/>
                      <a:pt x="4" y="2"/>
                      <a:pt x="4" y="2"/>
                    </a:cubicBezTo>
                    <a:cubicBezTo>
                      <a:pt x="4" y="1"/>
                      <a:pt x="3"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198"/>
              <p:cNvSpPr>
                <a:spLocks/>
              </p:cNvSpPr>
              <p:nvPr/>
            </p:nvSpPr>
            <p:spPr bwMode="auto">
              <a:xfrm>
                <a:off x="7527925" y="3234645"/>
                <a:ext cx="9525" cy="39687"/>
              </a:xfrm>
              <a:custGeom>
                <a:avLst/>
                <a:gdLst>
                  <a:gd name="T0" fmla="*/ 2 w 4"/>
                  <a:gd name="T1" fmla="*/ 16 h 16"/>
                  <a:gd name="T2" fmla="*/ 4 w 4"/>
                  <a:gd name="T3" fmla="*/ 14 h 16"/>
                  <a:gd name="T4" fmla="*/ 4 w 4"/>
                  <a:gd name="T5" fmla="*/ 2 h 16"/>
                  <a:gd name="T6" fmla="*/ 2 w 4"/>
                  <a:gd name="T7" fmla="*/ 0 h 16"/>
                  <a:gd name="T8" fmla="*/ 0 w 4"/>
                  <a:gd name="T9" fmla="*/ 2 h 16"/>
                  <a:gd name="T10" fmla="*/ 0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3" y="16"/>
                      <a:pt x="4" y="15"/>
                      <a:pt x="4" y="14"/>
                    </a:cubicBezTo>
                    <a:cubicBezTo>
                      <a:pt x="4" y="2"/>
                      <a:pt x="4" y="2"/>
                      <a:pt x="4" y="2"/>
                    </a:cubicBezTo>
                    <a:cubicBezTo>
                      <a:pt x="4" y="1"/>
                      <a:pt x="3" y="0"/>
                      <a:pt x="2" y="0"/>
                    </a:cubicBezTo>
                    <a:cubicBezTo>
                      <a:pt x="1" y="0"/>
                      <a:pt x="0" y="1"/>
                      <a:pt x="0" y="2"/>
                    </a:cubicBezTo>
                    <a:cubicBezTo>
                      <a:pt x="0" y="14"/>
                      <a:pt x="0" y="14"/>
                      <a:pt x="0" y="14"/>
                    </a:cubicBezTo>
                    <a:cubicBezTo>
                      <a:pt x="0" y="15"/>
                      <a:pt x="1"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199"/>
              <p:cNvSpPr>
                <a:spLocks/>
              </p:cNvSpPr>
              <p:nvPr/>
            </p:nvSpPr>
            <p:spPr bwMode="auto">
              <a:xfrm>
                <a:off x="7431088" y="3331482"/>
                <a:ext cx="39688" cy="11112"/>
              </a:xfrm>
              <a:custGeom>
                <a:avLst/>
                <a:gdLst>
                  <a:gd name="T0" fmla="*/ 16 w 16"/>
                  <a:gd name="T1" fmla="*/ 2 h 4"/>
                  <a:gd name="T2" fmla="*/ 14 w 16"/>
                  <a:gd name="T3" fmla="*/ 0 h 4"/>
                  <a:gd name="T4" fmla="*/ 2 w 16"/>
                  <a:gd name="T5" fmla="*/ 0 h 4"/>
                  <a:gd name="T6" fmla="*/ 0 w 16"/>
                  <a:gd name="T7" fmla="*/ 2 h 4"/>
                  <a:gd name="T8" fmla="*/ 2 w 16"/>
                  <a:gd name="T9" fmla="*/ 4 h 4"/>
                  <a:gd name="T10" fmla="*/ 14 w 16"/>
                  <a:gd name="T11" fmla="*/ 4 h 4"/>
                  <a:gd name="T12" fmla="*/ 16 w 16"/>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6" y="2"/>
                    </a:moveTo>
                    <a:cubicBezTo>
                      <a:pt x="16" y="1"/>
                      <a:pt x="15" y="0"/>
                      <a:pt x="14" y="0"/>
                    </a:cubicBez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200"/>
              <p:cNvSpPr>
                <a:spLocks noEditPoints="1"/>
              </p:cNvSpPr>
              <p:nvPr/>
            </p:nvSpPr>
            <p:spPr bwMode="auto">
              <a:xfrm>
                <a:off x="7467600" y="3271157"/>
                <a:ext cx="131763" cy="131762"/>
              </a:xfrm>
              <a:custGeom>
                <a:avLst/>
                <a:gdLst>
                  <a:gd name="T0" fmla="*/ 20 w 54"/>
                  <a:gd name="T1" fmla="*/ 20 h 54"/>
                  <a:gd name="T2" fmla="*/ 0 w 54"/>
                  <a:gd name="T3" fmla="*/ 54 h 54"/>
                  <a:gd name="T4" fmla="*/ 34 w 54"/>
                  <a:gd name="T5" fmla="*/ 34 h 54"/>
                  <a:gd name="T6" fmla="*/ 54 w 54"/>
                  <a:gd name="T7" fmla="*/ 0 h 54"/>
                  <a:gd name="T8" fmla="*/ 20 w 54"/>
                  <a:gd name="T9" fmla="*/ 20 h 54"/>
                  <a:gd name="T10" fmla="*/ 9 w 54"/>
                  <a:gd name="T11" fmla="*/ 45 h 54"/>
                  <a:gd name="T12" fmla="*/ 23 w 54"/>
                  <a:gd name="T13" fmla="*/ 23 h 54"/>
                  <a:gd name="T14" fmla="*/ 31 w 54"/>
                  <a:gd name="T15" fmla="*/ 31 h 54"/>
                  <a:gd name="T16" fmla="*/ 9 w 54"/>
                  <a:gd name="T17"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4">
                    <a:moveTo>
                      <a:pt x="20" y="20"/>
                    </a:moveTo>
                    <a:cubicBezTo>
                      <a:pt x="13" y="27"/>
                      <a:pt x="0" y="54"/>
                      <a:pt x="0" y="54"/>
                    </a:cubicBezTo>
                    <a:cubicBezTo>
                      <a:pt x="0" y="54"/>
                      <a:pt x="27" y="41"/>
                      <a:pt x="34" y="34"/>
                    </a:cubicBezTo>
                    <a:cubicBezTo>
                      <a:pt x="41" y="27"/>
                      <a:pt x="54" y="0"/>
                      <a:pt x="54" y="0"/>
                    </a:cubicBezTo>
                    <a:cubicBezTo>
                      <a:pt x="54" y="0"/>
                      <a:pt x="27" y="13"/>
                      <a:pt x="20" y="20"/>
                    </a:cubicBezTo>
                    <a:close/>
                    <a:moveTo>
                      <a:pt x="9" y="45"/>
                    </a:moveTo>
                    <a:cubicBezTo>
                      <a:pt x="9" y="45"/>
                      <a:pt x="18" y="27"/>
                      <a:pt x="23" y="23"/>
                    </a:cubicBezTo>
                    <a:cubicBezTo>
                      <a:pt x="31" y="31"/>
                      <a:pt x="31" y="31"/>
                      <a:pt x="31" y="31"/>
                    </a:cubicBezTo>
                    <a:cubicBezTo>
                      <a:pt x="27" y="36"/>
                      <a:pt x="9" y="45"/>
                      <a:pt x="9"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201"/>
              <p:cNvSpPr>
                <a:spLocks/>
              </p:cNvSpPr>
              <p:nvPr/>
            </p:nvSpPr>
            <p:spPr bwMode="auto">
              <a:xfrm>
                <a:off x="7596188" y="3331482"/>
                <a:ext cx="38100" cy="11112"/>
              </a:xfrm>
              <a:custGeom>
                <a:avLst/>
                <a:gdLst>
                  <a:gd name="T0" fmla="*/ 14 w 16"/>
                  <a:gd name="T1" fmla="*/ 0 h 4"/>
                  <a:gd name="T2" fmla="*/ 2 w 16"/>
                  <a:gd name="T3" fmla="*/ 0 h 4"/>
                  <a:gd name="T4" fmla="*/ 0 w 16"/>
                  <a:gd name="T5" fmla="*/ 2 h 4"/>
                  <a:gd name="T6" fmla="*/ 2 w 16"/>
                  <a:gd name="T7" fmla="*/ 4 h 4"/>
                  <a:gd name="T8" fmla="*/ 14 w 16"/>
                  <a:gd name="T9" fmla="*/ 4 h 4"/>
                  <a:gd name="T10" fmla="*/ 16 w 16"/>
                  <a:gd name="T11" fmla="*/ 2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202"/>
              <p:cNvSpPr>
                <a:spLocks noEditPoints="1"/>
              </p:cNvSpPr>
              <p:nvPr/>
            </p:nvSpPr>
            <p:spPr bwMode="auto">
              <a:xfrm>
                <a:off x="7412038" y="3215595"/>
                <a:ext cx="242888" cy="24288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3" name="Group 92"/>
            <p:cNvGrpSpPr/>
            <p:nvPr/>
          </p:nvGrpSpPr>
          <p:grpSpPr>
            <a:xfrm>
              <a:off x="3670301" y="5425487"/>
              <a:ext cx="252413" cy="252412"/>
              <a:chOff x="8002588" y="3414032"/>
              <a:chExt cx="252413" cy="252412"/>
            </a:xfrm>
            <a:grpFill/>
          </p:grpSpPr>
          <p:sp>
            <p:nvSpPr>
              <p:cNvPr id="196" name="Freeform 195"/>
              <p:cNvSpPr>
                <a:spLocks noEditPoints="1"/>
              </p:cNvSpPr>
              <p:nvPr/>
            </p:nvSpPr>
            <p:spPr bwMode="auto">
              <a:xfrm>
                <a:off x="8061325" y="3472770"/>
                <a:ext cx="134938" cy="134937"/>
              </a:xfrm>
              <a:custGeom>
                <a:avLst/>
                <a:gdLst>
                  <a:gd name="T0" fmla="*/ 0 w 56"/>
                  <a:gd name="T1" fmla="*/ 56 h 56"/>
                  <a:gd name="T2" fmla="*/ 36 w 56"/>
                  <a:gd name="T3" fmla="*/ 36 h 56"/>
                  <a:gd name="T4" fmla="*/ 56 w 56"/>
                  <a:gd name="T5" fmla="*/ 0 h 56"/>
                  <a:gd name="T6" fmla="*/ 20 w 56"/>
                  <a:gd name="T7" fmla="*/ 20 h 56"/>
                  <a:gd name="T8" fmla="*/ 0 w 56"/>
                  <a:gd name="T9" fmla="*/ 56 h 56"/>
                  <a:gd name="T10" fmla="*/ 34 w 56"/>
                  <a:gd name="T11" fmla="*/ 34 h 56"/>
                  <a:gd name="T12" fmla="*/ 8 w 56"/>
                  <a:gd name="T13" fmla="*/ 48 h 56"/>
                  <a:gd name="T14" fmla="*/ 22 w 56"/>
                  <a:gd name="T15" fmla="*/ 22 h 56"/>
                  <a:gd name="T16" fmla="*/ 34 w 56"/>
                  <a:gd name="T17" fmla="*/ 3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0" y="56"/>
                    </a:moveTo>
                    <a:cubicBezTo>
                      <a:pt x="0" y="56"/>
                      <a:pt x="29" y="44"/>
                      <a:pt x="36" y="36"/>
                    </a:cubicBezTo>
                    <a:cubicBezTo>
                      <a:pt x="44" y="29"/>
                      <a:pt x="56" y="0"/>
                      <a:pt x="56" y="0"/>
                    </a:cubicBezTo>
                    <a:cubicBezTo>
                      <a:pt x="56" y="0"/>
                      <a:pt x="27" y="12"/>
                      <a:pt x="20" y="20"/>
                    </a:cubicBezTo>
                    <a:cubicBezTo>
                      <a:pt x="12" y="27"/>
                      <a:pt x="0" y="56"/>
                      <a:pt x="0" y="56"/>
                    </a:cubicBezTo>
                    <a:close/>
                    <a:moveTo>
                      <a:pt x="34" y="34"/>
                    </a:moveTo>
                    <a:cubicBezTo>
                      <a:pt x="28" y="39"/>
                      <a:pt x="8" y="48"/>
                      <a:pt x="8" y="48"/>
                    </a:cubicBezTo>
                    <a:cubicBezTo>
                      <a:pt x="8" y="48"/>
                      <a:pt x="17" y="28"/>
                      <a:pt x="22" y="22"/>
                    </a:cubicBezTo>
                    <a:lnTo>
                      <a:pt x="3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196"/>
              <p:cNvSpPr>
                <a:spLocks noEditPoints="1"/>
              </p:cNvSpPr>
              <p:nvPr/>
            </p:nvSpPr>
            <p:spPr bwMode="auto">
              <a:xfrm>
                <a:off x="8002588" y="3414032"/>
                <a:ext cx="252413" cy="252412"/>
              </a:xfrm>
              <a:custGeom>
                <a:avLst/>
                <a:gdLst>
                  <a:gd name="T0" fmla="*/ 52 w 104"/>
                  <a:gd name="T1" fmla="*/ 0 h 104"/>
                  <a:gd name="T2" fmla="*/ 0 w 104"/>
                  <a:gd name="T3" fmla="*/ 52 h 104"/>
                  <a:gd name="T4" fmla="*/ 52 w 104"/>
                  <a:gd name="T5" fmla="*/ 104 h 104"/>
                  <a:gd name="T6" fmla="*/ 104 w 104"/>
                  <a:gd name="T7" fmla="*/ 52 h 104"/>
                  <a:gd name="T8" fmla="*/ 52 w 104"/>
                  <a:gd name="T9" fmla="*/ 0 h 104"/>
                  <a:gd name="T10" fmla="*/ 52 w 104"/>
                  <a:gd name="T11" fmla="*/ 100 h 104"/>
                  <a:gd name="T12" fmla="*/ 4 w 104"/>
                  <a:gd name="T13" fmla="*/ 52 h 104"/>
                  <a:gd name="T14" fmla="*/ 52 w 104"/>
                  <a:gd name="T15" fmla="*/ 4 h 104"/>
                  <a:gd name="T16" fmla="*/ 100 w 104"/>
                  <a:gd name="T17" fmla="*/ 52 h 104"/>
                  <a:gd name="T18" fmla="*/ 52 w 104"/>
                  <a:gd name="T19" fmla="*/ 10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0"/>
                    </a:moveTo>
                    <a:cubicBezTo>
                      <a:pt x="23" y="0"/>
                      <a:pt x="0" y="23"/>
                      <a:pt x="0" y="52"/>
                    </a:cubicBezTo>
                    <a:cubicBezTo>
                      <a:pt x="0" y="81"/>
                      <a:pt x="23" y="104"/>
                      <a:pt x="52" y="104"/>
                    </a:cubicBezTo>
                    <a:cubicBezTo>
                      <a:pt x="81" y="104"/>
                      <a:pt x="104" y="81"/>
                      <a:pt x="104" y="52"/>
                    </a:cubicBezTo>
                    <a:cubicBezTo>
                      <a:pt x="104" y="23"/>
                      <a:pt x="81" y="0"/>
                      <a:pt x="52" y="0"/>
                    </a:cubicBezTo>
                    <a:close/>
                    <a:moveTo>
                      <a:pt x="52" y="100"/>
                    </a:moveTo>
                    <a:cubicBezTo>
                      <a:pt x="25" y="100"/>
                      <a:pt x="4" y="79"/>
                      <a:pt x="4" y="52"/>
                    </a:cubicBezTo>
                    <a:cubicBezTo>
                      <a:pt x="4" y="25"/>
                      <a:pt x="25" y="4"/>
                      <a:pt x="52" y="4"/>
                    </a:cubicBezTo>
                    <a:cubicBezTo>
                      <a:pt x="79" y="4"/>
                      <a:pt x="100" y="25"/>
                      <a:pt x="100" y="52"/>
                    </a:cubicBezTo>
                    <a:cubicBezTo>
                      <a:pt x="100" y="79"/>
                      <a:pt x="79" y="100"/>
                      <a:pt x="5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94" name="Freeform 93"/>
            <p:cNvSpPr>
              <a:spLocks noEditPoints="1"/>
            </p:cNvSpPr>
            <p:nvPr/>
          </p:nvSpPr>
          <p:spPr bwMode="auto">
            <a:xfrm>
              <a:off x="2311353" y="91494"/>
              <a:ext cx="357204" cy="357204"/>
            </a:xfrm>
            <a:custGeom>
              <a:avLst/>
              <a:gdLst>
                <a:gd name="T0" fmla="*/ 68 w 84"/>
                <a:gd name="T1" fmla="*/ 0 h 84"/>
                <a:gd name="T2" fmla="*/ 66 w 84"/>
                <a:gd name="T3" fmla="*/ 0 h 84"/>
                <a:gd name="T4" fmla="*/ 16 w 84"/>
                <a:gd name="T5" fmla="*/ 0 h 84"/>
                <a:gd name="T6" fmla="*/ 0 w 84"/>
                <a:gd name="T7" fmla="*/ 0 h 84"/>
                <a:gd name="T8" fmla="*/ 16 w 84"/>
                <a:gd name="T9" fmla="*/ 36 h 84"/>
                <a:gd name="T10" fmla="*/ 16 w 84"/>
                <a:gd name="T11" fmla="*/ 36 h 84"/>
                <a:gd name="T12" fmla="*/ 40 w 84"/>
                <a:gd name="T13" fmla="*/ 60 h 84"/>
                <a:gd name="T14" fmla="*/ 40 w 84"/>
                <a:gd name="T15" fmla="*/ 80 h 84"/>
                <a:gd name="T16" fmla="*/ 24 w 84"/>
                <a:gd name="T17" fmla="*/ 80 h 84"/>
                <a:gd name="T18" fmla="*/ 24 w 84"/>
                <a:gd name="T19" fmla="*/ 84 h 84"/>
                <a:gd name="T20" fmla="*/ 60 w 84"/>
                <a:gd name="T21" fmla="*/ 84 h 84"/>
                <a:gd name="T22" fmla="*/ 60 w 84"/>
                <a:gd name="T23" fmla="*/ 80 h 84"/>
                <a:gd name="T24" fmla="*/ 44 w 84"/>
                <a:gd name="T25" fmla="*/ 80 h 84"/>
                <a:gd name="T26" fmla="*/ 44 w 84"/>
                <a:gd name="T27" fmla="*/ 60 h 84"/>
                <a:gd name="T28" fmla="*/ 68 w 84"/>
                <a:gd name="T29" fmla="*/ 36 h 84"/>
                <a:gd name="T30" fmla="*/ 68 w 84"/>
                <a:gd name="T31" fmla="*/ 36 h 84"/>
                <a:gd name="T32" fmla="*/ 84 w 84"/>
                <a:gd name="T33" fmla="*/ 0 h 84"/>
                <a:gd name="T34" fmla="*/ 68 w 84"/>
                <a:gd name="T35" fmla="*/ 0 h 84"/>
                <a:gd name="T36" fmla="*/ 16 w 84"/>
                <a:gd name="T37" fmla="*/ 32 h 84"/>
                <a:gd name="T38" fmla="*/ 4 w 84"/>
                <a:gd name="T39" fmla="*/ 4 h 84"/>
                <a:gd name="T40" fmla="*/ 16 w 84"/>
                <a:gd name="T41" fmla="*/ 4 h 84"/>
                <a:gd name="T42" fmla="*/ 16 w 84"/>
                <a:gd name="T43" fmla="*/ 32 h 84"/>
                <a:gd name="T44" fmla="*/ 64 w 84"/>
                <a:gd name="T45" fmla="*/ 36 h 84"/>
                <a:gd name="T46" fmla="*/ 44 w 84"/>
                <a:gd name="T47" fmla="*/ 56 h 84"/>
                <a:gd name="T48" fmla="*/ 40 w 84"/>
                <a:gd name="T49" fmla="*/ 56 h 84"/>
                <a:gd name="T50" fmla="*/ 20 w 84"/>
                <a:gd name="T51" fmla="*/ 36 h 84"/>
                <a:gd name="T52" fmla="*/ 20 w 84"/>
                <a:gd name="T53" fmla="*/ 4 h 84"/>
                <a:gd name="T54" fmla="*/ 64 w 84"/>
                <a:gd name="T55" fmla="*/ 4 h 84"/>
                <a:gd name="T56" fmla="*/ 64 w 84"/>
                <a:gd name="T57" fmla="*/ 36 h 84"/>
                <a:gd name="T58" fmla="*/ 68 w 84"/>
                <a:gd name="T59" fmla="*/ 32 h 84"/>
                <a:gd name="T60" fmla="*/ 68 w 84"/>
                <a:gd name="T61" fmla="*/ 4 h 84"/>
                <a:gd name="T62" fmla="*/ 80 w 84"/>
                <a:gd name="T63" fmla="*/ 4 h 84"/>
                <a:gd name="T64" fmla="*/ 68 w 84"/>
                <a:gd name="T65" fmla="*/ 3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4">
                  <a:moveTo>
                    <a:pt x="68" y="0"/>
                  </a:moveTo>
                  <a:cubicBezTo>
                    <a:pt x="66" y="0"/>
                    <a:pt x="66" y="0"/>
                    <a:pt x="66" y="0"/>
                  </a:cubicBezTo>
                  <a:cubicBezTo>
                    <a:pt x="16" y="0"/>
                    <a:pt x="16" y="0"/>
                    <a:pt x="16" y="0"/>
                  </a:cubicBezTo>
                  <a:cubicBezTo>
                    <a:pt x="0" y="0"/>
                    <a:pt x="0" y="0"/>
                    <a:pt x="0" y="0"/>
                  </a:cubicBezTo>
                  <a:cubicBezTo>
                    <a:pt x="0" y="0"/>
                    <a:pt x="2" y="30"/>
                    <a:pt x="16" y="36"/>
                  </a:cubicBezTo>
                  <a:cubicBezTo>
                    <a:pt x="16" y="36"/>
                    <a:pt x="16" y="36"/>
                    <a:pt x="16" y="36"/>
                  </a:cubicBezTo>
                  <a:cubicBezTo>
                    <a:pt x="16" y="49"/>
                    <a:pt x="27" y="60"/>
                    <a:pt x="40" y="60"/>
                  </a:cubicBezTo>
                  <a:cubicBezTo>
                    <a:pt x="40" y="80"/>
                    <a:pt x="40" y="80"/>
                    <a:pt x="40" y="80"/>
                  </a:cubicBezTo>
                  <a:cubicBezTo>
                    <a:pt x="24" y="80"/>
                    <a:pt x="24" y="80"/>
                    <a:pt x="24" y="80"/>
                  </a:cubicBezTo>
                  <a:cubicBezTo>
                    <a:pt x="24" y="84"/>
                    <a:pt x="24" y="84"/>
                    <a:pt x="24" y="84"/>
                  </a:cubicBezTo>
                  <a:cubicBezTo>
                    <a:pt x="60" y="84"/>
                    <a:pt x="60" y="84"/>
                    <a:pt x="60" y="84"/>
                  </a:cubicBezTo>
                  <a:cubicBezTo>
                    <a:pt x="60" y="80"/>
                    <a:pt x="60" y="80"/>
                    <a:pt x="60" y="80"/>
                  </a:cubicBezTo>
                  <a:cubicBezTo>
                    <a:pt x="44" y="80"/>
                    <a:pt x="44" y="80"/>
                    <a:pt x="44" y="80"/>
                  </a:cubicBezTo>
                  <a:cubicBezTo>
                    <a:pt x="44" y="60"/>
                    <a:pt x="44" y="60"/>
                    <a:pt x="44" y="60"/>
                  </a:cubicBezTo>
                  <a:cubicBezTo>
                    <a:pt x="57" y="60"/>
                    <a:pt x="68" y="49"/>
                    <a:pt x="68" y="36"/>
                  </a:cubicBezTo>
                  <a:cubicBezTo>
                    <a:pt x="68" y="36"/>
                    <a:pt x="68" y="36"/>
                    <a:pt x="68" y="36"/>
                  </a:cubicBezTo>
                  <a:cubicBezTo>
                    <a:pt x="82" y="30"/>
                    <a:pt x="84" y="0"/>
                    <a:pt x="84" y="0"/>
                  </a:cubicBezTo>
                  <a:lnTo>
                    <a:pt x="68" y="0"/>
                  </a:lnTo>
                  <a:close/>
                  <a:moveTo>
                    <a:pt x="16" y="32"/>
                  </a:moveTo>
                  <a:cubicBezTo>
                    <a:pt x="7" y="25"/>
                    <a:pt x="4" y="4"/>
                    <a:pt x="4" y="4"/>
                  </a:cubicBezTo>
                  <a:cubicBezTo>
                    <a:pt x="16" y="4"/>
                    <a:pt x="16" y="4"/>
                    <a:pt x="16" y="4"/>
                  </a:cubicBezTo>
                  <a:lnTo>
                    <a:pt x="16" y="32"/>
                  </a:lnTo>
                  <a:close/>
                  <a:moveTo>
                    <a:pt x="64" y="36"/>
                  </a:moveTo>
                  <a:cubicBezTo>
                    <a:pt x="64" y="47"/>
                    <a:pt x="55" y="56"/>
                    <a:pt x="44" y="56"/>
                  </a:cubicBezTo>
                  <a:cubicBezTo>
                    <a:pt x="40" y="56"/>
                    <a:pt x="40" y="56"/>
                    <a:pt x="40" y="56"/>
                  </a:cubicBezTo>
                  <a:cubicBezTo>
                    <a:pt x="29" y="56"/>
                    <a:pt x="20" y="47"/>
                    <a:pt x="20" y="36"/>
                  </a:cubicBezTo>
                  <a:cubicBezTo>
                    <a:pt x="20" y="4"/>
                    <a:pt x="20" y="4"/>
                    <a:pt x="20" y="4"/>
                  </a:cubicBezTo>
                  <a:cubicBezTo>
                    <a:pt x="64" y="4"/>
                    <a:pt x="64" y="4"/>
                    <a:pt x="64" y="4"/>
                  </a:cubicBezTo>
                  <a:lnTo>
                    <a:pt x="64" y="36"/>
                  </a:lnTo>
                  <a:close/>
                  <a:moveTo>
                    <a:pt x="68" y="32"/>
                  </a:moveTo>
                  <a:cubicBezTo>
                    <a:pt x="68" y="4"/>
                    <a:pt x="68" y="4"/>
                    <a:pt x="68" y="4"/>
                  </a:cubicBezTo>
                  <a:cubicBezTo>
                    <a:pt x="80" y="4"/>
                    <a:pt x="80" y="4"/>
                    <a:pt x="80" y="4"/>
                  </a:cubicBezTo>
                  <a:cubicBezTo>
                    <a:pt x="80" y="4"/>
                    <a:pt x="76" y="25"/>
                    <a:pt x="68"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95" name="Group 94"/>
            <p:cNvGrpSpPr/>
            <p:nvPr/>
          </p:nvGrpSpPr>
          <p:grpSpPr>
            <a:xfrm>
              <a:off x="1429935" y="5550318"/>
              <a:ext cx="454448" cy="457764"/>
              <a:chOff x="644525" y="2574925"/>
              <a:chExt cx="217488" cy="219075"/>
            </a:xfrm>
            <a:grpFill/>
          </p:grpSpPr>
          <p:sp>
            <p:nvSpPr>
              <p:cNvPr id="194" name="Freeform 193"/>
              <p:cNvSpPr>
                <a:spLocks/>
              </p:cNvSpPr>
              <p:nvPr/>
            </p:nvSpPr>
            <p:spPr bwMode="auto">
              <a:xfrm>
                <a:off x="722313" y="2606675"/>
                <a:ext cx="31750" cy="93662"/>
              </a:xfrm>
              <a:custGeom>
                <a:avLst/>
                <a:gdLst>
                  <a:gd name="T0" fmla="*/ 8 w 12"/>
                  <a:gd name="T1" fmla="*/ 36 h 36"/>
                  <a:gd name="T2" fmla="*/ 12 w 12"/>
                  <a:gd name="T3" fmla="*/ 36 h 36"/>
                  <a:gd name="T4" fmla="*/ 12 w 12"/>
                  <a:gd name="T5" fmla="*/ 0 h 36"/>
                  <a:gd name="T6" fmla="*/ 10 w 12"/>
                  <a:gd name="T7" fmla="*/ 0 h 36"/>
                  <a:gd name="T8" fmla="*/ 0 w 12"/>
                  <a:gd name="T9" fmla="*/ 6 h 36"/>
                  <a:gd name="T10" fmla="*/ 0 w 12"/>
                  <a:gd name="T11" fmla="*/ 12 h 36"/>
                  <a:gd name="T12" fmla="*/ 8 w 12"/>
                  <a:gd name="T13" fmla="*/ 12 h 36"/>
                  <a:gd name="T14" fmla="*/ 8 w 1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36">
                    <a:moveTo>
                      <a:pt x="8" y="36"/>
                    </a:moveTo>
                    <a:cubicBezTo>
                      <a:pt x="12" y="36"/>
                      <a:pt x="12" y="36"/>
                      <a:pt x="12" y="36"/>
                    </a:cubicBezTo>
                    <a:cubicBezTo>
                      <a:pt x="12" y="0"/>
                      <a:pt x="12" y="0"/>
                      <a:pt x="12" y="0"/>
                    </a:cubicBezTo>
                    <a:cubicBezTo>
                      <a:pt x="10" y="0"/>
                      <a:pt x="10" y="0"/>
                      <a:pt x="10" y="0"/>
                    </a:cubicBezTo>
                    <a:cubicBezTo>
                      <a:pt x="10" y="4"/>
                      <a:pt x="8" y="6"/>
                      <a:pt x="0" y="6"/>
                    </a:cubicBezTo>
                    <a:cubicBezTo>
                      <a:pt x="0" y="12"/>
                      <a:pt x="0" y="12"/>
                      <a:pt x="0" y="12"/>
                    </a:cubicBezTo>
                    <a:cubicBezTo>
                      <a:pt x="8" y="12"/>
                      <a:pt x="8" y="12"/>
                      <a:pt x="8" y="12"/>
                    </a:cubicBezTo>
                    <a:lnTo>
                      <a:pt x="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194"/>
              <p:cNvSpPr>
                <a:spLocks noEditPoints="1"/>
              </p:cNvSpPr>
              <p:nvPr/>
            </p:nvSpPr>
            <p:spPr bwMode="auto">
              <a:xfrm>
                <a:off x="644525" y="2574925"/>
                <a:ext cx="217488" cy="219075"/>
              </a:xfrm>
              <a:custGeom>
                <a:avLst/>
                <a:gdLst>
                  <a:gd name="T0" fmla="*/ 68 w 84"/>
                  <a:gd name="T1" fmla="*/ 0 h 84"/>
                  <a:gd name="T2" fmla="*/ 66 w 84"/>
                  <a:gd name="T3" fmla="*/ 0 h 84"/>
                  <a:gd name="T4" fmla="*/ 16 w 84"/>
                  <a:gd name="T5" fmla="*/ 0 h 84"/>
                  <a:gd name="T6" fmla="*/ 0 w 84"/>
                  <a:gd name="T7" fmla="*/ 0 h 84"/>
                  <a:gd name="T8" fmla="*/ 14 w 84"/>
                  <a:gd name="T9" fmla="*/ 34 h 84"/>
                  <a:gd name="T10" fmla="*/ 14 w 84"/>
                  <a:gd name="T11" fmla="*/ 34 h 84"/>
                  <a:gd name="T12" fmla="*/ 38 w 84"/>
                  <a:gd name="T13" fmla="*/ 58 h 84"/>
                  <a:gd name="T14" fmla="*/ 38 w 84"/>
                  <a:gd name="T15" fmla="*/ 80 h 84"/>
                  <a:gd name="T16" fmla="*/ 22 w 84"/>
                  <a:gd name="T17" fmla="*/ 80 h 84"/>
                  <a:gd name="T18" fmla="*/ 22 w 84"/>
                  <a:gd name="T19" fmla="*/ 84 h 84"/>
                  <a:gd name="T20" fmla="*/ 58 w 84"/>
                  <a:gd name="T21" fmla="*/ 84 h 84"/>
                  <a:gd name="T22" fmla="*/ 58 w 84"/>
                  <a:gd name="T23" fmla="*/ 80 h 84"/>
                  <a:gd name="T24" fmla="*/ 42 w 84"/>
                  <a:gd name="T25" fmla="*/ 80 h 84"/>
                  <a:gd name="T26" fmla="*/ 42 w 84"/>
                  <a:gd name="T27" fmla="*/ 58 h 84"/>
                  <a:gd name="T28" fmla="*/ 66 w 84"/>
                  <a:gd name="T29" fmla="*/ 34 h 84"/>
                  <a:gd name="T30" fmla="*/ 66 w 84"/>
                  <a:gd name="T31" fmla="*/ 34 h 84"/>
                  <a:gd name="T32" fmla="*/ 84 w 84"/>
                  <a:gd name="T33" fmla="*/ 0 h 84"/>
                  <a:gd name="T34" fmla="*/ 68 w 84"/>
                  <a:gd name="T35" fmla="*/ 0 h 84"/>
                  <a:gd name="T36" fmla="*/ 14 w 84"/>
                  <a:gd name="T37" fmla="*/ 30 h 84"/>
                  <a:gd name="T38" fmla="*/ 4 w 84"/>
                  <a:gd name="T39" fmla="*/ 4 h 84"/>
                  <a:gd name="T40" fmla="*/ 14 w 84"/>
                  <a:gd name="T41" fmla="*/ 4 h 84"/>
                  <a:gd name="T42" fmla="*/ 14 w 84"/>
                  <a:gd name="T43" fmla="*/ 30 h 84"/>
                  <a:gd name="T44" fmla="*/ 62 w 84"/>
                  <a:gd name="T45" fmla="*/ 34 h 84"/>
                  <a:gd name="T46" fmla="*/ 44 w 84"/>
                  <a:gd name="T47" fmla="*/ 56 h 84"/>
                  <a:gd name="T48" fmla="*/ 40 w 84"/>
                  <a:gd name="T49" fmla="*/ 56 h 84"/>
                  <a:gd name="T50" fmla="*/ 18 w 84"/>
                  <a:gd name="T51" fmla="*/ 34 h 84"/>
                  <a:gd name="T52" fmla="*/ 18 w 84"/>
                  <a:gd name="T53" fmla="*/ 4 h 84"/>
                  <a:gd name="T54" fmla="*/ 62 w 84"/>
                  <a:gd name="T55" fmla="*/ 4 h 84"/>
                  <a:gd name="T56" fmla="*/ 62 w 84"/>
                  <a:gd name="T57" fmla="*/ 34 h 84"/>
                  <a:gd name="T58" fmla="*/ 66 w 84"/>
                  <a:gd name="T59" fmla="*/ 30 h 84"/>
                  <a:gd name="T60" fmla="*/ 66 w 84"/>
                  <a:gd name="T61" fmla="*/ 4 h 84"/>
                  <a:gd name="T62" fmla="*/ 80 w 84"/>
                  <a:gd name="T63" fmla="*/ 4 h 84"/>
                  <a:gd name="T64" fmla="*/ 66 w 84"/>
                  <a:gd name="T65" fmla="*/ 3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4">
                    <a:moveTo>
                      <a:pt x="68" y="0"/>
                    </a:moveTo>
                    <a:cubicBezTo>
                      <a:pt x="66" y="0"/>
                      <a:pt x="66" y="0"/>
                      <a:pt x="66" y="0"/>
                    </a:cubicBezTo>
                    <a:cubicBezTo>
                      <a:pt x="16" y="0"/>
                      <a:pt x="16" y="0"/>
                      <a:pt x="16" y="0"/>
                    </a:cubicBezTo>
                    <a:cubicBezTo>
                      <a:pt x="0" y="0"/>
                      <a:pt x="0" y="0"/>
                      <a:pt x="0" y="0"/>
                    </a:cubicBezTo>
                    <a:cubicBezTo>
                      <a:pt x="0" y="0"/>
                      <a:pt x="2" y="28"/>
                      <a:pt x="14" y="34"/>
                    </a:cubicBezTo>
                    <a:cubicBezTo>
                      <a:pt x="14" y="34"/>
                      <a:pt x="14" y="34"/>
                      <a:pt x="14" y="34"/>
                    </a:cubicBezTo>
                    <a:cubicBezTo>
                      <a:pt x="14" y="47"/>
                      <a:pt x="26" y="58"/>
                      <a:pt x="38" y="58"/>
                    </a:cubicBezTo>
                    <a:cubicBezTo>
                      <a:pt x="38" y="80"/>
                      <a:pt x="38" y="80"/>
                      <a:pt x="38" y="80"/>
                    </a:cubicBezTo>
                    <a:cubicBezTo>
                      <a:pt x="22" y="80"/>
                      <a:pt x="22" y="80"/>
                      <a:pt x="22" y="80"/>
                    </a:cubicBezTo>
                    <a:cubicBezTo>
                      <a:pt x="22" y="84"/>
                      <a:pt x="22" y="84"/>
                      <a:pt x="22" y="84"/>
                    </a:cubicBezTo>
                    <a:cubicBezTo>
                      <a:pt x="58" y="84"/>
                      <a:pt x="58" y="84"/>
                      <a:pt x="58" y="84"/>
                    </a:cubicBezTo>
                    <a:cubicBezTo>
                      <a:pt x="58" y="80"/>
                      <a:pt x="58" y="80"/>
                      <a:pt x="58" y="80"/>
                    </a:cubicBezTo>
                    <a:cubicBezTo>
                      <a:pt x="42" y="80"/>
                      <a:pt x="42" y="80"/>
                      <a:pt x="42" y="80"/>
                    </a:cubicBezTo>
                    <a:cubicBezTo>
                      <a:pt x="42" y="58"/>
                      <a:pt x="42" y="58"/>
                      <a:pt x="42" y="58"/>
                    </a:cubicBezTo>
                    <a:cubicBezTo>
                      <a:pt x="58" y="58"/>
                      <a:pt x="66" y="47"/>
                      <a:pt x="66" y="34"/>
                    </a:cubicBezTo>
                    <a:cubicBezTo>
                      <a:pt x="66" y="34"/>
                      <a:pt x="66" y="34"/>
                      <a:pt x="66" y="34"/>
                    </a:cubicBezTo>
                    <a:cubicBezTo>
                      <a:pt x="82" y="28"/>
                      <a:pt x="84" y="0"/>
                      <a:pt x="84" y="0"/>
                    </a:cubicBezTo>
                    <a:lnTo>
                      <a:pt x="68" y="0"/>
                    </a:lnTo>
                    <a:close/>
                    <a:moveTo>
                      <a:pt x="14" y="30"/>
                    </a:moveTo>
                    <a:cubicBezTo>
                      <a:pt x="6" y="23"/>
                      <a:pt x="4" y="4"/>
                      <a:pt x="4" y="4"/>
                    </a:cubicBezTo>
                    <a:cubicBezTo>
                      <a:pt x="14" y="4"/>
                      <a:pt x="14" y="4"/>
                      <a:pt x="14" y="4"/>
                    </a:cubicBezTo>
                    <a:lnTo>
                      <a:pt x="14" y="30"/>
                    </a:lnTo>
                    <a:close/>
                    <a:moveTo>
                      <a:pt x="62" y="34"/>
                    </a:moveTo>
                    <a:cubicBezTo>
                      <a:pt x="62" y="45"/>
                      <a:pt x="55" y="56"/>
                      <a:pt x="44" y="56"/>
                    </a:cubicBezTo>
                    <a:cubicBezTo>
                      <a:pt x="40" y="56"/>
                      <a:pt x="40" y="56"/>
                      <a:pt x="40" y="56"/>
                    </a:cubicBezTo>
                    <a:cubicBezTo>
                      <a:pt x="29" y="56"/>
                      <a:pt x="18" y="45"/>
                      <a:pt x="18" y="34"/>
                    </a:cubicBezTo>
                    <a:cubicBezTo>
                      <a:pt x="18" y="4"/>
                      <a:pt x="18" y="4"/>
                      <a:pt x="18" y="4"/>
                    </a:cubicBezTo>
                    <a:cubicBezTo>
                      <a:pt x="62" y="4"/>
                      <a:pt x="62" y="4"/>
                      <a:pt x="62" y="4"/>
                    </a:cubicBezTo>
                    <a:lnTo>
                      <a:pt x="62" y="34"/>
                    </a:lnTo>
                    <a:close/>
                    <a:moveTo>
                      <a:pt x="66" y="30"/>
                    </a:moveTo>
                    <a:cubicBezTo>
                      <a:pt x="66" y="4"/>
                      <a:pt x="66" y="4"/>
                      <a:pt x="66" y="4"/>
                    </a:cubicBezTo>
                    <a:cubicBezTo>
                      <a:pt x="80" y="4"/>
                      <a:pt x="80" y="4"/>
                      <a:pt x="80" y="4"/>
                    </a:cubicBezTo>
                    <a:cubicBezTo>
                      <a:pt x="80" y="4"/>
                      <a:pt x="78" y="23"/>
                      <a:pt x="66"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96" name="Freeform 95"/>
            <p:cNvSpPr>
              <a:spLocks noEditPoints="1"/>
            </p:cNvSpPr>
            <p:nvPr/>
          </p:nvSpPr>
          <p:spPr bwMode="auto">
            <a:xfrm>
              <a:off x="9490404" y="5593748"/>
              <a:ext cx="503012" cy="627844"/>
            </a:xfrm>
            <a:custGeom>
              <a:avLst/>
              <a:gdLst>
                <a:gd name="T0" fmla="*/ 68 w 84"/>
                <a:gd name="T1" fmla="*/ 34 h 104"/>
                <a:gd name="T2" fmla="*/ 68 w 84"/>
                <a:gd name="T3" fmla="*/ 34 h 104"/>
                <a:gd name="T4" fmla="*/ 84 w 84"/>
                <a:gd name="T5" fmla="*/ 0 h 104"/>
                <a:gd name="T6" fmla="*/ 68 w 84"/>
                <a:gd name="T7" fmla="*/ 0 h 104"/>
                <a:gd name="T8" fmla="*/ 66 w 84"/>
                <a:gd name="T9" fmla="*/ 0 h 104"/>
                <a:gd name="T10" fmla="*/ 16 w 84"/>
                <a:gd name="T11" fmla="*/ 0 h 104"/>
                <a:gd name="T12" fmla="*/ 0 w 84"/>
                <a:gd name="T13" fmla="*/ 0 h 104"/>
                <a:gd name="T14" fmla="*/ 16 w 84"/>
                <a:gd name="T15" fmla="*/ 34 h 104"/>
                <a:gd name="T16" fmla="*/ 16 w 84"/>
                <a:gd name="T17" fmla="*/ 34 h 104"/>
                <a:gd name="T18" fmla="*/ 40 w 84"/>
                <a:gd name="T19" fmla="*/ 58 h 104"/>
                <a:gd name="T20" fmla="*/ 40 w 84"/>
                <a:gd name="T21" fmla="*/ 76 h 104"/>
                <a:gd name="T22" fmla="*/ 24 w 84"/>
                <a:gd name="T23" fmla="*/ 76 h 104"/>
                <a:gd name="T24" fmla="*/ 24 w 84"/>
                <a:gd name="T25" fmla="*/ 88 h 104"/>
                <a:gd name="T26" fmla="*/ 12 w 84"/>
                <a:gd name="T27" fmla="*/ 88 h 104"/>
                <a:gd name="T28" fmla="*/ 12 w 84"/>
                <a:gd name="T29" fmla="*/ 104 h 104"/>
                <a:gd name="T30" fmla="*/ 72 w 84"/>
                <a:gd name="T31" fmla="*/ 104 h 104"/>
                <a:gd name="T32" fmla="*/ 72 w 84"/>
                <a:gd name="T33" fmla="*/ 88 h 104"/>
                <a:gd name="T34" fmla="*/ 60 w 84"/>
                <a:gd name="T35" fmla="*/ 88 h 104"/>
                <a:gd name="T36" fmla="*/ 60 w 84"/>
                <a:gd name="T37" fmla="*/ 76 h 104"/>
                <a:gd name="T38" fmla="*/ 44 w 84"/>
                <a:gd name="T39" fmla="*/ 76 h 104"/>
                <a:gd name="T40" fmla="*/ 44 w 84"/>
                <a:gd name="T41" fmla="*/ 58 h 104"/>
                <a:gd name="T42" fmla="*/ 68 w 84"/>
                <a:gd name="T43" fmla="*/ 34 h 104"/>
                <a:gd name="T44" fmla="*/ 68 w 84"/>
                <a:gd name="T45" fmla="*/ 4 h 104"/>
                <a:gd name="T46" fmla="*/ 80 w 84"/>
                <a:gd name="T47" fmla="*/ 4 h 104"/>
                <a:gd name="T48" fmla="*/ 68 w 84"/>
                <a:gd name="T49" fmla="*/ 30 h 104"/>
                <a:gd name="T50" fmla="*/ 68 w 84"/>
                <a:gd name="T51" fmla="*/ 4 h 104"/>
                <a:gd name="T52" fmla="*/ 16 w 84"/>
                <a:gd name="T53" fmla="*/ 30 h 104"/>
                <a:gd name="T54" fmla="*/ 4 w 84"/>
                <a:gd name="T55" fmla="*/ 4 h 104"/>
                <a:gd name="T56" fmla="*/ 16 w 84"/>
                <a:gd name="T57" fmla="*/ 4 h 104"/>
                <a:gd name="T58" fmla="*/ 16 w 84"/>
                <a:gd name="T59" fmla="*/ 30 h 104"/>
                <a:gd name="T60" fmla="*/ 68 w 84"/>
                <a:gd name="T61" fmla="*/ 92 h 104"/>
                <a:gd name="T62" fmla="*/ 68 w 84"/>
                <a:gd name="T63" fmla="*/ 100 h 104"/>
                <a:gd name="T64" fmla="*/ 16 w 84"/>
                <a:gd name="T65" fmla="*/ 100 h 104"/>
                <a:gd name="T66" fmla="*/ 16 w 84"/>
                <a:gd name="T67" fmla="*/ 92 h 104"/>
                <a:gd name="T68" fmla="*/ 68 w 84"/>
                <a:gd name="T69" fmla="*/ 92 h 104"/>
                <a:gd name="T70" fmla="*/ 56 w 84"/>
                <a:gd name="T71" fmla="*/ 80 h 104"/>
                <a:gd name="T72" fmla="*/ 56 w 84"/>
                <a:gd name="T73" fmla="*/ 88 h 104"/>
                <a:gd name="T74" fmla="*/ 28 w 84"/>
                <a:gd name="T75" fmla="*/ 88 h 104"/>
                <a:gd name="T76" fmla="*/ 28 w 84"/>
                <a:gd name="T77" fmla="*/ 80 h 104"/>
                <a:gd name="T78" fmla="*/ 56 w 84"/>
                <a:gd name="T79" fmla="*/ 80 h 104"/>
                <a:gd name="T80" fmla="*/ 44 w 84"/>
                <a:gd name="T81" fmla="*/ 56 h 104"/>
                <a:gd name="T82" fmla="*/ 40 w 84"/>
                <a:gd name="T83" fmla="*/ 56 h 104"/>
                <a:gd name="T84" fmla="*/ 20 w 84"/>
                <a:gd name="T85" fmla="*/ 34 h 104"/>
                <a:gd name="T86" fmla="*/ 20 w 84"/>
                <a:gd name="T87" fmla="*/ 4 h 104"/>
                <a:gd name="T88" fmla="*/ 64 w 84"/>
                <a:gd name="T89" fmla="*/ 4 h 104"/>
                <a:gd name="T90" fmla="*/ 64 w 84"/>
                <a:gd name="T91" fmla="*/ 34 h 104"/>
                <a:gd name="T92" fmla="*/ 44 w 84"/>
                <a:gd name="T93" fmla="*/ 5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4" h="104">
                  <a:moveTo>
                    <a:pt x="68" y="34"/>
                  </a:moveTo>
                  <a:cubicBezTo>
                    <a:pt x="68" y="34"/>
                    <a:pt x="68" y="34"/>
                    <a:pt x="68" y="34"/>
                  </a:cubicBezTo>
                  <a:cubicBezTo>
                    <a:pt x="82" y="28"/>
                    <a:pt x="84" y="0"/>
                    <a:pt x="84" y="0"/>
                  </a:cubicBezTo>
                  <a:cubicBezTo>
                    <a:pt x="68" y="0"/>
                    <a:pt x="68" y="0"/>
                    <a:pt x="68" y="0"/>
                  </a:cubicBezTo>
                  <a:cubicBezTo>
                    <a:pt x="66" y="0"/>
                    <a:pt x="66" y="0"/>
                    <a:pt x="66" y="0"/>
                  </a:cubicBezTo>
                  <a:cubicBezTo>
                    <a:pt x="16" y="0"/>
                    <a:pt x="16" y="0"/>
                    <a:pt x="16" y="0"/>
                  </a:cubicBezTo>
                  <a:cubicBezTo>
                    <a:pt x="0" y="0"/>
                    <a:pt x="0" y="0"/>
                    <a:pt x="0" y="0"/>
                  </a:cubicBezTo>
                  <a:cubicBezTo>
                    <a:pt x="0" y="0"/>
                    <a:pt x="2" y="28"/>
                    <a:pt x="16" y="34"/>
                  </a:cubicBezTo>
                  <a:cubicBezTo>
                    <a:pt x="16" y="34"/>
                    <a:pt x="16" y="34"/>
                    <a:pt x="16" y="34"/>
                  </a:cubicBezTo>
                  <a:cubicBezTo>
                    <a:pt x="16" y="47"/>
                    <a:pt x="27" y="58"/>
                    <a:pt x="40" y="58"/>
                  </a:cubicBezTo>
                  <a:cubicBezTo>
                    <a:pt x="40" y="76"/>
                    <a:pt x="40" y="76"/>
                    <a:pt x="40" y="76"/>
                  </a:cubicBezTo>
                  <a:cubicBezTo>
                    <a:pt x="24" y="76"/>
                    <a:pt x="24" y="76"/>
                    <a:pt x="24" y="76"/>
                  </a:cubicBezTo>
                  <a:cubicBezTo>
                    <a:pt x="24" y="88"/>
                    <a:pt x="24" y="88"/>
                    <a:pt x="24" y="88"/>
                  </a:cubicBezTo>
                  <a:cubicBezTo>
                    <a:pt x="12" y="88"/>
                    <a:pt x="12" y="88"/>
                    <a:pt x="12" y="88"/>
                  </a:cubicBezTo>
                  <a:cubicBezTo>
                    <a:pt x="12" y="104"/>
                    <a:pt x="12" y="104"/>
                    <a:pt x="12" y="104"/>
                  </a:cubicBezTo>
                  <a:cubicBezTo>
                    <a:pt x="72" y="104"/>
                    <a:pt x="72" y="104"/>
                    <a:pt x="72" y="104"/>
                  </a:cubicBezTo>
                  <a:cubicBezTo>
                    <a:pt x="72" y="88"/>
                    <a:pt x="72" y="88"/>
                    <a:pt x="72" y="88"/>
                  </a:cubicBezTo>
                  <a:cubicBezTo>
                    <a:pt x="60" y="88"/>
                    <a:pt x="60" y="88"/>
                    <a:pt x="60" y="88"/>
                  </a:cubicBezTo>
                  <a:cubicBezTo>
                    <a:pt x="60" y="76"/>
                    <a:pt x="60" y="76"/>
                    <a:pt x="60" y="76"/>
                  </a:cubicBezTo>
                  <a:cubicBezTo>
                    <a:pt x="44" y="76"/>
                    <a:pt x="44" y="76"/>
                    <a:pt x="44" y="76"/>
                  </a:cubicBezTo>
                  <a:cubicBezTo>
                    <a:pt x="44" y="58"/>
                    <a:pt x="44" y="58"/>
                    <a:pt x="44" y="58"/>
                  </a:cubicBezTo>
                  <a:cubicBezTo>
                    <a:pt x="57" y="58"/>
                    <a:pt x="68" y="47"/>
                    <a:pt x="68" y="34"/>
                  </a:cubicBezTo>
                  <a:close/>
                  <a:moveTo>
                    <a:pt x="68" y="4"/>
                  </a:moveTo>
                  <a:cubicBezTo>
                    <a:pt x="80" y="4"/>
                    <a:pt x="80" y="4"/>
                    <a:pt x="80" y="4"/>
                  </a:cubicBezTo>
                  <a:cubicBezTo>
                    <a:pt x="80" y="4"/>
                    <a:pt x="76" y="23"/>
                    <a:pt x="68" y="30"/>
                  </a:cubicBezTo>
                  <a:lnTo>
                    <a:pt x="68" y="4"/>
                  </a:lnTo>
                  <a:close/>
                  <a:moveTo>
                    <a:pt x="16" y="30"/>
                  </a:moveTo>
                  <a:cubicBezTo>
                    <a:pt x="7" y="23"/>
                    <a:pt x="4" y="4"/>
                    <a:pt x="4" y="4"/>
                  </a:cubicBezTo>
                  <a:cubicBezTo>
                    <a:pt x="16" y="4"/>
                    <a:pt x="16" y="4"/>
                    <a:pt x="16" y="4"/>
                  </a:cubicBezTo>
                  <a:lnTo>
                    <a:pt x="16" y="30"/>
                  </a:lnTo>
                  <a:close/>
                  <a:moveTo>
                    <a:pt x="68" y="92"/>
                  </a:moveTo>
                  <a:cubicBezTo>
                    <a:pt x="68" y="100"/>
                    <a:pt x="68" y="100"/>
                    <a:pt x="68" y="100"/>
                  </a:cubicBezTo>
                  <a:cubicBezTo>
                    <a:pt x="16" y="100"/>
                    <a:pt x="16" y="100"/>
                    <a:pt x="16" y="100"/>
                  </a:cubicBezTo>
                  <a:cubicBezTo>
                    <a:pt x="16" y="92"/>
                    <a:pt x="16" y="92"/>
                    <a:pt x="16" y="92"/>
                  </a:cubicBezTo>
                  <a:lnTo>
                    <a:pt x="68" y="92"/>
                  </a:lnTo>
                  <a:close/>
                  <a:moveTo>
                    <a:pt x="56" y="80"/>
                  </a:moveTo>
                  <a:cubicBezTo>
                    <a:pt x="56" y="88"/>
                    <a:pt x="56" y="88"/>
                    <a:pt x="56" y="88"/>
                  </a:cubicBezTo>
                  <a:cubicBezTo>
                    <a:pt x="28" y="88"/>
                    <a:pt x="28" y="88"/>
                    <a:pt x="28" y="88"/>
                  </a:cubicBezTo>
                  <a:cubicBezTo>
                    <a:pt x="28" y="80"/>
                    <a:pt x="28" y="80"/>
                    <a:pt x="28" y="80"/>
                  </a:cubicBezTo>
                  <a:lnTo>
                    <a:pt x="56" y="80"/>
                  </a:lnTo>
                  <a:close/>
                  <a:moveTo>
                    <a:pt x="44" y="56"/>
                  </a:moveTo>
                  <a:cubicBezTo>
                    <a:pt x="40" y="56"/>
                    <a:pt x="40" y="56"/>
                    <a:pt x="40" y="56"/>
                  </a:cubicBezTo>
                  <a:cubicBezTo>
                    <a:pt x="29" y="56"/>
                    <a:pt x="20" y="45"/>
                    <a:pt x="20" y="34"/>
                  </a:cubicBezTo>
                  <a:cubicBezTo>
                    <a:pt x="20" y="4"/>
                    <a:pt x="20" y="4"/>
                    <a:pt x="20" y="4"/>
                  </a:cubicBezTo>
                  <a:cubicBezTo>
                    <a:pt x="64" y="4"/>
                    <a:pt x="64" y="4"/>
                    <a:pt x="64" y="4"/>
                  </a:cubicBezTo>
                  <a:cubicBezTo>
                    <a:pt x="64" y="34"/>
                    <a:pt x="64" y="34"/>
                    <a:pt x="64" y="34"/>
                  </a:cubicBezTo>
                  <a:cubicBezTo>
                    <a:pt x="64" y="45"/>
                    <a:pt x="55" y="56"/>
                    <a:pt x="44" y="5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97" name="Group 96"/>
            <p:cNvGrpSpPr/>
            <p:nvPr/>
          </p:nvGrpSpPr>
          <p:grpSpPr>
            <a:xfrm>
              <a:off x="6609819" y="4374460"/>
              <a:ext cx="505129" cy="639830"/>
              <a:chOff x="6350000" y="2533650"/>
              <a:chExt cx="238125" cy="301625"/>
            </a:xfrm>
            <a:grpFill/>
          </p:grpSpPr>
          <p:sp>
            <p:nvSpPr>
              <p:cNvPr id="191" name="Freeform 190"/>
              <p:cNvSpPr>
                <a:spLocks noEditPoints="1"/>
              </p:cNvSpPr>
              <p:nvPr/>
            </p:nvSpPr>
            <p:spPr bwMode="auto">
              <a:xfrm>
                <a:off x="6440488" y="2665413"/>
                <a:ext cx="77788" cy="79375"/>
              </a:xfrm>
              <a:custGeom>
                <a:avLst/>
                <a:gdLst>
                  <a:gd name="T0" fmla="*/ 29 w 30"/>
                  <a:gd name="T1" fmla="*/ 1 h 30"/>
                  <a:gd name="T2" fmla="*/ 26 w 30"/>
                  <a:gd name="T3" fmla="*/ 1 h 30"/>
                  <a:gd name="T4" fmla="*/ 14 w 30"/>
                  <a:gd name="T5" fmla="*/ 14 h 30"/>
                  <a:gd name="T6" fmla="*/ 11 w 30"/>
                  <a:gd name="T7" fmla="*/ 13 h 30"/>
                  <a:gd name="T8" fmla="*/ 5 w 30"/>
                  <a:gd name="T9" fmla="*/ 19 h 30"/>
                  <a:gd name="T10" fmla="*/ 6 w 30"/>
                  <a:gd name="T11" fmla="*/ 22 h 30"/>
                  <a:gd name="T12" fmla="*/ 1 w 30"/>
                  <a:gd name="T13" fmla="*/ 26 h 30"/>
                  <a:gd name="T14" fmla="*/ 1 w 30"/>
                  <a:gd name="T15" fmla="*/ 29 h 30"/>
                  <a:gd name="T16" fmla="*/ 4 w 30"/>
                  <a:gd name="T17" fmla="*/ 29 h 30"/>
                  <a:gd name="T18" fmla="*/ 8 w 30"/>
                  <a:gd name="T19" fmla="*/ 24 h 30"/>
                  <a:gd name="T20" fmla="*/ 11 w 30"/>
                  <a:gd name="T21" fmla="*/ 25 h 30"/>
                  <a:gd name="T22" fmla="*/ 17 w 30"/>
                  <a:gd name="T23" fmla="*/ 19 h 30"/>
                  <a:gd name="T24" fmla="*/ 16 w 30"/>
                  <a:gd name="T25" fmla="*/ 16 h 30"/>
                  <a:gd name="T26" fmla="*/ 29 w 30"/>
                  <a:gd name="T27" fmla="*/ 4 h 30"/>
                  <a:gd name="T28" fmla="*/ 29 w 30"/>
                  <a:gd name="T29" fmla="*/ 1 h 30"/>
                  <a:gd name="T30" fmla="*/ 11 w 30"/>
                  <a:gd name="T31" fmla="*/ 21 h 30"/>
                  <a:gd name="T32" fmla="*/ 9 w 30"/>
                  <a:gd name="T33" fmla="*/ 19 h 30"/>
                  <a:gd name="T34" fmla="*/ 11 w 30"/>
                  <a:gd name="T35" fmla="*/ 17 h 30"/>
                  <a:gd name="T36" fmla="*/ 13 w 30"/>
                  <a:gd name="T37" fmla="*/ 19 h 30"/>
                  <a:gd name="T38" fmla="*/ 11 w 30"/>
                  <a:gd name="T39"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30">
                    <a:moveTo>
                      <a:pt x="29" y="1"/>
                    </a:moveTo>
                    <a:cubicBezTo>
                      <a:pt x="28" y="0"/>
                      <a:pt x="27" y="0"/>
                      <a:pt x="26" y="1"/>
                    </a:cubicBezTo>
                    <a:cubicBezTo>
                      <a:pt x="14" y="14"/>
                      <a:pt x="14" y="14"/>
                      <a:pt x="14" y="14"/>
                    </a:cubicBezTo>
                    <a:cubicBezTo>
                      <a:pt x="13" y="13"/>
                      <a:pt x="12" y="13"/>
                      <a:pt x="11" y="13"/>
                    </a:cubicBezTo>
                    <a:cubicBezTo>
                      <a:pt x="8" y="13"/>
                      <a:pt x="5" y="16"/>
                      <a:pt x="5" y="19"/>
                    </a:cubicBezTo>
                    <a:cubicBezTo>
                      <a:pt x="5" y="20"/>
                      <a:pt x="5" y="21"/>
                      <a:pt x="6" y="22"/>
                    </a:cubicBezTo>
                    <a:cubicBezTo>
                      <a:pt x="1" y="26"/>
                      <a:pt x="1" y="26"/>
                      <a:pt x="1" y="26"/>
                    </a:cubicBezTo>
                    <a:cubicBezTo>
                      <a:pt x="0" y="27"/>
                      <a:pt x="0" y="28"/>
                      <a:pt x="1" y="29"/>
                    </a:cubicBezTo>
                    <a:cubicBezTo>
                      <a:pt x="2" y="30"/>
                      <a:pt x="3" y="30"/>
                      <a:pt x="4" y="29"/>
                    </a:cubicBezTo>
                    <a:cubicBezTo>
                      <a:pt x="8" y="24"/>
                      <a:pt x="8" y="24"/>
                      <a:pt x="8" y="24"/>
                    </a:cubicBezTo>
                    <a:cubicBezTo>
                      <a:pt x="9" y="25"/>
                      <a:pt x="10" y="25"/>
                      <a:pt x="11" y="25"/>
                    </a:cubicBezTo>
                    <a:cubicBezTo>
                      <a:pt x="14" y="25"/>
                      <a:pt x="17" y="22"/>
                      <a:pt x="17" y="19"/>
                    </a:cubicBezTo>
                    <a:cubicBezTo>
                      <a:pt x="17" y="18"/>
                      <a:pt x="17" y="17"/>
                      <a:pt x="16" y="16"/>
                    </a:cubicBezTo>
                    <a:cubicBezTo>
                      <a:pt x="29" y="4"/>
                      <a:pt x="29" y="4"/>
                      <a:pt x="29" y="4"/>
                    </a:cubicBezTo>
                    <a:cubicBezTo>
                      <a:pt x="30" y="3"/>
                      <a:pt x="30" y="2"/>
                      <a:pt x="29" y="1"/>
                    </a:cubicBezTo>
                    <a:close/>
                    <a:moveTo>
                      <a:pt x="11" y="21"/>
                    </a:moveTo>
                    <a:cubicBezTo>
                      <a:pt x="10" y="21"/>
                      <a:pt x="9" y="20"/>
                      <a:pt x="9" y="19"/>
                    </a:cubicBezTo>
                    <a:cubicBezTo>
                      <a:pt x="9" y="18"/>
                      <a:pt x="10" y="17"/>
                      <a:pt x="11" y="17"/>
                    </a:cubicBezTo>
                    <a:cubicBezTo>
                      <a:pt x="12" y="17"/>
                      <a:pt x="13" y="18"/>
                      <a:pt x="13" y="19"/>
                    </a:cubicBezTo>
                    <a:cubicBezTo>
                      <a:pt x="13" y="20"/>
                      <a:pt x="12" y="21"/>
                      <a:pt x="1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191"/>
              <p:cNvSpPr>
                <a:spLocks noEditPoints="1"/>
              </p:cNvSpPr>
              <p:nvPr/>
            </p:nvSpPr>
            <p:spPr bwMode="auto">
              <a:xfrm>
                <a:off x="6380163" y="2627313"/>
                <a:ext cx="177800" cy="176212"/>
              </a:xfrm>
              <a:custGeom>
                <a:avLst/>
                <a:gdLst>
                  <a:gd name="T0" fmla="*/ 34 w 68"/>
                  <a:gd name="T1" fmla="*/ 0 h 68"/>
                  <a:gd name="T2" fmla="*/ 0 w 68"/>
                  <a:gd name="T3" fmla="*/ 34 h 68"/>
                  <a:gd name="T4" fmla="*/ 34 w 68"/>
                  <a:gd name="T5" fmla="*/ 68 h 68"/>
                  <a:gd name="T6" fmla="*/ 68 w 68"/>
                  <a:gd name="T7" fmla="*/ 34 h 68"/>
                  <a:gd name="T8" fmla="*/ 34 w 68"/>
                  <a:gd name="T9" fmla="*/ 0 h 68"/>
                  <a:gd name="T10" fmla="*/ 36 w 68"/>
                  <a:gd name="T11" fmla="*/ 64 h 68"/>
                  <a:gd name="T12" fmla="*/ 36 w 68"/>
                  <a:gd name="T13" fmla="*/ 54 h 68"/>
                  <a:gd name="T14" fmla="*/ 34 w 68"/>
                  <a:gd name="T15" fmla="*/ 52 h 68"/>
                  <a:gd name="T16" fmla="*/ 32 w 68"/>
                  <a:gd name="T17" fmla="*/ 54 h 68"/>
                  <a:gd name="T18" fmla="*/ 32 w 68"/>
                  <a:gd name="T19" fmla="*/ 64 h 68"/>
                  <a:gd name="T20" fmla="*/ 4 w 68"/>
                  <a:gd name="T21" fmla="*/ 36 h 68"/>
                  <a:gd name="T22" fmla="*/ 14 w 68"/>
                  <a:gd name="T23" fmla="*/ 36 h 68"/>
                  <a:gd name="T24" fmla="*/ 16 w 68"/>
                  <a:gd name="T25" fmla="*/ 34 h 68"/>
                  <a:gd name="T26" fmla="*/ 14 w 68"/>
                  <a:gd name="T27" fmla="*/ 32 h 68"/>
                  <a:gd name="T28" fmla="*/ 4 w 68"/>
                  <a:gd name="T29" fmla="*/ 32 h 68"/>
                  <a:gd name="T30" fmla="*/ 32 w 68"/>
                  <a:gd name="T31" fmla="*/ 4 h 68"/>
                  <a:gd name="T32" fmla="*/ 32 w 68"/>
                  <a:gd name="T33" fmla="*/ 14 h 68"/>
                  <a:gd name="T34" fmla="*/ 34 w 68"/>
                  <a:gd name="T35" fmla="*/ 16 h 68"/>
                  <a:gd name="T36" fmla="*/ 36 w 68"/>
                  <a:gd name="T37" fmla="*/ 14 h 68"/>
                  <a:gd name="T38" fmla="*/ 36 w 68"/>
                  <a:gd name="T39" fmla="*/ 4 h 68"/>
                  <a:gd name="T40" fmla="*/ 64 w 68"/>
                  <a:gd name="T41" fmla="*/ 32 h 68"/>
                  <a:gd name="T42" fmla="*/ 54 w 68"/>
                  <a:gd name="T43" fmla="*/ 32 h 68"/>
                  <a:gd name="T44" fmla="*/ 52 w 68"/>
                  <a:gd name="T45" fmla="*/ 34 h 68"/>
                  <a:gd name="T46" fmla="*/ 54 w 68"/>
                  <a:gd name="T47" fmla="*/ 36 h 68"/>
                  <a:gd name="T48" fmla="*/ 64 w 68"/>
                  <a:gd name="T49" fmla="*/ 36 h 68"/>
                  <a:gd name="T50" fmla="*/ 36 w 68"/>
                  <a:gd name="T51"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68">
                    <a:moveTo>
                      <a:pt x="34" y="0"/>
                    </a:moveTo>
                    <a:cubicBezTo>
                      <a:pt x="15" y="0"/>
                      <a:pt x="0" y="15"/>
                      <a:pt x="0" y="34"/>
                    </a:cubicBezTo>
                    <a:cubicBezTo>
                      <a:pt x="0" y="53"/>
                      <a:pt x="15" y="68"/>
                      <a:pt x="34" y="68"/>
                    </a:cubicBezTo>
                    <a:cubicBezTo>
                      <a:pt x="53" y="68"/>
                      <a:pt x="68" y="53"/>
                      <a:pt x="68" y="34"/>
                    </a:cubicBezTo>
                    <a:cubicBezTo>
                      <a:pt x="68" y="15"/>
                      <a:pt x="53" y="0"/>
                      <a:pt x="34" y="0"/>
                    </a:cubicBezTo>
                    <a:close/>
                    <a:moveTo>
                      <a:pt x="36" y="64"/>
                    </a:moveTo>
                    <a:cubicBezTo>
                      <a:pt x="36" y="54"/>
                      <a:pt x="36" y="54"/>
                      <a:pt x="36" y="54"/>
                    </a:cubicBezTo>
                    <a:cubicBezTo>
                      <a:pt x="36" y="53"/>
                      <a:pt x="35" y="52"/>
                      <a:pt x="34" y="52"/>
                    </a:cubicBezTo>
                    <a:cubicBezTo>
                      <a:pt x="33" y="52"/>
                      <a:pt x="32" y="53"/>
                      <a:pt x="32" y="54"/>
                    </a:cubicBezTo>
                    <a:cubicBezTo>
                      <a:pt x="32" y="64"/>
                      <a:pt x="32" y="64"/>
                      <a:pt x="32" y="64"/>
                    </a:cubicBezTo>
                    <a:cubicBezTo>
                      <a:pt x="17" y="63"/>
                      <a:pt x="5" y="52"/>
                      <a:pt x="4" y="36"/>
                    </a:cubicBezTo>
                    <a:cubicBezTo>
                      <a:pt x="14" y="36"/>
                      <a:pt x="14" y="36"/>
                      <a:pt x="14" y="36"/>
                    </a:cubicBezTo>
                    <a:cubicBezTo>
                      <a:pt x="15" y="36"/>
                      <a:pt x="16" y="35"/>
                      <a:pt x="16" y="34"/>
                    </a:cubicBezTo>
                    <a:cubicBezTo>
                      <a:pt x="16" y="33"/>
                      <a:pt x="15" y="32"/>
                      <a:pt x="14" y="32"/>
                    </a:cubicBezTo>
                    <a:cubicBezTo>
                      <a:pt x="4" y="32"/>
                      <a:pt x="4" y="32"/>
                      <a:pt x="4" y="32"/>
                    </a:cubicBezTo>
                    <a:cubicBezTo>
                      <a:pt x="5" y="16"/>
                      <a:pt x="17" y="5"/>
                      <a:pt x="32" y="4"/>
                    </a:cubicBezTo>
                    <a:cubicBezTo>
                      <a:pt x="32" y="14"/>
                      <a:pt x="32" y="14"/>
                      <a:pt x="32" y="14"/>
                    </a:cubicBezTo>
                    <a:cubicBezTo>
                      <a:pt x="32" y="15"/>
                      <a:pt x="33" y="16"/>
                      <a:pt x="34" y="16"/>
                    </a:cubicBezTo>
                    <a:cubicBezTo>
                      <a:pt x="35" y="16"/>
                      <a:pt x="36" y="15"/>
                      <a:pt x="36" y="14"/>
                    </a:cubicBezTo>
                    <a:cubicBezTo>
                      <a:pt x="36" y="4"/>
                      <a:pt x="36" y="4"/>
                      <a:pt x="36" y="4"/>
                    </a:cubicBezTo>
                    <a:cubicBezTo>
                      <a:pt x="51" y="5"/>
                      <a:pt x="63" y="16"/>
                      <a:pt x="64" y="32"/>
                    </a:cubicBezTo>
                    <a:cubicBezTo>
                      <a:pt x="54" y="32"/>
                      <a:pt x="54" y="32"/>
                      <a:pt x="54" y="32"/>
                    </a:cubicBezTo>
                    <a:cubicBezTo>
                      <a:pt x="53" y="32"/>
                      <a:pt x="52" y="33"/>
                      <a:pt x="52" y="34"/>
                    </a:cubicBezTo>
                    <a:cubicBezTo>
                      <a:pt x="52" y="35"/>
                      <a:pt x="53" y="36"/>
                      <a:pt x="54" y="36"/>
                    </a:cubicBezTo>
                    <a:cubicBezTo>
                      <a:pt x="64" y="36"/>
                      <a:pt x="64" y="36"/>
                      <a:pt x="64" y="36"/>
                    </a:cubicBezTo>
                    <a:cubicBezTo>
                      <a:pt x="63" y="52"/>
                      <a:pt x="51" y="63"/>
                      <a:pt x="36"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192"/>
              <p:cNvSpPr>
                <a:spLocks noEditPoints="1"/>
              </p:cNvSpPr>
              <p:nvPr/>
            </p:nvSpPr>
            <p:spPr bwMode="auto">
              <a:xfrm>
                <a:off x="6350000" y="2533650"/>
                <a:ext cx="238125" cy="301625"/>
              </a:xfrm>
              <a:custGeom>
                <a:avLst/>
                <a:gdLst>
                  <a:gd name="T0" fmla="*/ 80 w 92"/>
                  <a:gd name="T1" fmla="*/ 39 h 116"/>
                  <a:gd name="T2" fmla="*/ 85 w 92"/>
                  <a:gd name="T3" fmla="*/ 34 h 116"/>
                  <a:gd name="T4" fmla="*/ 88 w 92"/>
                  <a:gd name="T5" fmla="*/ 37 h 116"/>
                  <a:gd name="T6" fmla="*/ 90 w 92"/>
                  <a:gd name="T7" fmla="*/ 34 h 116"/>
                  <a:gd name="T8" fmla="*/ 82 w 92"/>
                  <a:gd name="T9" fmla="*/ 26 h 116"/>
                  <a:gd name="T10" fmla="*/ 79 w 92"/>
                  <a:gd name="T11" fmla="*/ 28 h 116"/>
                  <a:gd name="T12" fmla="*/ 82 w 92"/>
                  <a:gd name="T13" fmla="*/ 31 h 116"/>
                  <a:gd name="T14" fmla="*/ 77 w 92"/>
                  <a:gd name="T15" fmla="*/ 36 h 116"/>
                  <a:gd name="T16" fmla="*/ 55 w 92"/>
                  <a:gd name="T17" fmla="*/ 25 h 116"/>
                  <a:gd name="T18" fmla="*/ 60 w 92"/>
                  <a:gd name="T19" fmla="*/ 14 h 116"/>
                  <a:gd name="T20" fmla="*/ 46 w 92"/>
                  <a:gd name="T21" fmla="*/ 0 h 116"/>
                  <a:gd name="T22" fmla="*/ 32 w 92"/>
                  <a:gd name="T23" fmla="*/ 14 h 116"/>
                  <a:gd name="T24" fmla="*/ 37 w 92"/>
                  <a:gd name="T25" fmla="*/ 25 h 116"/>
                  <a:gd name="T26" fmla="*/ 15 w 92"/>
                  <a:gd name="T27" fmla="*/ 36 h 116"/>
                  <a:gd name="T28" fmla="*/ 10 w 92"/>
                  <a:gd name="T29" fmla="*/ 31 h 116"/>
                  <a:gd name="T30" fmla="*/ 13 w 92"/>
                  <a:gd name="T31" fmla="*/ 28 h 116"/>
                  <a:gd name="T32" fmla="*/ 10 w 92"/>
                  <a:gd name="T33" fmla="*/ 26 h 116"/>
                  <a:gd name="T34" fmla="*/ 2 w 92"/>
                  <a:gd name="T35" fmla="*/ 34 h 116"/>
                  <a:gd name="T36" fmla="*/ 4 w 92"/>
                  <a:gd name="T37" fmla="*/ 37 h 116"/>
                  <a:gd name="T38" fmla="*/ 7 w 92"/>
                  <a:gd name="T39" fmla="*/ 34 h 116"/>
                  <a:gd name="T40" fmla="*/ 12 w 92"/>
                  <a:gd name="T41" fmla="*/ 39 h 116"/>
                  <a:gd name="T42" fmla="*/ 0 w 92"/>
                  <a:gd name="T43" fmla="*/ 70 h 116"/>
                  <a:gd name="T44" fmla="*/ 46 w 92"/>
                  <a:gd name="T45" fmla="*/ 116 h 116"/>
                  <a:gd name="T46" fmla="*/ 92 w 92"/>
                  <a:gd name="T47" fmla="*/ 70 h 116"/>
                  <a:gd name="T48" fmla="*/ 80 w 92"/>
                  <a:gd name="T49" fmla="*/ 39 h 116"/>
                  <a:gd name="T50" fmla="*/ 36 w 92"/>
                  <a:gd name="T51" fmla="*/ 14 h 116"/>
                  <a:gd name="T52" fmla="*/ 46 w 92"/>
                  <a:gd name="T53" fmla="*/ 4 h 116"/>
                  <a:gd name="T54" fmla="*/ 56 w 92"/>
                  <a:gd name="T55" fmla="*/ 14 h 116"/>
                  <a:gd name="T56" fmla="*/ 48 w 92"/>
                  <a:gd name="T57" fmla="*/ 24 h 116"/>
                  <a:gd name="T58" fmla="*/ 48 w 92"/>
                  <a:gd name="T59" fmla="*/ 16 h 116"/>
                  <a:gd name="T60" fmla="*/ 52 w 92"/>
                  <a:gd name="T61" fmla="*/ 16 h 116"/>
                  <a:gd name="T62" fmla="*/ 52 w 92"/>
                  <a:gd name="T63" fmla="*/ 12 h 116"/>
                  <a:gd name="T64" fmla="*/ 40 w 92"/>
                  <a:gd name="T65" fmla="*/ 12 h 116"/>
                  <a:gd name="T66" fmla="*/ 40 w 92"/>
                  <a:gd name="T67" fmla="*/ 16 h 116"/>
                  <a:gd name="T68" fmla="*/ 44 w 92"/>
                  <a:gd name="T69" fmla="*/ 16 h 116"/>
                  <a:gd name="T70" fmla="*/ 44 w 92"/>
                  <a:gd name="T71" fmla="*/ 24 h 116"/>
                  <a:gd name="T72" fmla="*/ 36 w 92"/>
                  <a:gd name="T73" fmla="*/ 14 h 116"/>
                  <a:gd name="T74" fmla="*/ 46 w 92"/>
                  <a:gd name="T75" fmla="*/ 112 h 116"/>
                  <a:gd name="T76" fmla="*/ 4 w 92"/>
                  <a:gd name="T77" fmla="*/ 70 h 116"/>
                  <a:gd name="T78" fmla="*/ 46 w 92"/>
                  <a:gd name="T79" fmla="*/ 28 h 116"/>
                  <a:gd name="T80" fmla="*/ 88 w 92"/>
                  <a:gd name="T81" fmla="*/ 70 h 116"/>
                  <a:gd name="T82" fmla="*/ 46 w 92"/>
                  <a:gd name="T83"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2" h="116">
                    <a:moveTo>
                      <a:pt x="80" y="39"/>
                    </a:moveTo>
                    <a:cubicBezTo>
                      <a:pt x="85" y="34"/>
                      <a:pt x="85" y="34"/>
                      <a:pt x="85" y="34"/>
                    </a:cubicBezTo>
                    <a:cubicBezTo>
                      <a:pt x="88" y="37"/>
                      <a:pt x="88" y="37"/>
                      <a:pt x="88" y="37"/>
                    </a:cubicBezTo>
                    <a:cubicBezTo>
                      <a:pt x="90" y="34"/>
                      <a:pt x="90" y="34"/>
                      <a:pt x="90" y="34"/>
                    </a:cubicBezTo>
                    <a:cubicBezTo>
                      <a:pt x="82" y="26"/>
                      <a:pt x="82" y="26"/>
                      <a:pt x="82" y="26"/>
                    </a:cubicBezTo>
                    <a:cubicBezTo>
                      <a:pt x="79" y="28"/>
                      <a:pt x="79" y="28"/>
                      <a:pt x="79" y="28"/>
                    </a:cubicBezTo>
                    <a:cubicBezTo>
                      <a:pt x="82" y="31"/>
                      <a:pt x="82" y="31"/>
                      <a:pt x="82" y="31"/>
                    </a:cubicBezTo>
                    <a:cubicBezTo>
                      <a:pt x="77" y="36"/>
                      <a:pt x="77" y="36"/>
                      <a:pt x="77" y="36"/>
                    </a:cubicBezTo>
                    <a:cubicBezTo>
                      <a:pt x="71" y="30"/>
                      <a:pt x="63" y="27"/>
                      <a:pt x="55" y="25"/>
                    </a:cubicBezTo>
                    <a:cubicBezTo>
                      <a:pt x="58" y="22"/>
                      <a:pt x="60" y="18"/>
                      <a:pt x="60" y="14"/>
                    </a:cubicBezTo>
                    <a:cubicBezTo>
                      <a:pt x="60" y="6"/>
                      <a:pt x="54" y="0"/>
                      <a:pt x="46" y="0"/>
                    </a:cubicBezTo>
                    <a:cubicBezTo>
                      <a:pt x="38" y="0"/>
                      <a:pt x="32" y="6"/>
                      <a:pt x="32" y="14"/>
                    </a:cubicBezTo>
                    <a:cubicBezTo>
                      <a:pt x="32" y="18"/>
                      <a:pt x="34" y="22"/>
                      <a:pt x="37" y="25"/>
                    </a:cubicBezTo>
                    <a:cubicBezTo>
                      <a:pt x="29" y="27"/>
                      <a:pt x="21" y="30"/>
                      <a:pt x="15" y="36"/>
                    </a:cubicBezTo>
                    <a:cubicBezTo>
                      <a:pt x="10" y="31"/>
                      <a:pt x="10" y="31"/>
                      <a:pt x="10" y="31"/>
                    </a:cubicBezTo>
                    <a:cubicBezTo>
                      <a:pt x="13" y="28"/>
                      <a:pt x="13" y="28"/>
                      <a:pt x="13" y="28"/>
                    </a:cubicBezTo>
                    <a:cubicBezTo>
                      <a:pt x="10" y="26"/>
                      <a:pt x="10" y="26"/>
                      <a:pt x="10" y="26"/>
                    </a:cubicBezTo>
                    <a:cubicBezTo>
                      <a:pt x="2" y="34"/>
                      <a:pt x="2" y="34"/>
                      <a:pt x="2" y="34"/>
                    </a:cubicBezTo>
                    <a:cubicBezTo>
                      <a:pt x="4" y="37"/>
                      <a:pt x="4" y="37"/>
                      <a:pt x="4" y="37"/>
                    </a:cubicBezTo>
                    <a:cubicBezTo>
                      <a:pt x="7" y="34"/>
                      <a:pt x="7" y="34"/>
                      <a:pt x="7" y="34"/>
                    </a:cubicBezTo>
                    <a:cubicBezTo>
                      <a:pt x="12" y="39"/>
                      <a:pt x="12" y="39"/>
                      <a:pt x="12" y="39"/>
                    </a:cubicBezTo>
                    <a:cubicBezTo>
                      <a:pt x="5" y="47"/>
                      <a:pt x="0" y="58"/>
                      <a:pt x="0" y="70"/>
                    </a:cubicBezTo>
                    <a:cubicBezTo>
                      <a:pt x="0" y="95"/>
                      <a:pt x="21" y="116"/>
                      <a:pt x="46" y="116"/>
                    </a:cubicBezTo>
                    <a:cubicBezTo>
                      <a:pt x="71" y="116"/>
                      <a:pt x="92" y="95"/>
                      <a:pt x="92" y="70"/>
                    </a:cubicBezTo>
                    <a:cubicBezTo>
                      <a:pt x="92" y="58"/>
                      <a:pt x="87" y="47"/>
                      <a:pt x="80" y="39"/>
                    </a:cubicBezTo>
                    <a:close/>
                    <a:moveTo>
                      <a:pt x="36" y="14"/>
                    </a:moveTo>
                    <a:cubicBezTo>
                      <a:pt x="36" y="8"/>
                      <a:pt x="40" y="4"/>
                      <a:pt x="46" y="4"/>
                    </a:cubicBezTo>
                    <a:cubicBezTo>
                      <a:pt x="52" y="4"/>
                      <a:pt x="56" y="8"/>
                      <a:pt x="56" y="14"/>
                    </a:cubicBezTo>
                    <a:cubicBezTo>
                      <a:pt x="56" y="19"/>
                      <a:pt x="53" y="23"/>
                      <a:pt x="48" y="24"/>
                    </a:cubicBezTo>
                    <a:cubicBezTo>
                      <a:pt x="48" y="16"/>
                      <a:pt x="48" y="16"/>
                      <a:pt x="48" y="16"/>
                    </a:cubicBezTo>
                    <a:cubicBezTo>
                      <a:pt x="52" y="16"/>
                      <a:pt x="52" y="16"/>
                      <a:pt x="52" y="16"/>
                    </a:cubicBezTo>
                    <a:cubicBezTo>
                      <a:pt x="52" y="12"/>
                      <a:pt x="52" y="12"/>
                      <a:pt x="52" y="12"/>
                    </a:cubicBezTo>
                    <a:cubicBezTo>
                      <a:pt x="40" y="12"/>
                      <a:pt x="40" y="12"/>
                      <a:pt x="40" y="12"/>
                    </a:cubicBezTo>
                    <a:cubicBezTo>
                      <a:pt x="40" y="16"/>
                      <a:pt x="40" y="16"/>
                      <a:pt x="40" y="16"/>
                    </a:cubicBezTo>
                    <a:cubicBezTo>
                      <a:pt x="44" y="16"/>
                      <a:pt x="44" y="16"/>
                      <a:pt x="44" y="16"/>
                    </a:cubicBezTo>
                    <a:cubicBezTo>
                      <a:pt x="44" y="24"/>
                      <a:pt x="44" y="24"/>
                      <a:pt x="44" y="24"/>
                    </a:cubicBezTo>
                    <a:cubicBezTo>
                      <a:pt x="39" y="23"/>
                      <a:pt x="36" y="19"/>
                      <a:pt x="36" y="14"/>
                    </a:cubicBezTo>
                    <a:close/>
                    <a:moveTo>
                      <a:pt x="46" y="112"/>
                    </a:moveTo>
                    <a:cubicBezTo>
                      <a:pt x="23" y="112"/>
                      <a:pt x="4" y="93"/>
                      <a:pt x="4" y="70"/>
                    </a:cubicBezTo>
                    <a:cubicBezTo>
                      <a:pt x="4" y="47"/>
                      <a:pt x="23" y="28"/>
                      <a:pt x="46" y="28"/>
                    </a:cubicBezTo>
                    <a:cubicBezTo>
                      <a:pt x="69" y="28"/>
                      <a:pt x="88" y="47"/>
                      <a:pt x="88" y="70"/>
                    </a:cubicBezTo>
                    <a:cubicBezTo>
                      <a:pt x="88" y="93"/>
                      <a:pt x="69" y="112"/>
                      <a:pt x="46"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8" name="Group 97"/>
            <p:cNvGrpSpPr/>
            <p:nvPr/>
          </p:nvGrpSpPr>
          <p:grpSpPr>
            <a:xfrm>
              <a:off x="11075581" y="528361"/>
              <a:ext cx="462862" cy="508841"/>
              <a:chOff x="6983413" y="2554288"/>
              <a:chExt cx="239713" cy="263525"/>
            </a:xfrm>
            <a:grpFill/>
          </p:grpSpPr>
          <p:sp>
            <p:nvSpPr>
              <p:cNvPr id="189" name="Freeform 188"/>
              <p:cNvSpPr>
                <a:spLocks noEditPoints="1"/>
              </p:cNvSpPr>
              <p:nvPr/>
            </p:nvSpPr>
            <p:spPr bwMode="auto">
              <a:xfrm>
                <a:off x="7088188" y="2619375"/>
                <a:ext cx="30163" cy="114300"/>
              </a:xfrm>
              <a:custGeom>
                <a:avLst/>
                <a:gdLst>
                  <a:gd name="T0" fmla="*/ 8 w 12"/>
                  <a:gd name="T1" fmla="*/ 24 h 44"/>
                  <a:gd name="T2" fmla="*/ 8 w 12"/>
                  <a:gd name="T3" fmla="*/ 2 h 44"/>
                  <a:gd name="T4" fmla="*/ 6 w 12"/>
                  <a:gd name="T5" fmla="*/ 0 h 44"/>
                  <a:gd name="T6" fmla="*/ 4 w 12"/>
                  <a:gd name="T7" fmla="*/ 2 h 44"/>
                  <a:gd name="T8" fmla="*/ 4 w 12"/>
                  <a:gd name="T9" fmla="*/ 24 h 44"/>
                  <a:gd name="T10" fmla="*/ 0 w 12"/>
                  <a:gd name="T11" fmla="*/ 30 h 44"/>
                  <a:gd name="T12" fmla="*/ 4 w 12"/>
                  <a:gd name="T13" fmla="*/ 36 h 44"/>
                  <a:gd name="T14" fmla="*/ 4 w 12"/>
                  <a:gd name="T15" fmla="*/ 42 h 44"/>
                  <a:gd name="T16" fmla="*/ 6 w 12"/>
                  <a:gd name="T17" fmla="*/ 44 h 44"/>
                  <a:gd name="T18" fmla="*/ 8 w 12"/>
                  <a:gd name="T19" fmla="*/ 42 h 44"/>
                  <a:gd name="T20" fmla="*/ 8 w 12"/>
                  <a:gd name="T21" fmla="*/ 36 h 44"/>
                  <a:gd name="T22" fmla="*/ 12 w 12"/>
                  <a:gd name="T23" fmla="*/ 30 h 44"/>
                  <a:gd name="T24" fmla="*/ 8 w 12"/>
                  <a:gd name="T25" fmla="*/ 24 h 44"/>
                  <a:gd name="T26" fmla="*/ 6 w 12"/>
                  <a:gd name="T27" fmla="*/ 32 h 44"/>
                  <a:gd name="T28" fmla="*/ 4 w 12"/>
                  <a:gd name="T29" fmla="*/ 30 h 44"/>
                  <a:gd name="T30" fmla="*/ 6 w 12"/>
                  <a:gd name="T31" fmla="*/ 28 h 44"/>
                  <a:gd name="T32" fmla="*/ 8 w 12"/>
                  <a:gd name="T33" fmla="*/ 30 h 44"/>
                  <a:gd name="T34" fmla="*/ 6 w 12"/>
                  <a:gd name="T35"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44">
                    <a:moveTo>
                      <a:pt x="8" y="24"/>
                    </a:moveTo>
                    <a:cubicBezTo>
                      <a:pt x="8" y="2"/>
                      <a:pt x="8" y="2"/>
                      <a:pt x="8" y="2"/>
                    </a:cubicBezTo>
                    <a:cubicBezTo>
                      <a:pt x="8" y="1"/>
                      <a:pt x="7" y="0"/>
                      <a:pt x="6" y="0"/>
                    </a:cubicBezTo>
                    <a:cubicBezTo>
                      <a:pt x="5" y="0"/>
                      <a:pt x="4" y="1"/>
                      <a:pt x="4" y="2"/>
                    </a:cubicBezTo>
                    <a:cubicBezTo>
                      <a:pt x="4" y="24"/>
                      <a:pt x="4" y="24"/>
                      <a:pt x="4" y="24"/>
                    </a:cubicBezTo>
                    <a:cubicBezTo>
                      <a:pt x="2" y="25"/>
                      <a:pt x="0" y="27"/>
                      <a:pt x="0" y="30"/>
                    </a:cubicBezTo>
                    <a:cubicBezTo>
                      <a:pt x="0" y="33"/>
                      <a:pt x="2" y="35"/>
                      <a:pt x="4" y="36"/>
                    </a:cubicBezTo>
                    <a:cubicBezTo>
                      <a:pt x="4" y="42"/>
                      <a:pt x="4" y="42"/>
                      <a:pt x="4" y="42"/>
                    </a:cubicBezTo>
                    <a:cubicBezTo>
                      <a:pt x="4" y="43"/>
                      <a:pt x="5" y="44"/>
                      <a:pt x="6" y="44"/>
                    </a:cubicBezTo>
                    <a:cubicBezTo>
                      <a:pt x="7" y="44"/>
                      <a:pt x="8" y="43"/>
                      <a:pt x="8" y="42"/>
                    </a:cubicBezTo>
                    <a:cubicBezTo>
                      <a:pt x="8" y="36"/>
                      <a:pt x="8" y="36"/>
                      <a:pt x="8" y="36"/>
                    </a:cubicBezTo>
                    <a:cubicBezTo>
                      <a:pt x="10" y="35"/>
                      <a:pt x="12" y="33"/>
                      <a:pt x="12" y="30"/>
                    </a:cubicBezTo>
                    <a:cubicBezTo>
                      <a:pt x="12" y="27"/>
                      <a:pt x="10" y="25"/>
                      <a:pt x="8" y="24"/>
                    </a:cubicBezTo>
                    <a:close/>
                    <a:moveTo>
                      <a:pt x="6" y="32"/>
                    </a:moveTo>
                    <a:cubicBezTo>
                      <a:pt x="5" y="32"/>
                      <a:pt x="4" y="31"/>
                      <a:pt x="4" y="30"/>
                    </a:cubicBezTo>
                    <a:cubicBezTo>
                      <a:pt x="4" y="29"/>
                      <a:pt x="5" y="28"/>
                      <a:pt x="6" y="28"/>
                    </a:cubicBezTo>
                    <a:cubicBezTo>
                      <a:pt x="7" y="28"/>
                      <a:pt x="8" y="29"/>
                      <a:pt x="8" y="30"/>
                    </a:cubicBezTo>
                    <a:cubicBezTo>
                      <a:pt x="8" y="31"/>
                      <a:pt x="7" y="32"/>
                      <a:pt x="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189"/>
              <p:cNvSpPr>
                <a:spLocks noEditPoints="1"/>
              </p:cNvSpPr>
              <p:nvPr/>
            </p:nvSpPr>
            <p:spPr bwMode="auto">
              <a:xfrm>
                <a:off x="6983413" y="2554288"/>
                <a:ext cx="239713" cy="263525"/>
              </a:xfrm>
              <a:custGeom>
                <a:avLst/>
                <a:gdLst>
                  <a:gd name="T0" fmla="*/ 80 w 92"/>
                  <a:gd name="T1" fmla="*/ 24 h 101"/>
                  <a:gd name="T2" fmla="*/ 85 w 92"/>
                  <a:gd name="T3" fmla="*/ 19 h 101"/>
                  <a:gd name="T4" fmla="*/ 88 w 92"/>
                  <a:gd name="T5" fmla="*/ 22 h 101"/>
                  <a:gd name="T6" fmla="*/ 90 w 92"/>
                  <a:gd name="T7" fmla="*/ 19 h 101"/>
                  <a:gd name="T8" fmla="*/ 82 w 92"/>
                  <a:gd name="T9" fmla="*/ 11 h 101"/>
                  <a:gd name="T10" fmla="*/ 79 w 92"/>
                  <a:gd name="T11" fmla="*/ 13 h 101"/>
                  <a:gd name="T12" fmla="*/ 82 w 92"/>
                  <a:gd name="T13" fmla="*/ 16 h 101"/>
                  <a:gd name="T14" fmla="*/ 77 w 92"/>
                  <a:gd name="T15" fmla="*/ 21 h 101"/>
                  <a:gd name="T16" fmla="*/ 48 w 92"/>
                  <a:gd name="T17" fmla="*/ 9 h 101"/>
                  <a:gd name="T18" fmla="*/ 48 w 92"/>
                  <a:gd name="T19" fmla="*/ 4 h 101"/>
                  <a:gd name="T20" fmla="*/ 52 w 92"/>
                  <a:gd name="T21" fmla="*/ 4 h 101"/>
                  <a:gd name="T22" fmla="*/ 52 w 92"/>
                  <a:gd name="T23" fmla="*/ 0 h 101"/>
                  <a:gd name="T24" fmla="*/ 40 w 92"/>
                  <a:gd name="T25" fmla="*/ 0 h 101"/>
                  <a:gd name="T26" fmla="*/ 40 w 92"/>
                  <a:gd name="T27" fmla="*/ 4 h 101"/>
                  <a:gd name="T28" fmla="*/ 44 w 92"/>
                  <a:gd name="T29" fmla="*/ 4 h 101"/>
                  <a:gd name="T30" fmla="*/ 44 w 92"/>
                  <a:gd name="T31" fmla="*/ 9 h 101"/>
                  <a:gd name="T32" fmla="*/ 0 w 92"/>
                  <a:gd name="T33" fmla="*/ 55 h 101"/>
                  <a:gd name="T34" fmla="*/ 46 w 92"/>
                  <a:gd name="T35" fmla="*/ 101 h 101"/>
                  <a:gd name="T36" fmla="*/ 92 w 92"/>
                  <a:gd name="T37" fmla="*/ 55 h 101"/>
                  <a:gd name="T38" fmla="*/ 80 w 92"/>
                  <a:gd name="T39" fmla="*/ 24 h 101"/>
                  <a:gd name="T40" fmla="*/ 46 w 92"/>
                  <a:gd name="T41" fmla="*/ 97 h 101"/>
                  <a:gd name="T42" fmla="*/ 4 w 92"/>
                  <a:gd name="T43" fmla="*/ 55 h 101"/>
                  <a:gd name="T44" fmla="*/ 46 w 92"/>
                  <a:gd name="T45" fmla="*/ 13 h 101"/>
                  <a:gd name="T46" fmla="*/ 88 w 92"/>
                  <a:gd name="T47" fmla="*/ 55 h 101"/>
                  <a:gd name="T48" fmla="*/ 46 w 92"/>
                  <a:gd name="T49" fmla="*/ 9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101">
                    <a:moveTo>
                      <a:pt x="80" y="24"/>
                    </a:moveTo>
                    <a:cubicBezTo>
                      <a:pt x="85" y="19"/>
                      <a:pt x="85" y="19"/>
                      <a:pt x="85" y="19"/>
                    </a:cubicBezTo>
                    <a:cubicBezTo>
                      <a:pt x="88" y="22"/>
                      <a:pt x="88" y="22"/>
                      <a:pt x="88" y="22"/>
                    </a:cubicBezTo>
                    <a:cubicBezTo>
                      <a:pt x="90" y="19"/>
                      <a:pt x="90" y="19"/>
                      <a:pt x="90" y="19"/>
                    </a:cubicBezTo>
                    <a:cubicBezTo>
                      <a:pt x="82" y="11"/>
                      <a:pt x="82" y="11"/>
                      <a:pt x="82" y="11"/>
                    </a:cubicBezTo>
                    <a:cubicBezTo>
                      <a:pt x="79" y="13"/>
                      <a:pt x="79" y="13"/>
                      <a:pt x="79" y="13"/>
                    </a:cubicBezTo>
                    <a:cubicBezTo>
                      <a:pt x="82" y="16"/>
                      <a:pt x="82" y="16"/>
                      <a:pt x="82" y="16"/>
                    </a:cubicBezTo>
                    <a:cubicBezTo>
                      <a:pt x="77" y="21"/>
                      <a:pt x="77" y="21"/>
                      <a:pt x="77" y="21"/>
                    </a:cubicBezTo>
                    <a:cubicBezTo>
                      <a:pt x="69" y="14"/>
                      <a:pt x="59" y="10"/>
                      <a:pt x="48" y="9"/>
                    </a:cubicBezTo>
                    <a:cubicBezTo>
                      <a:pt x="48" y="4"/>
                      <a:pt x="48" y="4"/>
                      <a:pt x="48" y="4"/>
                    </a:cubicBezTo>
                    <a:cubicBezTo>
                      <a:pt x="52" y="4"/>
                      <a:pt x="52" y="4"/>
                      <a:pt x="52" y="4"/>
                    </a:cubicBezTo>
                    <a:cubicBezTo>
                      <a:pt x="52" y="0"/>
                      <a:pt x="52" y="0"/>
                      <a:pt x="52" y="0"/>
                    </a:cubicBezTo>
                    <a:cubicBezTo>
                      <a:pt x="40" y="0"/>
                      <a:pt x="40" y="0"/>
                      <a:pt x="40" y="0"/>
                    </a:cubicBezTo>
                    <a:cubicBezTo>
                      <a:pt x="40" y="4"/>
                      <a:pt x="40" y="4"/>
                      <a:pt x="40" y="4"/>
                    </a:cubicBezTo>
                    <a:cubicBezTo>
                      <a:pt x="44" y="4"/>
                      <a:pt x="44" y="4"/>
                      <a:pt x="44" y="4"/>
                    </a:cubicBezTo>
                    <a:cubicBezTo>
                      <a:pt x="44" y="9"/>
                      <a:pt x="44" y="9"/>
                      <a:pt x="44" y="9"/>
                    </a:cubicBezTo>
                    <a:cubicBezTo>
                      <a:pt x="20" y="10"/>
                      <a:pt x="0" y="30"/>
                      <a:pt x="0" y="55"/>
                    </a:cubicBezTo>
                    <a:cubicBezTo>
                      <a:pt x="0" y="80"/>
                      <a:pt x="21" y="101"/>
                      <a:pt x="46" y="101"/>
                    </a:cubicBezTo>
                    <a:cubicBezTo>
                      <a:pt x="71" y="101"/>
                      <a:pt x="92" y="80"/>
                      <a:pt x="92" y="55"/>
                    </a:cubicBezTo>
                    <a:cubicBezTo>
                      <a:pt x="92" y="43"/>
                      <a:pt x="87" y="32"/>
                      <a:pt x="80" y="24"/>
                    </a:cubicBezTo>
                    <a:close/>
                    <a:moveTo>
                      <a:pt x="46" y="97"/>
                    </a:moveTo>
                    <a:cubicBezTo>
                      <a:pt x="23" y="97"/>
                      <a:pt x="4" y="78"/>
                      <a:pt x="4" y="55"/>
                    </a:cubicBezTo>
                    <a:cubicBezTo>
                      <a:pt x="4" y="32"/>
                      <a:pt x="23" y="13"/>
                      <a:pt x="46" y="13"/>
                    </a:cubicBezTo>
                    <a:cubicBezTo>
                      <a:pt x="69" y="13"/>
                      <a:pt x="88" y="32"/>
                      <a:pt x="88" y="55"/>
                    </a:cubicBezTo>
                    <a:cubicBezTo>
                      <a:pt x="88" y="78"/>
                      <a:pt x="69" y="97"/>
                      <a:pt x="46"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9" name="Group 98"/>
            <p:cNvGrpSpPr/>
            <p:nvPr/>
          </p:nvGrpSpPr>
          <p:grpSpPr>
            <a:xfrm>
              <a:off x="2480489" y="2779292"/>
              <a:ext cx="239713" cy="292100"/>
              <a:chOff x="1273175" y="3175000"/>
              <a:chExt cx="239713" cy="292100"/>
            </a:xfrm>
            <a:grpFill/>
          </p:grpSpPr>
          <p:sp>
            <p:nvSpPr>
              <p:cNvPr id="187" name="Oval 186"/>
              <p:cNvSpPr>
                <a:spLocks noChangeArrowheads="1"/>
              </p:cNvSpPr>
              <p:nvPr/>
            </p:nvSpPr>
            <p:spPr bwMode="auto">
              <a:xfrm>
                <a:off x="1419225" y="3403600"/>
                <a:ext cx="31750" cy="2063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187"/>
              <p:cNvSpPr>
                <a:spLocks noEditPoints="1"/>
              </p:cNvSpPr>
              <p:nvPr/>
            </p:nvSpPr>
            <p:spPr bwMode="auto">
              <a:xfrm>
                <a:off x="1273175" y="3175000"/>
                <a:ext cx="239713" cy="292100"/>
              </a:xfrm>
              <a:custGeom>
                <a:avLst/>
                <a:gdLst>
                  <a:gd name="T0" fmla="*/ 46 w 92"/>
                  <a:gd name="T1" fmla="*/ 76 h 112"/>
                  <a:gd name="T2" fmla="*/ 32 w 92"/>
                  <a:gd name="T3" fmla="*/ 77 h 112"/>
                  <a:gd name="T4" fmla="*/ 32 w 92"/>
                  <a:gd name="T5" fmla="*/ 46 h 112"/>
                  <a:gd name="T6" fmla="*/ 84 w 92"/>
                  <a:gd name="T7" fmla="*/ 24 h 112"/>
                  <a:gd name="T8" fmla="*/ 28 w 92"/>
                  <a:gd name="T9" fmla="*/ 0 h 112"/>
                  <a:gd name="T10" fmla="*/ 28 w 92"/>
                  <a:gd name="T11" fmla="*/ 26 h 112"/>
                  <a:gd name="T12" fmla="*/ 28 w 92"/>
                  <a:gd name="T13" fmla="*/ 77 h 112"/>
                  <a:gd name="T14" fmla="*/ 0 w 92"/>
                  <a:gd name="T15" fmla="*/ 94 h 112"/>
                  <a:gd name="T16" fmla="*/ 46 w 92"/>
                  <a:gd name="T17" fmla="*/ 112 h 112"/>
                  <a:gd name="T18" fmla="*/ 92 w 92"/>
                  <a:gd name="T19" fmla="*/ 94 h 112"/>
                  <a:gd name="T20" fmla="*/ 46 w 92"/>
                  <a:gd name="T21" fmla="*/ 76 h 112"/>
                  <a:gd name="T22" fmla="*/ 32 w 92"/>
                  <a:gd name="T23" fmla="*/ 6 h 112"/>
                  <a:gd name="T24" fmla="*/ 74 w 92"/>
                  <a:gd name="T25" fmla="*/ 24 h 112"/>
                  <a:gd name="T26" fmla="*/ 32 w 92"/>
                  <a:gd name="T27" fmla="*/ 42 h 112"/>
                  <a:gd name="T28" fmla="*/ 32 w 92"/>
                  <a:gd name="T29" fmla="*/ 6 h 112"/>
                  <a:gd name="T30" fmla="*/ 46 w 92"/>
                  <a:gd name="T31" fmla="*/ 108 h 112"/>
                  <a:gd name="T32" fmla="*/ 4 w 92"/>
                  <a:gd name="T33" fmla="*/ 94 h 112"/>
                  <a:gd name="T34" fmla="*/ 28 w 92"/>
                  <a:gd name="T35" fmla="*/ 81 h 112"/>
                  <a:gd name="T36" fmla="*/ 28 w 92"/>
                  <a:gd name="T37" fmla="*/ 88 h 112"/>
                  <a:gd name="T38" fmla="*/ 20 w 92"/>
                  <a:gd name="T39" fmla="*/ 94 h 112"/>
                  <a:gd name="T40" fmla="*/ 30 w 92"/>
                  <a:gd name="T41" fmla="*/ 100 h 112"/>
                  <a:gd name="T42" fmla="*/ 40 w 92"/>
                  <a:gd name="T43" fmla="*/ 94 h 112"/>
                  <a:gd name="T44" fmla="*/ 32 w 92"/>
                  <a:gd name="T45" fmla="*/ 88 h 112"/>
                  <a:gd name="T46" fmla="*/ 32 w 92"/>
                  <a:gd name="T47" fmla="*/ 81 h 112"/>
                  <a:gd name="T48" fmla="*/ 46 w 92"/>
                  <a:gd name="T49" fmla="*/ 80 h 112"/>
                  <a:gd name="T50" fmla="*/ 88 w 92"/>
                  <a:gd name="T51" fmla="*/ 94 h 112"/>
                  <a:gd name="T52" fmla="*/ 46 w 92"/>
                  <a:gd name="T53"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 h="112">
                    <a:moveTo>
                      <a:pt x="46" y="76"/>
                    </a:moveTo>
                    <a:cubicBezTo>
                      <a:pt x="41" y="76"/>
                      <a:pt x="36" y="76"/>
                      <a:pt x="32" y="77"/>
                    </a:cubicBezTo>
                    <a:cubicBezTo>
                      <a:pt x="32" y="46"/>
                      <a:pt x="32" y="46"/>
                      <a:pt x="32" y="46"/>
                    </a:cubicBezTo>
                    <a:cubicBezTo>
                      <a:pt x="84" y="24"/>
                      <a:pt x="84" y="24"/>
                      <a:pt x="84" y="24"/>
                    </a:cubicBezTo>
                    <a:cubicBezTo>
                      <a:pt x="28" y="0"/>
                      <a:pt x="28" y="0"/>
                      <a:pt x="28" y="0"/>
                    </a:cubicBezTo>
                    <a:cubicBezTo>
                      <a:pt x="28" y="26"/>
                      <a:pt x="28" y="26"/>
                      <a:pt x="28" y="26"/>
                    </a:cubicBezTo>
                    <a:cubicBezTo>
                      <a:pt x="28" y="77"/>
                      <a:pt x="28" y="77"/>
                      <a:pt x="28" y="77"/>
                    </a:cubicBezTo>
                    <a:cubicBezTo>
                      <a:pt x="12" y="80"/>
                      <a:pt x="0" y="87"/>
                      <a:pt x="0" y="94"/>
                    </a:cubicBezTo>
                    <a:cubicBezTo>
                      <a:pt x="0" y="104"/>
                      <a:pt x="21" y="112"/>
                      <a:pt x="46" y="112"/>
                    </a:cubicBezTo>
                    <a:cubicBezTo>
                      <a:pt x="71" y="112"/>
                      <a:pt x="92" y="104"/>
                      <a:pt x="92" y="94"/>
                    </a:cubicBezTo>
                    <a:cubicBezTo>
                      <a:pt x="92" y="84"/>
                      <a:pt x="71" y="76"/>
                      <a:pt x="46" y="76"/>
                    </a:cubicBezTo>
                    <a:close/>
                    <a:moveTo>
                      <a:pt x="32" y="6"/>
                    </a:moveTo>
                    <a:cubicBezTo>
                      <a:pt x="74" y="24"/>
                      <a:pt x="74" y="24"/>
                      <a:pt x="74" y="24"/>
                    </a:cubicBezTo>
                    <a:cubicBezTo>
                      <a:pt x="32" y="42"/>
                      <a:pt x="32" y="42"/>
                      <a:pt x="32" y="42"/>
                    </a:cubicBezTo>
                    <a:lnTo>
                      <a:pt x="32" y="6"/>
                    </a:lnTo>
                    <a:close/>
                    <a:moveTo>
                      <a:pt x="46" y="108"/>
                    </a:moveTo>
                    <a:cubicBezTo>
                      <a:pt x="23" y="108"/>
                      <a:pt x="4" y="102"/>
                      <a:pt x="4" y="94"/>
                    </a:cubicBezTo>
                    <a:cubicBezTo>
                      <a:pt x="4" y="88"/>
                      <a:pt x="14" y="84"/>
                      <a:pt x="28" y="81"/>
                    </a:cubicBezTo>
                    <a:cubicBezTo>
                      <a:pt x="28" y="88"/>
                      <a:pt x="28" y="88"/>
                      <a:pt x="28" y="88"/>
                    </a:cubicBezTo>
                    <a:cubicBezTo>
                      <a:pt x="23" y="89"/>
                      <a:pt x="20" y="91"/>
                      <a:pt x="20" y="94"/>
                    </a:cubicBezTo>
                    <a:cubicBezTo>
                      <a:pt x="20" y="97"/>
                      <a:pt x="24" y="100"/>
                      <a:pt x="30" y="100"/>
                    </a:cubicBezTo>
                    <a:cubicBezTo>
                      <a:pt x="36" y="100"/>
                      <a:pt x="40" y="97"/>
                      <a:pt x="40" y="94"/>
                    </a:cubicBezTo>
                    <a:cubicBezTo>
                      <a:pt x="40" y="91"/>
                      <a:pt x="37" y="89"/>
                      <a:pt x="32" y="88"/>
                    </a:cubicBezTo>
                    <a:cubicBezTo>
                      <a:pt x="32" y="81"/>
                      <a:pt x="32" y="81"/>
                      <a:pt x="32" y="81"/>
                    </a:cubicBezTo>
                    <a:cubicBezTo>
                      <a:pt x="36" y="80"/>
                      <a:pt x="41" y="80"/>
                      <a:pt x="46" y="80"/>
                    </a:cubicBezTo>
                    <a:cubicBezTo>
                      <a:pt x="69" y="80"/>
                      <a:pt x="88" y="86"/>
                      <a:pt x="88" y="94"/>
                    </a:cubicBezTo>
                    <a:cubicBezTo>
                      <a:pt x="88" y="102"/>
                      <a:pt x="69" y="108"/>
                      <a:pt x="46"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00" name="Freeform 99"/>
            <p:cNvSpPr>
              <a:spLocks noEditPoints="1"/>
            </p:cNvSpPr>
            <p:nvPr/>
          </p:nvSpPr>
          <p:spPr bwMode="auto">
            <a:xfrm>
              <a:off x="9288758" y="231629"/>
              <a:ext cx="590966" cy="590964"/>
            </a:xfrm>
            <a:custGeom>
              <a:avLst/>
              <a:gdLst>
                <a:gd name="T0" fmla="*/ 16 w 96"/>
                <a:gd name="T1" fmla="*/ 83 h 96"/>
                <a:gd name="T2" fmla="*/ 16 w 96"/>
                <a:gd name="T3" fmla="*/ 84 h 96"/>
                <a:gd name="T4" fmla="*/ 16 w 96"/>
                <a:gd name="T5" fmla="*/ 96 h 96"/>
                <a:gd name="T6" fmla="*/ 12 w 96"/>
                <a:gd name="T7" fmla="*/ 87 h 96"/>
                <a:gd name="T8" fmla="*/ 4 w 96"/>
                <a:gd name="T9" fmla="*/ 89 h 96"/>
                <a:gd name="T10" fmla="*/ 0 w 96"/>
                <a:gd name="T11" fmla="*/ 84 h 96"/>
                <a:gd name="T12" fmla="*/ 13 w 96"/>
                <a:gd name="T13" fmla="*/ 80 h 96"/>
                <a:gd name="T14" fmla="*/ 17 w 96"/>
                <a:gd name="T15" fmla="*/ 76 h 96"/>
                <a:gd name="T16" fmla="*/ 8 w 96"/>
                <a:gd name="T17" fmla="*/ 72 h 96"/>
                <a:gd name="T18" fmla="*/ 43 w 96"/>
                <a:gd name="T19" fmla="*/ 51 h 96"/>
                <a:gd name="T20" fmla="*/ 40 w 96"/>
                <a:gd name="T21" fmla="*/ 48 h 96"/>
                <a:gd name="T22" fmla="*/ 48 w 96"/>
                <a:gd name="T23" fmla="*/ 56 h 96"/>
                <a:gd name="T24" fmla="*/ 24 w 96"/>
                <a:gd name="T25" fmla="*/ 75 h 96"/>
                <a:gd name="T26" fmla="*/ 24 w 96"/>
                <a:gd name="T27" fmla="*/ 88 h 96"/>
                <a:gd name="T28" fmla="*/ 20 w 96"/>
                <a:gd name="T29" fmla="*/ 79 h 96"/>
                <a:gd name="T30" fmla="*/ 8 w 96"/>
                <a:gd name="T31" fmla="*/ 44 h 96"/>
                <a:gd name="T32" fmla="*/ 96 w 96"/>
                <a:gd name="T33" fmla="*/ 44 h 96"/>
                <a:gd name="T34" fmla="*/ 28 w 96"/>
                <a:gd name="T35" fmla="*/ 81 h 96"/>
                <a:gd name="T36" fmla="*/ 28 w 96"/>
                <a:gd name="T37" fmla="*/ 76 h 96"/>
                <a:gd name="T38" fmla="*/ 92 w 96"/>
                <a:gd name="T39" fmla="*/ 44 h 96"/>
                <a:gd name="T40" fmla="*/ 12 w 96"/>
                <a:gd name="T41" fmla="*/ 44 h 96"/>
                <a:gd name="T42" fmla="*/ 20 w 96"/>
                <a:gd name="T43" fmla="*/ 68 h 96"/>
                <a:gd name="T44" fmla="*/ 15 w 96"/>
                <a:gd name="T45" fmla="*/ 68 h 96"/>
                <a:gd name="T46" fmla="*/ 40 w 96"/>
                <a:gd name="T47" fmla="*/ 44 h 96"/>
                <a:gd name="T48" fmla="*/ 64 w 96"/>
                <a:gd name="T49" fmla="*/ 44 h 96"/>
                <a:gd name="T50" fmla="*/ 51 w 96"/>
                <a:gd name="T51" fmla="*/ 56 h 96"/>
                <a:gd name="T52" fmla="*/ 53 w 96"/>
                <a:gd name="T53" fmla="*/ 52 h 96"/>
                <a:gd name="T54" fmla="*/ 52 w 96"/>
                <a:gd name="T55" fmla="*/ 36 h 96"/>
                <a:gd name="T56" fmla="*/ 40 w 96"/>
                <a:gd name="T57" fmla="*/ 45 h 96"/>
                <a:gd name="T58" fmla="*/ 28 w 96"/>
                <a:gd name="T59" fmla="*/ 59 h 96"/>
                <a:gd name="T60" fmla="*/ 52 w 96"/>
                <a:gd name="T61" fmla="*/ 16 h 96"/>
                <a:gd name="T62" fmla="*/ 52 w 96"/>
                <a:gd name="T63" fmla="*/ 72 h 96"/>
                <a:gd name="T64" fmla="*/ 40 w 96"/>
                <a:gd name="T65" fmla="*/ 65 h 96"/>
                <a:gd name="T66" fmla="*/ 76 w 96"/>
                <a:gd name="T67" fmla="*/ 44 h 96"/>
                <a:gd name="T68" fmla="*/ 28 w 96"/>
                <a:gd name="T69" fmla="*/ 44 h 96"/>
                <a:gd name="T70" fmla="*/ 28 w 96"/>
                <a:gd name="T71" fmla="*/ 5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96">
                  <a:moveTo>
                    <a:pt x="20" y="79"/>
                  </a:moveTo>
                  <a:cubicBezTo>
                    <a:pt x="16" y="83"/>
                    <a:pt x="16" y="83"/>
                    <a:pt x="16" y="83"/>
                  </a:cubicBezTo>
                  <a:cubicBezTo>
                    <a:pt x="16" y="84"/>
                    <a:pt x="16" y="84"/>
                    <a:pt x="16" y="84"/>
                  </a:cubicBezTo>
                  <a:cubicBezTo>
                    <a:pt x="16" y="84"/>
                    <a:pt x="16" y="84"/>
                    <a:pt x="16" y="84"/>
                  </a:cubicBezTo>
                  <a:cubicBezTo>
                    <a:pt x="16" y="84"/>
                    <a:pt x="16" y="84"/>
                    <a:pt x="16" y="84"/>
                  </a:cubicBezTo>
                  <a:cubicBezTo>
                    <a:pt x="16" y="96"/>
                    <a:pt x="16" y="96"/>
                    <a:pt x="16" y="96"/>
                  </a:cubicBezTo>
                  <a:cubicBezTo>
                    <a:pt x="12" y="96"/>
                    <a:pt x="12" y="96"/>
                    <a:pt x="12" y="96"/>
                  </a:cubicBezTo>
                  <a:cubicBezTo>
                    <a:pt x="12" y="87"/>
                    <a:pt x="12" y="87"/>
                    <a:pt x="12" y="87"/>
                  </a:cubicBezTo>
                  <a:cubicBezTo>
                    <a:pt x="7" y="92"/>
                    <a:pt x="7" y="92"/>
                    <a:pt x="7" y="92"/>
                  </a:cubicBezTo>
                  <a:cubicBezTo>
                    <a:pt x="4" y="89"/>
                    <a:pt x="4" y="89"/>
                    <a:pt x="4" y="89"/>
                  </a:cubicBezTo>
                  <a:cubicBezTo>
                    <a:pt x="9" y="84"/>
                    <a:pt x="9" y="84"/>
                    <a:pt x="9" y="84"/>
                  </a:cubicBezTo>
                  <a:cubicBezTo>
                    <a:pt x="0" y="84"/>
                    <a:pt x="0" y="84"/>
                    <a:pt x="0" y="84"/>
                  </a:cubicBezTo>
                  <a:cubicBezTo>
                    <a:pt x="0" y="80"/>
                    <a:pt x="0" y="80"/>
                    <a:pt x="0" y="80"/>
                  </a:cubicBezTo>
                  <a:cubicBezTo>
                    <a:pt x="13" y="80"/>
                    <a:pt x="13" y="80"/>
                    <a:pt x="13" y="80"/>
                  </a:cubicBezTo>
                  <a:cubicBezTo>
                    <a:pt x="13" y="80"/>
                    <a:pt x="13" y="80"/>
                    <a:pt x="13" y="80"/>
                  </a:cubicBezTo>
                  <a:cubicBezTo>
                    <a:pt x="17" y="76"/>
                    <a:pt x="17" y="76"/>
                    <a:pt x="17" y="76"/>
                  </a:cubicBezTo>
                  <a:cubicBezTo>
                    <a:pt x="8" y="76"/>
                    <a:pt x="8" y="76"/>
                    <a:pt x="8" y="76"/>
                  </a:cubicBezTo>
                  <a:cubicBezTo>
                    <a:pt x="8" y="72"/>
                    <a:pt x="8" y="72"/>
                    <a:pt x="8" y="72"/>
                  </a:cubicBezTo>
                  <a:cubicBezTo>
                    <a:pt x="21" y="72"/>
                    <a:pt x="21" y="72"/>
                    <a:pt x="21" y="72"/>
                  </a:cubicBezTo>
                  <a:cubicBezTo>
                    <a:pt x="43" y="51"/>
                    <a:pt x="43" y="51"/>
                    <a:pt x="43" y="51"/>
                  </a:cubicBezTo>
                  <a:cubicBezTo>
                    <a:pt x="43" y="51"/>
                    <a:pt x="43" y="51"/>
                    <a:pt x="43" y="51"/>
                  </a:cubicBezTo>
                  <a:cubicBezTo>
                    <a:pt x="40" y="48"/>
                    <a:pt x="40" y="48"/>
                    <a:pt x="40" y="48"/>
                  </a:cubicBezTo>
                  <a:cubicBezTo>
                    <a:pt x="52" y="44"/>
                    <a:pt x="52" y="44"/>
                    <a:pt x="52" y="44"/>
                  </a:cubicBezTo>
                  <a:cubicBezTo>
                    <a:pt x="48" y="56"/>
                    <a:pt x="48" y="56"/>
                    <a:pt x="48" y="56"/>
                  </a:cubicBezTo>
                  <a:cubicBezTo>
                    <a:pt x="46" y="54"/>
                    <a:pt x="46" y="54"/>
                    <a:pt x="46" y="54"/>
                  </a:cubicBezTo>
                  <a:cubicBezTo>
                    <a:pt x="24" y="75"/>
                    <a:pt x="24" y="75"/>
                    <a:pt x="24" y="75"/>
                  </a:cubicBezTo>
                  <a:cubicBezTo>
                    <a:pt x="24" y="76"/>
                    <a:pt x="24" y="76"/>
                    <a:pt x="24" y="76"/>
                  </a:cubicBezTo>
                  <a:cubicBezTo>
                    <a:pt x="24" y="88"/>
                    <a:pt x="24" y="88"/>
                    <a:pt x="24" y="88"/>
                  </a:cubicBezTo>
                  <a:cubicBezTo>
                    <a:pt x="20" y="88"/>
                    <a:pt x="20" y="88"/>
                    <a:pt x="20" y="88"/>
                  </a:cubicBezTo>
                  <a:cubicBezTo>
                    <a:pt x="20" y="79"/>
                    <a:pt x="20" y="79"/>
                    <a:pt x="20" y="79"/>
                  </a:cubicBezTo>
                  <a:close/>
                  <a:moveTo>
                    <a:pt x="15" y="68"/>
                  </a:moveTo>
                  <a:cubicBezTo>
                    <a:pt x="11" y="61"/>
                    <a:pt x="8" y="53"/>
                    <a:pt x="8" y="44"/>
                  </a:cubicBezTo>
                  <a:cubicBezTo>
                    <a:pt x="8" y="20"/>
                    <a:pt x="28" y="0"/>
                    <a:pt x="52" y="0"/>
                  </a:cubicBezTo>
                  <a:cubicBezTo>
                    <a:pt x="76" y="0"/>
                    <a:pt x="96" y="20"/>
                    <a:pt x="96" y="44"/>
                  </a:cubicBezTo>
                  <a:cubicBezTo>
                    <a:pt x="96" y="68"/>
                    <a:pt x="76" y="88"/>
                    <a:pt x="52" y="88"/>
                  </a:cubicBezTo>
                  <a:cubicBezTo>
                    <a:pt x="43" y="88"/>
                    <a:pt x="35" y="85"/>
                    <a:pt x="28" y="81"/>
                  </a:cubicBezTo>
                  <a:cubicBezTo>
                    <a:pt x="28" y="77"/>
                    <a:pt x="28" y="77"/>
                    <a:pt x="28" y="77"/>
                  </a:cubicBezTo>
                  <a:cubicBezTo>
                    <a:pt x="28" y="76"/>
                    <a:pt x="28" y="76"/>
                    <a:pt x="28" y="76"/>
                  </a:cubicBezTo>
                  <a:cubicBezTo>
                    <a:pt x="35" y="81"/>
                    <a:pt x="43" y="84"/>
                    <a:pt x="52" y="84"/>
                  </a:cubicBezTo>
                  <a:cubicBezTo>
                    <a:pt x="74" y="84"/>
                    <a:pt x="92" y="66"/>
                    <a:pt x="92" y="44"/>
                  </a:cubicBezTo>
                  <a:cubicBezTo>
                    <a:pt x="92" y="22"/>
                    <a:pt x="74" y="4"/>
                    <a:pt x="52" y="4"/>
                  </a:cubicBezTo>
                  <a:cubicBezTo>
                    <a:pt x="30" y="4"/>
                    <a:pt x="12" y="22"/>
                    <a:pt x="12" y="44"/>
                  </a:cubicBezTo>
                  <a:cubicBezTo>
                    <a:pt x="12" y="53"/>
                    <a:pt x="15" y="61"/>
                    <a:pt x="20" y="68"/>
                  </a:cubicBezTo>
                  <a:cubicBezTo>
                    <a:pt x="20" y="68"/>
                    <a:pt x="20" y="68"/>
                    <a:pt x="20" y="68"/>
                  </a:cubicBezTo>
                  <a:cubicBezTo>
                    <a:pt x="15" y="68"/>
                    <a:pt x="15" y="68"/>
                    <a:pt x="15" y="68"/>
                  </a:cubicBezTo>
                  <a:cubicBezTo>
                    <a:pt x="15" y="68"/>
                    <a:pt x="15" y="68"/>
                    <a:pt x="15" y="68"/>
                  </a:cubicBezTo>
                  <a:close/>
                  <a:moveTo>
                    <a:pt x="40" y="45"/>
                  </a:moveTo>
                  <a:cubicBezTo>
                    <a:pt x="40" y="44"/>
                    <a:pt x="40" y="44"/>
                    <a:pt x="40" y="44"/>
                  </a:cubicBezTo>
                  <a:cubicBezTo>
                    <a:pt x="40" y="37"/>
                    <a:pt x="45" y="32"/>
                    <a:pt x="52" y="32"/>
                  </a:cubicBezTo>
                  <a:cubicBezTo>
                    <a:pt x="59" y="32"/>
                    <a:pt x="64" y="37"/>
                    <a:pt x="64" y="44"/>
                  </a:cubicBezTo>
                  <a:cubicBezTo>
                    <a:pt x="64" y="51"/>
                    <a:pt x="59" y="56"/>
                    <a:pt x="52" y="56"/>
                  </a:cubicBezTo>
                  <a:cubicBezTo>
                    <a:pt x="52" y="56"/>
                    <a:pt x="52" y="56"/>
                    <a:pt x="51" y="56"/>
                  </a:cubicBezTo>
                  <a:cubicBezTo>
                    <a:pt x="53" y="52"/>
                    <a:pt x="53" y="52"/>
                    <a:pt x="53" y="52"/>
                  </a:cubicBezTo>
                  <a:cubicBezTo>
                    <a:pt x="53" y="52"/>
                    <a:pt x="53" y="52"/>
                    <a:pt x="53" y="52"/>
                  </a:cubicBezTo>
                  <a:cubicBezTo>
                    <a:pt x="57" y="52"/>
                    <a:pt x="60" y="48"/>
                    <a:pt x="60" y="44"/>
                  </a:cubicBezTo>
                  <a:cubicBezTo>
                    <a:pt x="60" y="40"/>
                    <a:pt x="56" y="36"/>
                    <a:pt x="52" y="36"/>
                  </a:cubicBezTo>
                  <a:cubicBezTo>
                    <a:pt x="48" y="36"/>
                    <a:pt x="44" y="39"/>
                    <a:pt x="44" y="43"/>
                  </a:cubicBezTo>
                  <a:cubicBezTo>
                    <a:pt x="40" y="45"/>
                    <a:pt x="40" y="45"/>
                    <a:pt x="40" y="45"/>
                  </a:cubicBezTo>
                  <a:cubicBezTo>
                    <a:pt x="40" y="45"/>
                    <a:pt x="40" y="45"/>
                    <a:pt x="40" y="45"/>
                  </a:cubicBezTo>
                  <a:close/>
                  <a:moveTo>
                    <a:pt x="28" y="59"/>
                  </a:moveTo>
                  <a:cubicBezTo>
                    <a:pt x="26" y="55"/>
                    <a:pt x="24" y="50"/>
                    <a:pt x="24" y="44"/>
                  </a:cubicBezTo>
                  <a:cubicBezTo>
                    <a:pt x="24" y="29"/>
                    <a:pt x="37" y="16"/>
                    <a:pt x="52" y="16"/>
                  </a:cubicBezTo>
                  <a:cubicBezTo>
                    <a:pt x="67" y="16"/>
                    <a:pt x="80" y="29"/>
                    <a:pt x="80" y="44"/>
                  </a:cubicBezTo>
                  <a:cubicBezTo>
                    <a:pt x="80" y="59"/>
                    <a:pt x="67" y="72"/>
                    <a:pt x="52" y="72"/>
                  </a:cubicBezTo>
                  <a:cubicBezTo>
                    <a:pt x="46" y="72"/>
                    <a:pt x="41" y="70"/>
                    <a:pt x="37" y="68"/>
                  </a:cubicBezTo>
                  <a:cubicBezTo>
                    <a:pt x="40" y="65"/>
                    <a:pt x="40" y="65"/>
                    <a:pt x="40" y="65"/>
                  </a:cubicBezTo>
                  <a:cubicBezTo>
                    <a:pt x="43" y="67"/>
                    <a:pt x="48" y="68"/>
                    <a:pt x="52" y="68"/>
                  </a:cubicBezTo>
                  <a:cubicBezTo>
                    <a:pt x="65" y="68"/>
                    <a:pt x="76" y="57"/>
                    <a:pt x="76" y="44"/>
                  </a:cubicBezTo>
                  <a:cubicBezTo>
                    <a:pt x="76" y="31"/>
                    <a:pt x="65" y="20"/>
                    <a:pt x="52" y="20"/>
                  </a:cubicBezTo>
                  <a:cubicBezTo>
                    <a:pt x="39" y="20"/>
                    <a:pt x="28" y="31"/>
                    <a:pt x="28" y="44"/>
                  </a:cubicBezTo>
                  <a:cubicBezTo>
                    <a:pt x="28" y="48"/>
                    <a:pt x="29" y="53"/>
                    <a:pt x="31" y="56"/>
                  </a:cubicBezTo>
                  <a:cubicBezTo>
                    <a:pt x="28" y="59"/>
                    <a:pt x="28" y="59"/>
                    <a:pt x="28" y="59"/>
                  </a:cubicBezTo>
                  <a:cubicBezTo>
                    <a:pt x="28" y="59"/>
                    <a:pt x="28" y="59"/>
                    <a:pt x="28" y="5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01" name="Group 100"/>
            <p:cNvGrpSpPr/>
            <p:nvPr/>
          </p:nvGrpSpPr>
          <p:grpSpPr>
            <a:xfrm>
              <a:off x="2623073" y="5695915"/>
              <a:ext cx="636112" cy="640528"/>
              <a:chOff x="1908175" y="3841750"/>
              <a:chExt cx="228600" cy="230187"/>
            </a:xfrm>
            <a:grpFill/>
          </p:grpSpPr>
          <p:sp>
            <p:nvSpPr>
              <p:cNvPr id="184" name="Freeform 183"/>
              <p:cNvSpPr>
                <a:spLocks noEditPoints="1"/>
              </p:cNvSpPr>
              <p:nvPr/>
            </p:nvSpPr>
            <p:spPr bwMode="auto">
              <a:xfrm>
                <a:off x="1990725" y="3925888"/>
                <a:ext cx="63500" cy="61912"/>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184"/>
              <p:cNvSpPr>
                <a:spLocks noEditPoints="1"/>
              </p:cNvSpPr>
              <p:nvPr/>
            </p:nvSpPr>
            <p:spPr bwMode="auto">
              <a:xfrm>
                <a:off x="1908175" y="3841750"/>
                <a:ext cx="228600" cy="230187"/>
              </a:xfrm>
              <a:custGeom>
                <a:avLst/>
                <a:gdLst>
                  <a:gd name="T0" fmla="*/ 44 w 88"/>
                  <a:gd name="T1" fmla="*/ 0 h 88"/>
                  <a:gd name="T2" fmla="*/ 0 w 88"/>
                  <a:gd name="T3" fmla="*/ 44 h 88"/>
                  <a:gd name="T4" fmla="*/ 44 w 88"/>
                  <a:gd name="T5" fmla="*/ 88 h 88"/>
                  <a:gd name="T6" fmla="*/ 88 w 88"/>
                  <a:gd name="T7" fmla="*/ 44 h 88"/>
                  <a:gd name="T8" fmla="*/ 44 w 88"/>
                  <a:gd name="T9" fmla="*/ 0 h 88"/>
                  <a:gd name="T10" fmla="*/ 44 w 88"/>
                  <a:gd name="T11" fmla="*/ 84 h 88"/>
                  <a:gd name="T12" fmla="*/ 4 w 88"/>
                  <a:gd name="T13" fmla="*/ 44 h 88"/>
                  <a:gd name="T14" fmla="*/ 44 w 88"/>
                  <a:gd name="T15" fmla="*/ 4 h 88"/>
                  <a:gd name="T16" fmla="*/ 84 w 88"/>
                  <a:gd name="T17" fmla="*/ 44 h 88"/>
                  <a:gd name="T18" fmla="*/ 44 w 88"/>
                  <a:gd name="T19"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8">
                    <a:moveTo>
                      <a:pt x="44" y="0"/>
                    </a:moveTo>
                    <a:cubicBezTo>
                      <a:pt x="20" y="0"/>
                      <a:pt x="0" y="20"/>
                      <a:pt x="0" y="44"/>
                    </a:cubicBezTo>
                    <a:cubicBezTo>
                      <a:pt x="0" y="68"/>
                      <a:pt x="20" y="88"/>
                      <a:pt x="44" y="88"/>
                    </a:cubicBezTo>
                    <a:cubicBezTo>
                      <a:pt x="68" y="88"/>
                      <a:pt x="88" y="68"/>
                      <a:pt x="88" y="44"/>
                    </a:cubicBezTo>
                    <a:cubicBezTo>
                      <a:pt x="88" y="20"/>
                      <a:pt x="68" y="0"/>
                      <a:pt x="44" y="0"/>
                    </a:cubicBezTo>
                    <a:close/>
                    <a:moveTo>
                      <a:pt x="44" y="84"/>
                    </a:moveTo>
                    <a:cubicBezTo>
                      <a:pt x="22" y="84"/>
                      <a:pt x="4" y="66"/>
                      <a:pt x="4" y="44"/>
                    </a:cubicBezTo>
                    <a:cubicBezTo>
                      <a:pt x="4" y="22"/>
                      <a:pt x="22" y="4"/>
                      <a:pt x="44" y="4"/>
                    </a:cubicBezTo>
                    <a:cubicBezTo>
                      <a:pt x="66" y="4"/>
                      <a:pt x="84" y="22"/>
                      <a:pt x="84" y="44"/>
                    </a:cubicBezTo>
                    <a:cubicBezTo>
                      <a:pt x="84" y="66"/>
                      <a:pt x="66" y="84"/>
                      <a:pt x="44"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185"/>
              <p:cNvSpPr>
                <a:spLocks noEditPoints="1"/>
              </p:cNvSpPr>
              <p:nvPr/>
            </p:nvSpPr>
            <p:spPr bwMode="auto">
              <a:xfrm>
                <a:off x="1949450" y="3884613"/>
                <a:ext cx="146050" cy="146050"/>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2 h 56"/>
                  <a:gd name="T12" fmla="*/ 4 w 56"/>
                  <a:gd name="T13" fmla="*/ 28 h 56"/>
                  <a:gd name="T14" fmla="*/ 28 w 56"/>
                  <a:gd name="T15" fmla="*/ 4 h 56"/>
                  <a:gd name="T16" fmla="*/ 52 w 56"/>
                  <a:gd name="T17" fmla="*/ 28 h 56"/>
                  <a:gd name="T18" fmla="*/ 28 w 56"/>
                  <a:gd name="T19"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2"/>
                    </a:moveTo>
                    <a:cubicBezTo>
                      <a:pt x="15" y="52"/>
                      <a:pt x="4" y="41"/>
                      <a:pt x="4" y="28"/>
                    </a:cubicBezTo>
                    <a:cubicBezTo>
                      <a:pt x="4" y="15"/>
                      <a:pt x="15" y="4"/>
                      <a:pt x="28" y="4"/>
                    </a:cubicBezTo>
                    <a:cubicBezTo>
                      <a:pt x="41" y="4"/>
                      <a:pt x="52" y="15"/>
                      <a:pt x="52" y="28"/>
                    </a:cubicBezTo>
                    <a:cubicBezTo>
                      <a:pt x="52" y="41"/>
                      <a:pt x="41" y="52"/>
                      <a:pt x="28"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02" name="Freeform 151"/>
            <p:cNvSpPr>
              <a:spLocks noEditPoints="1"/>
            </p:cNvSpPr>
            <p:nvPr/>
          </p:nvSpPr>
          <p:spPr bwMode="auto">
            <a:xfrm>
              <a:off x="8087826" y="2246792"/>
              <a:ext cx="1002608" cy="100261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6 w 176"/>
                <a:gd name="T13" fmla="*/ 149 h 176"/>
                <a:gd name="T14" fmla="*/ 64 w 176"/>
                <a:gd name="T15" fmla="*/ 131 h 176"/>
                <a:gd name="T16" fmla="*/ 77 w 176"/>
                <a:gd name="T17" fmla="*/ 102 h 176"/>
                <a:gd name="T18" fmla="*/ 73 w 176"/>
                <a:gd name="T19" fmla="*/ 95 h 176"/>
                <a:gd name="T20" fmla="*/ 64 w 176"/>
                <a:gd name="T21" fmla="*/ 59 h 176"/>
                <a:gd name="T22" fmla="*/ 84 w 176"/>
                <a:gd name="T23" fmla="*/ 35 h 176"/>
                <a:gd name="T24" fmla="*/ 96 w 176"/>
                <a:gd name="T25" fmla="*/ 33 h 176"/>
                <a:gd name="T26" fmla="*/ 100 w 176"/>
                <a:gd name="T27" fmla="*/ 32 h 176"/>
                <a:gd name="T28" fmla="*/ 116 w 176"/>
                <a:gd name="T29" fmla="*/ 60 h 176"/>
                <a:gd name="T30" fmla="*/ 108 w 176"/>
                <a:gd name="T31" fmla="*/ 94 h 176"/>
                <a:gd name="T32" fmla="*/ 104 w 176"/>
                <a:gd name="T33" fmla="*/ 102 h 176"/>
                <a:gd name="T34" fmla="*/ 102 w 176"/>
                <a:gd name="T35" fmla="*/ 117 h 176"/>
                <a:gd name="T36" fmla="*/ 120 w 176"/>
                <a:gd name="T37" fmla="*/ 133 h 176"/>
                <a:gd name="T38" fmla="*/ 141 w 176"/>
                <a:gd name="T39" fmla="*/ 148 h 176"/>
                <a:gd name="T40" fmla="*/ 88 w 176"/>
                <a:gd name="T41" fmla="*/ 168 h 176"/>
                <a:gd name="T42" fmla="*/ 146 w 176"/>
                <a:gd name="T43" fmla="*/ 143 h 176"/>
                <a:gd name="T44" fmla="*/ 123 w 176"/>
                <a:gd name="T45" fmla="*/ 126 h 176"/>
                <a:gd name="T46" fmla="*/ 110 w 176"/>
                <a:gd name="T47" fmla="*/ 115 h 176"/>
                <a:gd name="T48" fmla="*/ 111 w 176"/>
                <a:gd name="T49" fmla="*/ 105 h 176"/>
                <a:gd name="T50" fmla="*/ 115 w 176"/>
                <a:gd name="T51" fmla="*/ 98 h 176"/>
                <a:gd name="T52" fmla="*/ 124 w 176"/>
                <a:gd name="T53" fmla="*/ 60 h 176"/>
                <a:gd name="T54" fmla="*/ 100 w 176"/>
                <a:gd name="T55" fmla="*/ 24 h 176"/>
                <a:gd name="T56" fmla="*/ 93 w 176"/>
                <a:gd name="T57" fmla="*/ 25 h 176"/>
                <a:gd name="T58" fmla="*/ 84 w 176"/>
                <a:gd name="T59" fmla="*/ 27 h 176"/>
                <a:gd name="T60" fmla="*/ 56 w 176"/>
                <a:gd name="T61" fmla="*/ 59 h 176"/>
                <a:gd name="T62" fmla="*/ 66 w 176"/>
                <a:gd name="T63" fmla="*/ 99 h 176"/>
                <a:gd name="T64" fmla="*/ 69 w 176"/>
                <a:gd name="T65" fmla="*/ 105 h 176"/>
                <a:gd name="T66" fmla="*/ 61 w 176"/>
                <a:gd name="T67" fmla="*/ 124 h 176"/>
                <a:gd name="T68" fmla="*/ 30 w 176"/>
                <a:gd name="T69" fmla="*/ 143 h 176"/>
                <a:gd name="T70" fmla="*/ 8 w 176"/>
                <a:gd name="T71" fmla="*/ 88 h 176"/>
                <a:gd name="T72" fmla="*/ 88 w 176"/>
                <a:gd name="T73" fmla="*/ 8 h 176"/>
                <a:gd name="T74" fmla="*/ 168 w 176"/>
                <a:gd name="T75" fmla="*/ 88 h 176"/>
                <a:gd name="T76" fmla="*/ 146 w 176"/>
                <a:gd name="T77" fmla="*/ 14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68" y="168"/>
                    <a:pt x="50" y="161"/>
                    <a:pt x="36" y="149"/>
                  </a:cubicBezTo>
                  <a:cubicBezTo>
                    <a:pt x="47" y="139"/>
                    <a:pt x="52" y="137"/>
                    <a:pt x="64" y="131"/>
                  </a:cubicBezTo>
                  <a:cubicBezTo>
                    <a:pt x="78" y="125"/>
                    <a:pt x="82" y="114"/>
                    <a:pt x="77" y="102"/>
                  </a:cubicBezTo>
                  <a:cubicBezTo>
                    <a:pt x="76" y="99"/>
                    <a:pt x="74" y="97"/>
                    <a:pt x="73" y="95"/>
                  </a:cubicBezTo>
                  <a:cubicBezTo>
                    <a:pt x="69" y="87"/>
                    <a:pt x="64" y="79"/>
                    <a:pt x="64" y="59"/>
                  </a:cubicBezTo>
                  <a:cubicBezTo>
                    <a:pt x="64" y="35"/>
                    <a:pt x="75" y="35"/>
                    <a:pt x="84" y="35"/>
                  </a:cubicBezTo>
                  <a:cubicBezTo>
                    <a:pt x="90" y="35"/>
                    <a:pt x="93" y="34"/>
                    <a:pt x="96" y="33"/>
                  </a:cubicBezTo>
                  <a:cubicBezTo>
                    <a:pt x="97" y="32"/>
                    <a:pt x="98" y="32"/>
                    <a:pt x="100" y="32"/>
                  </a:cubicBezTo>
                  <a:cubicBezTo>
                    <a:pt x="108" y="32"/>
                    <a:pt x="116" y="39"/>
                    <a:pt x="116" y="60"/>
                  </a:cubicBezTo>
                  <a:cubicBezTo>
                    <a:pt x="116" y="81"/>
                    <a:pt x="113" y="86"/>
                    <a:pt x="108" y="94"/>
                  </a:cubicBezTo>
                  <a:cubicBezTo>
                    <a:pt x="107" y="96"/>
                    <a:pt x="105" y="99"/>
                    <a:pt x="104" y="102"/>
                  </a:cubicBezTo>
                  <a:cubicBezTo>
                    <a:pt x="101" y="107"/>
                    <a:pt x="101" y="112"/>
                    <a:pt x="102" y="117"/>
                  </a:cubicBezTo>
                  <a:cubicBezTo>
                    <a:pt x="105" y="123"/>
                    <a:pt x="110" y="128"/>
                    <a:pt x="120" y="133"/>
                  </a:cubicBezTo>
                  <a:cubicBezTo>
                    <a:pt x="128" y="137"/>
                    <a:pt x="136" y="144"/>
                    <a:pt x="141" y="148"/>
                  </a:cubicBezTo>
                  <a:cubicBezTo>
                    <a:pt x="127" y="160"/>
                    <a:pt x="108" y="168"/>
                    <a:pt x="88" y="168"/>
                  </a:cubicBezTo>
                  <a:moveTo>
                    <a:pt x="146" y="143"/>
                  </a:moveTo>
                  <a:cubicBezTo>
                    <a:pt x="142" y="138"/>
                    <a:pt x="132" y="130"/>
                    <a:pt x="123" y="126"/>
                  </a:cubicBezTo>
                  <a:cubicBezTo>
                    <a:pt x="116" y="122"/>
                    <a:pt x="111" y="118"/>
                    <a:pt x="110" y="115"/>
                  </a:cubicBezTo>
                  <a:cubicBezTo>
                    <a:pt x="109" y="112"/>
                    <a:pt x="109" y="109"/>
                    <a:pt x="111" y="105"/>
                  </a:cubicBezTo>
                  <a:cubicBezTo>
                    <a:pt x="113" y="102"/>
                    <a:pt x="114" y="100"/>
                    <a:pt x="115" y="98"/>
                  </a:cubicBezTo>
                  <a:cubicBezTo>
                    <a:pt x="120" y="89"/>
                    <a:pt x="124" y="83"/>
                    <a:pt x="124" y="60"/>
                  </a:cubicBezTo>
                  <a:cubicBezTo>
                    <a:pt x="124" y="26"/>
                    <a:pt x="104" y="24"/>
                    <a:pt x="100" y="24"/>
                  </a:cubicBezTo>
                  <a:cubicBezTo>
                    <a:pt x="97" y="24"/>
                    <a:pt x="95" y="25"/>
                    <a:pt x="93" y="25"/>
                  </a:cubicBezTo>
                  <a:cubicBezTo>
                    <a:pt x="91" y="26"/>
                    <a:pt x="89" y="27"/>
                    <a:pt x="84" y="27"/>
                  </a:cubicBezTo>
                  <a:cubicBezTo>
                    <a:pt x="75" y="27"/>
                    <a:pt x="56" y="28"/>
                    <a:pt x="56" y="59"/>
                  </a:cubicBezTo>
                  <a:cubicBezTo>
                    <a:pt x="56" y="81"/>
                    <a:pt x="62" y="91"/>
                    <a:pt x="66" y="99"/>
                  </a:cubicBezTo>
                  <a:cubicBezTo>
                    <a:pt x="67" y="101"/>
                    <a:pt x="68" y="103"/>
                    <a:pt x="69" y="105"/>
                  </a:cubicBezTo>
                  <a:cubicBezTo>
                    <a:pt x="73" y="114"/>
                    <a:pt x="70" y="120"/>
                    <a:pt x="61" y="124"/>
                  </a:cubicBezTo>
                  <a:cubicBezTo>
                    <a:pt x="48" y="130"/>
                    <a:pt x="42" y="132"/>
                    <a:pt x="30" y="143"/>
                  </a:cubicBezTo>
                  <a:cubicBezTo>
                    <a:pt x="16" y="129"/>
                    <a:pt x="8" y="109"/>
                    <a:pt x="8" y="88"/>
                  </a:cubicBezTo>
                  <a:cubicBezTo>
                    <a:pt x="8" y="44"/>
                    <a:pt x="44" y="8"/>
                    <a:pt x="88" y="8"/>
                  </a:cubicBezTo>
                  <a:cubicBezTo>
                    <a:pt x="132" y="8"/>
                    <a:pt x="168" y="44"/>
                    <a:pt x="168" y="88"/>
                  </a:cubicBezTo>
                  <a:cubicBezTo>
                    <a:pt x="168" y="109"/>
                    <a:pt x="160" y="128"/>
                    <a:pt x="146" y="143"/>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152"/>
            <p:cNvSpPr>
              <a:spLocks noEditPoints="1"/>
            </p:cNvSpPr>
            <p:nvPr/>
          </p:nvSpPr>
          <p:spPr bwMode="auto">
            <a:xfrm>
              <a:off x="608526" y="399766"/>
              <a:ext cx="1007478" cy="100261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8 w 176"/>
                <a:gd name="T13" fmla="*/ 151 h 176"/>
                <a:gd name="T14" fmla="*/ 64 w 176"/>
                <a:gd name="T15" fmla="*/ 133 h 176"/>
                <a:gd name="T16" fmla="*/ 74 w 176"/>
                <a:gd name="T17" fmla="*/ 124 h 176"/>
                <a:gd name="T18" fmla="*/ 71 w 176"/>
                <a:gd name="T19" fmla="*/ 116 h 176"/>
                <a:gd name="T20" fmla="*/ 67 w 176"/>
                <a:gd name="T21" fmla="*/ 115 h 176"/>
                <a:gd name="T22" fmla="*/ 50 w 176"/>
                <a:gd name="T23" fmla="*/ 112 h 176"/>
                <a:gd name="T24" fmla="*/ 56 w 176"/>
                <a:gd name="T25" fmla="*/ 72 h 176"/>
                <a:gd name="T26" fmla="*/ 90 w 176"/>
                <a:gd name="T27" fmla="*/ 32 h 176"/>
                <a:gd name="T28" fmla="*/ 120 w 176"/>
                <a:gd name="T29" fmla="*/ 74 h 176"/>
                <a:gd name="T30" fmla="*/ 126 w 176"/>
                <a:gd name="T31" fmla="*/ 111 h 176"/>
                <a:gd name="T32" fmla="*/ 107 w 176"/>
                <a:gd name="T33" fmla="*/ 114 h 176"/>
                <a:gd name="T34" fmla="*/ 103 w 176"/>
                <a:gd name="T35" fmla="*/ 116 h 176"/>
                <a:gd name="T36" fmla="*/ 111 w 176"/>
                <a:gd name="T37" fmla="*/ 132 h 176"/>
                <a:gd name="T38" fmla="*/ 137 w 176"/>
                <a:gd name="T39" fmla="*/ 151 h 176"/>
                <a:gd name="T40" fmla="*/ 88 w 176"/>
                <a:gd name="T41" fmla="*/ 168 h 176"/>
                <a:gd name="T42" fmla="*/ 143 w 176"/>
                <a:gd name="T43" fmla="*/ 146 h 176"/>
                <a:gd name="T44" fmla="*/ 115 w 176"/>
                <a:gd name="T45" fmla="*/ 125 h 176"/>
                <a:gd name="T46" fmla="*/ 111 w 176"/>
                <a:gd name="T47" fmla="*/ 122 h 176"/>
                <a:gd name="T48" fmla="*/ 135 w 176"/>
                <a:gd name="T49" fmla="*/ 116 h 176"/>
                <a:gd name="T50" fmla="*/ 137 w 176"/>
                <a:gd name="T51" fmla="*/ 112 h 176"/>
                <a:gd name="T52" fmla="*/ 135 w 176"/>
                <a:gd name="T53" fmla="*/ 109 h 176"/>
                <a:gd name="T54" fmla="*/ 128 w 176"/>
                <a:gd name="T55" fmla="*/ 74 h 176"/>
                <a:gd name="T56" fmla="*/ 90 w 176"/>
                <a:gd name="T57" fmla="*/ 24 h 176"/>
                <a:gd name="T58" fmla="*/ 48 w 176"/>
                <a:gd name="T59" fmla="*/ 72 h 176"/>
                <a:gd name="T60" fmla="*/ 42 w 176"/>
                <a:gd name="T61" fmla="*/ 109 h 176"/>
                <a:gd name="T62" fmla="*/ 39 w 176"/>
                <a:gd name="T63" fmla="*/ 112 h 176"/>
                <a:gd name="T64" fmla="*/ 41 w 176"/>
                <a:gd name="T65" fmla="*/ 116 h 176"/>
                <a:gd name="T66" fmla="*/ 66 w 176"/>
                <a:gd name="T67" fmla="*/ 123 h 176"/>
                <a:gd name="T68" fmla="*/ 62 w 176"/>
                <a:gd name="T69" fmla="*/ 125 h 176"/>
                <a:gd name="T70" fmla="*/ 32 w 176"/>
                <a:gd name="T71" fmla="*/ 145 h 176"/>
                <a:gd name="T72" fmla="*/ 8 w 176"/>
                <a:gd name="T73" fmla="*/ 88 h 176"/>
                <a:gd name="T74" fmla="*/ 88 w 176"/>
                <a:gd name="T75" fmla="*/ 8 h 176"/>
                <a:gd name="T76" fmla="*/ 168 w 176"/>
                <a:gd name="T77" fmla="*/ 88 h 176"/>
                <a:gd name="T78" fmla="*/ 143 w 176"/>
                <a:gd name="T79" fmla="*/ 14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69" y="168"/>
                    <a:pt x="52" y="161"/>
                    <a:pt x="38" y="151"/>
                  </a:cubicBezTo>
                  <a:cubicBezTo>
                    <a:pt x="44" y="143"/>
                    <a:pt x="55" y="136"/>
                    <a:pt x="64" y="133"/>
                  </a:cubicBezTo>
                  <a:cubicBezTo>
                    <a:pt x="70" y="131"/>
                    <a:pt x="73" y="128"/>
                    <a:pt x="74" y="124"/>
                  </a:cubicBezTo>
                  <a:cubicBezTo>
                    <a:pt x="75" y="119"/>
                    <a:pt x="72" y="116"/>
                    <a:pt x="71" y="116"/>
                  </a:cubicBezTo>
                  <a:cubicBezTo>
                    <a:pt x="70" y="115"/>
                    <a:pt x="69" y="114"/>
                    <a:pt x="67" y="115"/>
                  </a:cubicBezTo>
                  <a:cubicBezTo>
                    <a:pt x="67" y="115"/>
                    <a:pt x="60" y="117"/>
                    <a:pt x="50" y="112"/>
                  </a:cubicBezTo>
                  <a:cubicBezTo>
                    <a:pt x="53" y="106"/>
                    <a:pt x="56" y="95"/>
                    <a:pt x="56" y="72"/>
                  </a:cubicBezTo>
                  <a:cubicBezTo>
                    <a:pt x="56" y="35"/>
                    <a:pt x="72" y="32"/>
                    <a:pt x="90" y="32"/>
                  </a:cubicBezTo>
                  <a:cubicBezTo>
                    <a:pt x="103" y="32"/>
                    <a:pt x="120" y="36"/>
                    <a:pt x="120" y="74"/>
                  </a:cubicBezTo>
                  <a:cubicBezTo>
                    <a:pt x="120" y="95"/>
                    <a:pt x="123" y="106"/>
                    <a:pt x="126" y="111"/>
                  </a:cubicBezTo>
                  <a:cubicBezTo>
                    <a:pt x="122" y="113"/>
                    <a:pt x="115" y="115"/>
                    <a:pt x="107" y="114"/>
                  </a:cubicBezTo>
                  <a:cubicBezTo>
                    <a:pt x="105" y="114"/>
                    <a:pt x="103" y="115"/>
                    <a:pt x="103" y="116"/>
                  </a:cubicBezTo>
                  <a:cubicBezTo>
                    <a:pt x="101" y="120"/>
                    <a:pt x="101" y="128"/>
                    <a:pt x="111" y="132"/>
                  </a:cubicBezTo>
                  <a:cubicBezTo>
                    <a:pt x="120" y="136"/>
                    <a:pt x="129" y="141"/>
                    <a:pt x="137" y="151"/>
                  </a:cubicBezTo>
                  <a:cubicBezTo>
                    <a:pt x="124" y="162"/>
                    <a:pt x="107" y="168"/>
                    <a:pt x="88" y="168"/>
                  </a:cubicBezTo>
                  <a:moveTo>
                    <a:pt x="143" y="146"/>
                  </a:moveTo>
                  <a:cubicBezTo>
                    <a:pt x="135" y="135"/>
                    <a:pt x="124" y="129"/>
                    <a:pt x="115" y="125"/>
                  </a:cubicBezTo>
                  <a:cubicBezTo>
                    <a:pt x="113" y="124"/>
                    <a:pt x="112" y="123"/>
                    <a:pt x="111" y="122"/>
                  </a:cubicBezTo>
                  <a:cubicBezTo>
                    <a:pt x="124" y="122"/>
                    <a:pt x="135" y="116"/>
                    <a:pt x="135" y="116"/>
                  </a:cubicBezTo>
                  <a:cubicBezTo>
                    <a:pt x="136" y="115"/>
                    <a:pt x="137" y="113"/>
                    <a:pt x="137" y="112"/>
                  </a:cubicBezTo>
                  <a:cubicBezTo>
                    <a:pt x="137" y="110"/>
                    <a:pt x="136" y="109"/>
                    <a:pt x="135" y="109"/>
                  </a:cubicBezTo>
                  <a:cubicBezTo>
                    <a:pt x="134" y="108"/>
                    <a:pt x="128" y="103"/>
                    <a:pt x="128" y="74"/>
                  </a:cubicBezTo>
                  <a:cubicBezTo>
                    <a:pt x="128" y="41"/>
                    <a:pt x="115" y="24"/>
                    <a:pt x="90" y="24"/>
                  </a:cubicBezTo>
                  <a:cubicBezTo>
                    <a:pt x="69" y="24"/>
                    <a:pt x="48" y="30"/>
                    <a:pt x="48" y="72"/>
                  </a:cubicBezTo>
                  <a:cubicBezTo>
                    <a:pt x="48" y="102"/>
                    <a:pt x="43" y="108"/>
                    <a:pt x="42" y="109"/>
                  </a:cubicBezTo>
                  <a:cubicBezTo>
                    <a:pt x="40" y="109"/>
                    <a:pt x="39" y="110"/>
                    <a:pt x="39" y="112"/>
                  </a:cubicBezTo>
                  <a:cubicBezTo>
                    <a:pt x="39" y="114"/>
                    <a:pt x="39" y="115"/>
                    <a:pt x="41" y="116"/>
                  </a:cubicBezTo>
                  <a:cubicBezTo>
                    <a:pt x="52" y="123"/>
                    <a:pt x="61" y="123"/>
                    <a:pt x="66" y="123"/>
                  </a:cubicBezTo>
                  <a:cubicBezTo>
                    <a:pt x="65" y="123"/>
                    <a:pt x="64" y="124"/>
                    <a:pt x="62" y="125"/>
                  </a:cubicBezTo>
                  <a:cubicBezTo>
                    <a:pt x="51" y="129"/>
                    <a:pt x="39" y="137"/>
                    <a:pt x="32" y="145"/>
                  </a:cubicBezTo>
                  <a:cubicBezTo>
                    <a:pt x="17" y="131"/>
                    <a:pt x="8" y="110"/>
                    <a:pt x="8" y="88"/>
                  </a:cubicBezTo>
                  <a:cubicBezTo>
                    <a:pt x="8" y="44"/>
                    <a:pt x="44" y="8"/>
                    <a:pt x="88" y="8"/>
                  </a:cubicBezTo>
                  <a:cubicBezTo>
                    <a:pt x="132" y="8"/>
                    <a:pt x="168" y="44"/>
                    <a:pt x="168" y="88"/>
                  </a:cubicBezTo>
                  <a:cubicBezTo>
                    <a:pt x="168" y="111"/>
                    <a:pt x="159" y="131"/>
                    <a:pt x="143" y="146"/>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153"/>
            <p:cNvSpPr>
              <a:spLocks noEditPoints="1"/>
            </p:cNvSpPr>
            <p:nvPr/>
          </p:nvSpPr>
          <p:spPr bwMode="auto">
            <a:xfrm>
              <a:off x="1519359" y="3906624"/>
              <a:ext cx="1002610" cy="910140"/>
            </a:xfrm>
            <a:custGeom>
              <a:avLst/>
              <a:gdLst>
                <a:gd name="T0" fmla="*/ 132 w 176"/>
                <a:gd name="T1" fmla="*/ 98 h 160"/>
                <a:gd name="T2" fmla="*/ 143 w 176"/>
                <a:gd name="T3" fmla="*/ 60 h 160"/>
                <a:gd name="T4" fmla="*/ 131 w 176"/>
                <a:gd name="T5" fmla="*/ 11 h 160"/>
                <a:gd name="T6" fmla="*/ 104 w 176"/>
                <a:gd name="T7" fmla="*/ 11 h 160"/>
                <a:gd name="T8" fmla="*/ 107 w 176"/>
                <a:gd name="T9" fmla="*/ 18 h 160"/>
                <a:gd name="T10" fmla="*/ 127 w 176"/>
                <a:gd name="T11" fmla="*/ 18 h 160"/>
                <a:gd name="T12" fmla="*/ 137 w 176"/>
                <a:gd name="T13" fmla="*/ 55 h 160"/>
                <a:gd name="T14" fmla="*/ 136 w 176"/>
                <a:gd name="T15" fmla="*/ 72 h 160"/>
                <a:gd name="T16" fmla="*/ 134 w 176"/>
                <a:gd name="T17" fmla="*/ 74 h 160"/>
                <a:gd name="T18" fmla="*/ 145 w 176"/>
                <a:gd name="T19" fmla="*/ 125 h 160"/>
                <a:gd name="T20" fmla="*/ 142 w 176"/>
                <a:gd name="T21" fmla="*/ 144 h 160"/>
                <a:gd name="T22" fmla="*/ 172 w 176"/>
                <a:gd name="T23" fmla="*/ 152 h 160"/>
                <a:gd name="T24" fmla="*/ 147 w 176"/>
                <a:gd name="T25" fmla="*/ 117 h 160"/>
                <a:gd name="T26" fmla="*/ 88 w 176"/>
                <a:gd name="T27" fmla="*/ 101 h 160"/>
                <a:gd name="T28" fmla="*/ 99 w 176"/>
                <a:gd name="T29" fmla="*/ 58 h 160"/>
                <a:gd name="T30" fmla="*/ 86 w 176"/>
                <a:gd name="T31" fmla="*/ 3 h 160"/>
                <a:gd name="T32" fmla="*/ 55 w 176"/>
                <a:gd name="T33" fmla="*/ 5 h 160"/>
                <a:gd name="T34" fmla="*/ 37 w 176"/>
                <a:gd name="T35" fmla="*/ 57 h 160"/>
                <a:gd name="T36" fmla="*/ 48 w 176"/>
                <a:gd name="T37" fmla="*/ 101 h 160"/>
                <a:gd name="T38" fmla="*/ 0 w 176"/>
                <a:gd name="T39" fmla="*/ 156 h 160"/>
                <a:gd name="T40" fmla="*/ 132 w 176"/>
                <a:gd name="T41" fmla="*/ 160 h 160"/>
                <a:gd name="T42" fmla="*/ 104 w 176"/>
                <a:gd name="T43" fmla="*/ 121 h 160"/>
                <a:gd name="T44" fmla="*/ 34 w 176"/>
                <a:gd name="T45" fmla="*/ 129 h 160"/>
                <a:gd name="T46" fmla="*/ 46 w 176"/>
                <a:gd name="T47" fmla="*/ 74 h 160"/>
                <a:gd name="T48" fmla="*/ 45 w 176"/>
                <a:gd name="T49" fmla="*/ 72 h 160"/>
                <a:gd name="T50" fmla="*/ 45 w 176"/>
                <a:gd name="T51" fmla="*/ 54 h 160"/>
                <a:gd name="T52" fmla="*/ 58 w 176"/>
                <a:gd name="T53" fmla="*/ 12 h 160"/>
                <a:gd name="T54" fmla="*/ 74 w 176"/>
                <a:gd name="T55" fmla="*/ 8 h 160"/>
                <a:gd name="T56" fmla="*/ 92 w 176"/>
                <a:gd name="T57" fmla="*/ 24 h 160"/>
                <a:gd name="T58" fmla="*/ 91 w 176"/>
                <a:gd name="T59" fmla="*/ 60 h 160"/>
                <a:gd name="T60" fmla="*/ 91 w 176"/>
                <a:gd name="T61" fmla="*/ 72 h 160"/>
                <a:gd name="T62" fmla="*/ 80 w 176"/>
                <a:gd name="T63" fmla="*/ 101 h 160"/>
                <a:gd name="T64" fmla="*/ 128 w 176"/>
                <a:gd name="T65"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60">
                  <a:moveTo>
                    <a:pt x="147" y="117"/>
                  </a:moveTo>
                  <a:cubicBezTo>
                    <a:pt x="147" y="117"/>
                    <a:pt x="132" y="113"/>
                    <a:pt x="132" y="98"/>
                  </a:cubicBezTo>
                  <a:cubicBezTo>
                    <a:pt x="132" y="85"/>
                    <a:pt x="139" y="81"/>
                    <a:pt x="142" y="77"/>
                  </a:cubicBezTo>
                  <a:cubicBezTo>
                    <a:pt x="142" y="77"/>
                    <a:pt x="146" y="73"/>
                    <a:pt x="143" y="60"/>
                  </a:cubicBezTo>
                  <a:cubicBezTo>
                    <a:pt x="149" y="53"/>
                    <a:pt x="150" y="40"/>
                    <a:pt x="144" y="27"/>
                  </a:cubicBezTo>
                  <a:cubicBezTo>
                    <a:pt x="140" y="18"/>
                    <a:pt x="136" y="13"/>
                    <a:pt x="131" y="11"/>
                  </a:cubicBezTo>
                  <a:cubicBezTo>
                    <a:pt x="127" y="9"/>
                    <a:pt x="123" y="8"/>
                    <a:pt x="119" y="8"/>
                  </a:cubicBezTo>
                  <a:cubicBezTo>
                    <a:pt x="113" y="8"/>
                    <a:pt x="107" y="10"/>
                    <a:pt x="104" y="11"/>
                  </a:cubicBezTo>
                  <a:cubicBezTo>
                    <a:pt x="105" y="13"/>
                    <a:pt x="106" y="15"/>
                    <a:pt x="107" y="18"/>
                  </a:cubicBezTo>
                  <a:cubicBezTo>
                    <a:pt x="107" y="18"/>
                    <a:pt x="107" y="18"/>
                    <a:pt x="107" y="18"/>
                  </a:cubicBezTo>
                  <a:cubicBezTo>
                    <a:pt x="109" y="17"/>
                    <a:pt x="114" y="16"/>
                    <a:pt x="119" y="16"/>
                  </a:cubicBezTo>
                  <a:cubicBezTo>
                    <a:pt x="122" y="16"/>
                    <a:pt x="125" y="17"/>
                    <a:pt x="127" y="18"/>
                  </a:cubicBezTo>
                  <a:cubicBezTo>
                    <a:pt x="129" y="19"/>
                    <a:pt x="133" y="22"/>
                    <a:pt x="137" y="30"/>
                  </a:cubicBezTo>
                  <a:cubicBezTo>
                    <a:pt x="142" y="41"/>
                    <a:pt x="140" y="51"/>
                    <a:pt x="137" y="55"/>
                  </a:cubicBezTo>
                  <a:cubicBezTo>
                    <a:pt x="135" y="57"/>
                    <a:pt x="135" y="60"/>
                    <a:pt x="135" y="62"/>
                  </a:cubicBezTo>
                  <a:cubicBezTo>
                    <a:pt x="137" y="69"/>
                    <a:pt x="136" y="71"/>
                    <a:pt x="136" y="72"/>
                  </a:cubicBezTo>
                  <a:cubicBezTo>
                    <a:pt x="136" y="72"/>
                    <a:pt x="135" y="72"/>
                    <a:pt x="135" y="73"/>
                  </a:cubicBezTo>
                  <a:cubicBezTo>
                    <a:pt x="135" y="73"/>
                    <a:pt x="134" y="74"/>
                    <a:pt x="134" y="74"/>
                  </a:cubicBezTo>
                  <a:cubicBezTo>
                    <a:pt x="131" y="78"/>
                    <a:pt x="124" y="85"/>
                    <a:pt x="124" y="98"/>
                  </a:cubicBezTo>
                  <a:cubicBezTo>
                    <a:pt x="124" y="115"/>
                    <a:pt x="137" y="123"/>
                    <a:pt x="145" y="125"/>
                  </a:cubicBezTo>
                  <a:cubicBezTo>
                    <a:pt x="155" y="128"/>
                    <a:pt x="166" y="133"/>
                    <a:pt x="168" y="144"/>
                  </a:cubicBezTo>
                  <a:cubicBezTo>
                    <a:pt x="142" y="144"/>
                    <a:pt x="142" y="144"/>
                    <a:pt x="142" y="144"/>
                  </a:cubicBezTo>
                  <a:cubicBezTo>
                    <a:pt x="143" y="146"/>
                    <a:pt x="144" y="149"/>
                    <a:pt x="144" y="152"/>
                  </a:cubicBezTo>
                  <a:cubicBezTo>
                    <a:pt x="172" y="152"/>
                    <a:pt x="172" y="152"/>
                    <a:pt x="172" y="152"/>
                  </a:cubicBezTo>
                  <a:cubicBezTo>
                    <a:pt x="176" y="152"/>
                    <a:pt x="176" y="148"/>
                    <a:pt x="176" y="148"/>
                  </a:cubicBezTo>
                  <a:cubicBezTo>
                    <a:pt x="176" y="127"/>
                    <a:pt x="156" y="120"/>
                    <a:pt x="147" y="117"/>
                  </a:cubicBezTo>
                  <a:moveTo>
                    <a:pt x="104" y="121"/>
                  </a:moveTo>
                  <a:cubicBezTo>
                    <a:pt x="104" y="121"/>
                    <a:pt x="88" y="117"/>
                    <a:pt x="88" y="101"/>
                  </a:cubicBezTo>
                  <a:cubicBezTo>
                    <a:pt x="88" y="86"/>
                    <a:pt x="95" y="81"/>
                    <a:pt x="97" y="77"/>
                  </a:cubicBezTo>
                  <a:cubicBezTo>
                    <a:pt x="97" y="77"/>
                    <a:pt x="102" y="73"/>
                    <a:pt x="99" y="58"/>
                  </a:cubicBezTo>
                  <a:cubicBezTo>
                    <a:pt x="105" y="50"/>
                    <a:pt x="106" y="36"/>
                    <a:pt x="100" y="21"/>
                  </a:cubicBezTo>
                  <a:cubicBezTo>
                    <a:pt x="95" y="11"/>
                    <a:pt x="92" y="6"/>
                    <a:pt x="86" y="3"/>
                  </a:cubicBezTo>
                  <a:cubicBezTo>
                    <a:pt x="82" y="1"/>
                    <a:pt x="78" y="0"/>
                    <a:pt x="74" y="0"/>
                  </a:cubicBezTo>
                  <a:cubicBezTo>
                    <a:pt x="65" y="0"/>
                    <a:pt x="58" y="3"/>
                    <a:pt x="55" y="5"/>
                  </a:cubicBezTo>
                  <a:cubicBezTo>
                    <a:pt x="45" y="9"/>
                    <a:pt x="39" y="12"/>
                    <a:pt x="34" y="26"/>
                  </a:cubicBezTo>
                  <a:cubicBezTo>
                    <a:pt x="29" y="38"/>
                    <a:pt x="35" y="51"/>
                    <a:pt x="37" y="57"/>
                  </a:cubicBezTo>
                  <a:cubicBezTo>
                    <a:pt x="34" y="72"/>
                    <a:pt x="39" y="77"/>
                    <a:pt x="39" y="77"/>
                  </a:cubicBezTo>
                  <a:cubicBezTo>
                    <a:pt x="41" y="81"/>
                    <a:pt x="48" y="86"/>
                    <a:pt x="48" y="101"/>
                  </a:cubicBezTo>
                  <a:cubicBezTo>
                    <a:pt x="48" y="117"/>
                    <a:pt x="32" y="121"/>
                    <a:pt x="32" y="121"/>
                  </a:cubicBezTo>
                  <a:cubicBezTo>
                    <a:pt x="22" y="125"/>
                    <a:pt x="0" y="132"/>
                    <a:pt x="0" y="156"/>
                  </a:cubicBezTo>
                  <a:cubicBezTo>
                    <a:pt x="0" y="156"/>
                    <a:pt x="0" y="160"/>
                    <a:pt x="4" y="160"/>
                  </a:cubicBezTo>
                  <a:cubicBezTo>
                    <a:pt x="132" y="160"/>
                    <a:pt x="132" y="160"/>
                    <a:pt x="132" y="160"/>
                  </a:cubicBezTo>
                  <a:cubicBezTo>
                    <a:pt x="136" y="160"/>
                    <a:pt x="136" y="156"/>
                    <a:pt x="136" y="156"/>
                  </a:cubicBezTo>
                  <a:cubicBezTo>
                    <a:pt x="136" y="132"/>
                    <a:pt x="114" y="125"/>
                    <a:pt x="104" y="121"/>
                  </a:cubicBezTo>
                  <a:moveTo>
                    <a:pt x="8" y="152"/>
                  </a:moveTo>
                  <a:cubicBezTo>
                    <a:pt x="10" y="138"/>
                    <a:pt x="22" y="133"/>
                    <a:pt x="34" y="129"/>
                  </a:cubicBezTo>
                  <a:cubicBezTo>
                    <a:pt x="42" y="127"/>
                    <a:pt x="56" y="118"/>
                    <a:pt x="56" y="101"/>
                  </a:cubicBezTo>
                  <a:cubicBezTo>
                    <a:pt x="56" y="85"/>
                    <a:pt x="50" y="78"/>
                    <a:pt x="46" y="74"/>
                  </a:cubicBezTo>
                  <a:cubicBezTo>
                    <a:pt x="46" y="73"/>
                    <a:pt x="46" y="73"/>
                    <a:pt x="45" y="72"/>
                  </a:cubicBezTo>
                  <a:cubicBezTo>
                    <a:pt x="45" y="72"/>
                    <a:pt x="45" y="72"/>
                    <a:pt x="45" y="72"/>
                  </a:cubicBezTo>
                  <a:cubicBezTo>
                    <a:pt x="45" y="72"/>
                    <a:pt x="43" y="68"/>
                    <a:pt x="45" y="59"/>
                  </a:cubicBezTo>
                  <a:cubicBezTo>
                    <a:pt x="46" y="58"/>
                    <a:pt x="45" y="56"/>
                    <a:pt x="45" y="54"/>
                  </a:cubicBezTo>
                  <a:cubicBezTo>
                    <a:pt x="43" y="50"/>
                    <a:pt x="38" y="38"/>
                    <a:pt x="41" y="30"/>
                  </a:cubicBezTo>
                  <a:cubicBezTo>
                    <a:pt x="46" y="18"/>
                    <a:pt x="50" y="16"/>
                    <a:pt x="58" y="12"/>
                  </a:cubicBezTo>
                  <a:cubicBezTo>
                    <a:pt x="58" y="12"/>
                    <a:pt x="58" y="12"/>
                    <a:pt x="59" y="12"/>
                  </a:cubicBezTo>
                  <a:cubicBezTo>
                    <a:pt x="61" y="10"/>
                    <a:pt x="67" y="8"/>
                    <a:pt x="74" y="8"/>
                  </a:cubicBezTo>
                  <a:cubicBezTo>
                    <a:pt x="77" y="8"/>
                    <a:pt x="80" y="9"/>
                    <a:pt x="83" y="10"/>
                  </a:cubicBezTo>
                  <a:cubicBezTo>
                    <a:pt x="85" y="12"/>
                    <a:pt x="88" y="15"/>
                    <a:pt x="92" y="24"/>
                  </a:cubicBezTo>
                  <a:cubicBezTo>
                    <a:pt x="98" y="37"/>
                    <a:pt x="96" y="48"/>
                    <a:pt x="92" y="53"/>
                  </a:cubicBezTo>
                  <a:cubicBezTo>
                    <a:pt x="91" y="55"/>
                    <a:pt x="91" y="58"/>
                    <a:pt x="91" y="60"/>
                  </a:cubicBezTo>
                  <a:cubicBezTo>
                    <a:pt x="93" y="68"/>
                    <a:pt x="92" y="71"/>
                    <a:pt x="91" y="72"/>
                  </a:cubicBezTo>
                  <a:cubicBezTo>
                    <a:pt x="91" y="72"/>
                    <a:pt x="91" y="72"/>
                    <a:pt x="91" y="72"/>
                  </a:cubicBezTo>
                  <a:cubicBezTo>
                    <a:pt x="90" y="73"/>
                    <a:pt x="90" y="73"/>
                    <a:pt x="90" y="74"/>
                  </a:cubicBezTo>
                  <a:cubicBezTo>
                    <a:pt x="86" y="78"/>
                    <a:pt x="80" y="85"/>
                    <a:pt x="80" y="101"/>
                  </a:cubicBezTo>
                  <a:cubicBezTo>
                    <a:pt x="80" y="118"/>
                    <a:pt x="94" y="127"/>
                    <a:pt x="102" y="129"/>
                  </a:cubicBezTo>
                  <a:cubicBezTo>
                    <a:pt x="113" y="133"/>
                    <a:pt x="126" y="138"/>
                    <a:pt x="128" y="152"/>
                  </a:cubicBezTo>
                  <a:lnTo>
                    <a:pt x="8" y="15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154"/>
            <p:cNvSpPr>
              <a:spLocks noEditPoints="1"/>
            </p:cNvSpPr>
            <p:nvPr/>
          </p:nvSpPr>
          <p:spPr bwMode="auto">
            <a:xfrm>
              <a:off x="6918672" y="207220"/>
              <a:ext cx="1002608" cy="822532"/>
            </a:xfrm>
            <a:custGeom>
              <a:avLst/>
              <a:gdLst>
                <a:gd name="T0" fmla="*/ 34 w 176"/>
                <a:gd name="T1" fmla="*/ 86 h 144"/>
                <a:gd name="T2" fmla="*/ 28 w 176"/>
                <a:gd name="T3" fmla="*/ 65 h 144"/>
                <a:gd name="T4" fmla="*/ 28 w 176"/>
                <a:gd name="T5" fmla="*/ 58 h 144"/>
                <a:gd name="T6" fmla="*/ 25 w 176"/>
                <a:gd name="T7" fmla="*/ 38 h 144"/>
                <a:gd name="T8" fmla="*/ 35 w 176"/>
                <a:gd name="T9" fmla="*/ 26 h 144"/>
                <a:gd name="T10" fmla="*/ 49 w 176"/>
                <a:gd name="T11" fmla="*/ 25 h 144"/>
                <a:gd name="T12" fmla="*/ 52 w 176"/>
                <a:gd name="T13" fmla="*/ 18 h 144"/>
                <a:gd name="T14" fmla="*/ 30 w 176"/>
                <a:gd name="T15" fmla="*/ 19 h 144"/>
                <a:gd name="T16" fmla="*/ 20 w 176"/>
                <a:gd name="T17" fmla="*/ 56 h 144"/>
                <a:gd name="T18" fmla="*/ 26 w 176"/>
                <a:gd name="T19" fmla="*/ 86 h 144"/>
                <a:gd name="T20" fmla="*/ 0 w 176"/>
                <a:gd name="T21" fmla="*/ 124 h 144"/>
                <a:gd name="T22" fmla="*/ 22 w 176"/>
                <a:gd name="T23" fmla="*/ 128 h 144"/>
                <a:gd name="T24" fmla="*/ 8 w 176"/>
                <a:gd name="T25" fmla="*/ 120 h 144"/>
                <a:gd name="T26" fmla="*/ 159 w 176"/>
                <a:gd name="T27" fmla="*/ 100 h 144"/>
                <a:gd name="T28" fmla="*/ 155 w 176"/>
                <a:gd name="T29" fmla="*/ 70 h 144"/>
                <a:gd name="T30" fmla="*/ 159 w 176"/>
                <a:gd name="T31" fmla="*/ 35 h 144"/>
                <a:gd name="T32" fmla="*/ 132 w 176"/>
                <a:gd name="T33" fmla="*/ 16 h 144"/>
                <a:gd name="T34" fmla="*/ 126 w 176"/>
                <a:gd name="T35" fmla="*/ 25 h 144"/>
                <a:gd name="T36" fmla="*/ 132 w 176"/>
                <a:gd name="T37" fmla="*/ 24 h 144"/>
                <a:gd name="T38" fmla="*/ 142 w 176"/>
                <a:gd name="T39" fmla="*/ 27 h 144"/>
                <a:gd name="T40" fmla="*/ 149 w 176"/>
                <a:gd name="T41" fmla="*/ 53 h 144"/>
                <a:gd name="T42" fmla="*/ 149 w 176"/>
                <a:gd name="T43" fmla="*/ 65 h 144"/>
                <a:gd name="T44" fmla="*/ 148 w 176"/>
                <a:gd name="T45" fmla="*/ 66 h 144"/>
                <a:gd name="T46" fmla="*/ 157 w 176"/>
                <a:gd name="T47" fmla="*/ 108 h 144"/>
                <a:gd name="T48" fmla="*/ 150 w 176"/>
                <a:gd name="T49" fmla="*/ 120 h 144"/>
                <a:gd name="T50" fmla="*/ 172 w 176"/>
                <a:gd name="T51" fmla="*/ 128 h 144"/>
                <a:gd name="T52" fmla="*/ 159 w 176"/>
                <a:gd name="T53" fmla="*/ 100 h 144"/>
                <a:gd name="T54" fmla="*/ 106 w 176"/>
                <a:gd name="T55" fmla="*/ 90 h 144"/>
                <a:gd name="T56" fmla="*/ 115 w 176"/>
                <a:gd name="T57" fmla="*/ 52 h 144"/>
                <a:gd name="T58" fmla="*/ 104 w 176"/>
                <a:gd name="T59" fmla="*/ 3 h 144"/>
                <a:gd name="T60" fmla="*/ 76 w 176"/>
                <a:gd name="T61" fmla="*/ 4 h 144"/>
                <a:gd name="T62" fmla="*/ 61 w 176"/>
                <a:gd name="T63" fmla="*/ 52 h 144"/>
                <a:gd name="T64" fmla="*/ 70 w 176"/>
                <a:gd name="T65" fmla="*/ 90 h 144"/>
                <a:gd name="T66" fmla="*/ 28 w 176"/>
                <a:gd name="T67" fmla="*/ 140 h 144"/>
                <a:gd name="T68" fmla="*/ 144 w 176"/>
                <a:gd name="T69" fmla="*/ 144 h 144"/>
                <a:gd name="T70" fmla="*/ 120 w 176"/>
                <a:gd name="T71" fmla="*/ 109 h 144"/>
                <a:gd name="T72" fmla="*/ 58 w 176"/>
                <a:gd name="T73" fmla="*/ 117 h 144"/>
                <a:gd name="T74" fmla="*/ 78 w 176"/>
                <a:gd name="T75" fmla="*/ 90 h 144"/>
                <a:gd name="T76" fmla="*/ 69 w 176"/>
                <a:gd name="T77" fmla="*/ 65 h 144"/>
                <a:gd name="T78" fmla="*/ 68 w 176"/>
                <a:gd name="T79" fmla="*/ 48 h 144"/>
                <a:gd name="T80" fmla="*/ 79 w 176"/>
                <a:gd name="T81" fmla="*/ 12 h 144"/>
                <a:gd name="T82" fmla="*/ 93 w 176"/>
                <a:gd name="T83" fmla="*/ 8 h 144"/>
                <a:gd name="T84" fmla="*/ 108 w 176"/>
                <a:gd name="T85" fmla="*/ 22 h 144"/>
                <a:gd name="T86" fmla="*/ 107 w 176"/>
                <a:gd name="T87" fmla="*/ 54 h 144"/>
                <a:gd name="T88" fmla="*/ 106 w 176"/>
                <a:gd name="T89" fmla="*/ 66 h 144"/>
                <a:gd name="T90" fmla="*/ 118 w 176"/>
                <a:gd name="T91" fmla="*/ 117 h 144"/>
                <a:gd name="T92" fmla="*/ 140 w 176"/>
                <a:gd name="T93"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 h="144">
                  <a:moveTo>
                    <a:pt x="19" y="108"/>
                  </a:moveTo>
                  <a:cubicBezTo>
                    <a:pt x="25" y="106"/>
                    <a:pt x="34" y="100"/>
                    <a:pt x="34" y="86"/>
                  </a:cubicBezTo>
                  <a:cubicBezTo>
                    <a:pt x="34" y="74"/>
                    <a:pt x="30" y="69"/>
                    <a:pt x="28" y="66"/>
                  </a:cubicBezTo>
                  <a:cubicBezTo>
                    <a:pt x="28" y="65"/>
                    <a:pt x="28" y="65"/>
                    <a:pt x="28" y="65"/>
                  </a:cubicBezTo>
                  <a:cubicBezTo>
                    <a:pt x="27" y="65"/>
                    <a:pt x="27" y="65"/>
                    <a:pt x="27" y="65"/>
                  </a:cubicBezTo>
                  <a:cubicBezTo>
                    <a:pt x="27" y="65"/>
                    <a:pt x="27" y="63"/>
                    <a:pt x="28" y="58"/>
                  </a:cubicBezTo>
                  <a:cubicBezTo>
                    <a:pt x="28" y="56"/>
                    <a:pt x="28" y="54"/>
                    <a:pt x="27" y="53"/>
                  </a:cubicBezTo>
                  <a:cubicBezTo>
                    <a:pt x="26" y="49"/>
                    <a:pt x="23" y="43"/>
                    <a:pt x="25" y="38"/>
                  </a:cubicBezTo>
                  <a:cubicBezTo>
                    <a:pt x="28" y="29"/>
                    <a:pt x="30" y="28"/>
                    <a:pt x="34" y="27"/>
                  </a:cubicBezTo>
                  <a:cubicBezTo>
                    <a:pt x="34" y="27"/>
                    <a:pt x="34" y="26"/>
                    <a:pt x="35" y="26"/>
                  </a:cubicBezTo>
                  <a:cubicBezTo>
                    <a:pt x="36" y="25"/>
                    <a:pt x="40" y="24"/>
                    <a:pt x="44" y="24"/>
                  </a:cubicBezTo>
                  <a:cubicBezTo>
                    <a:pt x="46" y="24"/>
                    <a:pt x="48" y="24"/>
                    <a:pt x="49" y="25"/>
                  </a:cubicBezTo>
                  <a:cubicBezTo>
                    <a:pt x="49" y="24"/>
                    <a:pt x="50" y="22"/>
                    <a:pt x="50" y="21"/>
                  </a:cubicBezTo>
                  <a:cubicBezTo>
                    <a:pt x="51" y="20"/>
                    <a:pt x="51" y="19"/>
                    <a:pt x="52" y="18"/>
                  </a:cubicBezTo>
                  <a:cubicBezTo>
                    <a:pt x="49" y="16"/>
                    <a:pt x="47" y="16"/>
                    <a:pt x="44" y="16"/>
                  </a:cubicBezTo>
                  <a:cubicBezTo>
                    <a:pt x="38" y="16"/>
                    <a:pt x="33" y="18"/>
                    <a:pt x="30" y="19"/>
                  </a:cubicBezTo>
                  <a:cubicBezTo>
                    <a:pt x="24" y="22"/>
                    <a:pt x="21" y="25"/>
                    <a:pt x="17" y="35"/>
                  </a:cubicBezTo>
                  <a:cubicBezTo>
                    <a:pt x="14" y="43"/>
                    <a:pt x="18" y="52"/>
                    <a:pt x="20" y="56"/>
                  </a:cubicBezTo>
                  <a:cubicBezTo>
                    <a:pt x="18" y="66"/>
                    <a:pt x="21" y="70"/>
                    <a:pt x="21" y="70"/>
                  </a:cubicBezTo>
                  <a:cubicBezTo>
                    <a:pt x="23" y="73"/>
                    <a:pt x="26" y="76"/>
                    <a:pt x="26" y="86"/>
                  </a:cubicBezTo>
                  <a:cubicBezTo>
                    <a:pt x="26" y="98"/>
                    <a:pt x="17" y="100"/>
                    <a:pt x="17" y="100"/>
                  </a:cubicBezTo>
                  <a:cubicBezTo>
                    <a:pt x="10" y="103"/>
                    <a:pt x="0" y="108"/>
                    <a:pt x="0" y="124"/>
                  </a:cubicBezTo>
                  <a:cubicBezTo>
                    <a:pt x="0" y="124"/>
                    <a:pt x="0" y="128"/>
                    <a:pt x="4" y="128"/>
                  </a:cubicBezTo>
                  <a:cubicBezTo>
                    <a:pt x="22" y="128"/>
                    <a:pt x="22" y="128"/>
                    <a:pt x="22" y="128"/>
                  </a:cubicBezTo>
                  <a:cubicBezTo>
                    <a:pt x="23" y="125"/>
                    <a:pt x="24" y="122"/>
                    <a:pt x="26" y="120"/>
                  </a:cubicBezTo>
                  <a:cubicBezTo>
                    <a:pt x="8" y="120"/>
                    <a:pt x="8" y="120"/>
                    <a:pt x="8" y="120"/>
                  </a:cubicBezTo>
                  <a:cubicBezTo>
                    <a:pt x="9" y="112"/>
                    <a:pt x="14" y="110"/>
                    <a:pt x="19" y="108"/>
                  </a:cubicBezTo>
                  <a:moveTo>
                    <a:pt x="159" y="100"/>
                  </a:moveTo>
                  <a:cubicBezTo>
                    <a:pt x="159" y="100"/>
                    <a:pt x="150" y="98"/>
                    <a:pt x="150" y="86"/>
                  </a:cubicBezTo>
                  <a:cubicBezTo>
                    <a:pt x="150" y="76"/>
                    <a:pt x="153" y="73"/>
                    <a:pt x="155" y="70"/>
                  </a:cubicBezTo>
                  <a:cubicBezTo>
                    <a:pt x="155" y="70"/>
                    <a:pt x="158" y="66"/>
                    <a:pt x="156" y="56"/>
                  </a:cubicBezTo>
                  <a:cubicBezTo>
                    <a:pt x="158" y="52"/>
                    <a:pt x="162" y="43"/>
                    <a:pt x="159" y="35"/>
                  </a:cubicBezTo>
                  <a:cubicBezTo>
                    <a:pt x="155" y="25"/>
                    <a:pt x="152" y="22"/>
                    <a:pt x="146" y="19"/>
                  </a:cubicBezTo>
                  <a:cubicBezTo>
                    <a:pt x="143" y="18"/>
                    <a:pt x="138" y="16"/>
                    <a:pt x="132" y="16"/>
                  </a:cubicBezTo>
                  <a:cubicBezTo>
                    <a:pt x="129" y="16"/>
                    <a:pt x="127" y="16"/>
                    <a:pt x="124" y="18"/>
                  </a:cubicBezTo>
                  <a:cubicBezTo>
                    <a:pt x="125" y="20"/>
                    <a:pt x="126" y="23"/>
                    <a:pt x="126" y="25"/>
                  </a:cubicBezTo>
                  <a:cubicBezTo>
                    <a:pt x="127" y="25"/>
                    <a:pt x="127" y="25"/>
                    <a:pt x="127" y="25"/>
                  </a:cubicBezTo>
                  <a:cubicBezTo>
                    <a:pt x="128" y="24"/>
                    <a:pt x="130" y="24"/>
                    <a:pt x="132" y="24"/>
                  </a:cubicBezTo>
                  <a:cubicBezTo>
                    <a:pt x="136" y="24"/>
                    <a:pt x="140" y="25"/>
                    <a:pt x="141" y="26"/>
                  </a:cubicBezTo>
                  <a:cubicBezTo>
                    <a:pt x="142" y="26"/>
                    <a:pt x="142" y="27"/>
                    <a:pt x="142" y="27"/>
                  </a:cubicBezTo>
                  <a:cubicBezTo>
                    <a:pt x="146" y="28"/>
                    <a:pt x="148" y="29"/>
                    <a:pt x="151" y="38"/>
                  </a:cubicBezTo>
                  <a:cubicBezTo>
                    <a:pt x="153" y="43"/>
                    <a:pt x="150" y="49"/>
                    <a:pt x="149" y="53"/>
                  </a:cubicBezTo>
                  <a:cubicBezTo>
                    <a:pt x="148" y="54"/>
                    <a:pt x="148" y="56"/>
                    <a:pt x="148" y="58"/>
                  </a:cubicBezTo>
                  <a:cubicBezTo>
                    <a:pt x="149" y="63"/>
                    <a:pt x="149" y="65"/>
                    <a:pt x="149" y="65"/>
                  </a:cubicBezTo>
                  <a:cubicBezTo>
                    <a:pt x="149" y="65"/>
                    <a:pt x="149" y="65"/>
                    <a:pt x="148" y="65"/>
                  </a:cubicBezTo>
                  <a:cubicBezTo>
                    <a:pt x="148" y="66"/>
                    <a:pt x="148" y="66"/>
                    <a:pt x="148" y="66"/>
                  </a:cubicBezTo>
                  <a:cubicBezTo>
                    <a:pt x="146" y="69"/>
                    <a:pt x="142" y="74"/>
                    <a:pt x="142" y="86"/>
                  </a:cubicBezTo>
                  <a:cubicBezTo>
                    <a:pt x="142" y="100"/>
                    <a:pt x="151" y="106"/>
                    <a:pt x="157" y="108"/>
                  </a:cubicBezTo>
                  <a:cubicBezTo>
                    <a:pt x="162" y="110"/>
                    <a:pt x="167" y="112"/>
                    <a:pt x="168" y="120"/>
                  </a:cubicBezTo>
                  <a:cubicBezTo>
                    <a:pt x="150" y="120"/>
                    <a:pt x="150" y="120"/>
                    <a:pt x="150" y="120"/>
                  </a:cubicBezTo>
                  <a:cubicBezTo>
                    <a:pt x="152" y="122"/>
                    <a:pt x="153" y="125"/>
                    <a:pt x="154" y="128"/>
                  </a:cubicBezTo>
                  <a:cubicBezTo>
                    <a:pt x="172" y="128"/>
                    <a:pt x="172" y="128"/>
                    <a:pt x="172" y="128"/>
                  </a:cubicBezTo>
                  <a:cubicBezTo>
                    <a:pt x="176" y="128"/>
                    <a:pt x="176" y="124"/>
                    <a:pt x="176" y="124"/>
                  </a:cubicBezTo>
                  <a:cubicBezTo>
                    <a:pt x="176" y="108"/>
                    <a:pt x="166" y="103"/>
                    <a:pt x="159" y="100"/>
                  </a:cubicBezTo>
                  <a:moveTo>
                    <a:pt x="120" y="109"/>
                  </a:moveTo>
                  <a:cubicBezTo>
                    <a:pt x="120" y="109"/>
                    <a:pt x="106" y="105"/>
                    <a:pt x="106" y="90"/>
                  </a:cubicBezTo>
                  <a:cubicBezTo>
                    <a:pt x="106" y="77"/>
                    <a:pt x="111" y="73"/>
                    <a:pt x="114" y="69"/>
                  </a:cubicBezTo>
                  <a:cubicBezTo>
                    <a:pt x="114" y="69"/>
                    <a:pt x="118" y="65"/>
                    <a:pt x="115" y="52"/>
                  </a:cubicBezTo>
                  <a:cubicBezTo>
                    <a:pt x="120" y="45"/>
                    <a:pt x="122" y="33"/>
                    <a:pt x="116" y="19"/>
                  </a:cubicBezTo>
                  <a:cubicBezTo>
                    <a:pt x="112" y="10"/>
                    <a:pt x="109" y="5"/>
                    <a:pt x="104" y="3"/>
                  </a:cubicBezTo>
                  <a:cubicBezTo>
                    <a:pt x="101" y="1"/>
                    <a:pt x="97" y="0"/>
                    <a:pt x="93" y="0"/>
                  </a:cubicBezTo>
                  <a:cubicBezTo>
                    <a:pt x="86" y="0"/>
                    <a:pt x="79" y="3"/>
                    <a:pt x="76" y="4"/>
                  </a:cubicBezTo>
                  <a:cubicBezTo>
                    <a:pt x="68" y="8"/>
                    <a:pt x="63" y="11"/>
                    <a:pt x="58" y="24"/>
                  </a:cubicBezTo>
                  <a:cubicBezTo>
                    <a:pt x="53" y="34"/>
                    <a:pt x="58" y="46"/>
                    <a:pt x="61" y="52"/>
                  </a:cubicBezTo>
                  <a:cubicBezTo>
                    <a:pt x="58" y="65"/>
                    <a:pt x="62" y="69"/>
                    <a:pt x="62" y="69"/>
                  </a:cubicBezTo>
                  <a:cubicBezTo>
                    <a:pt x="65" y="73"/>
                    <a:pt x="70" y="77"/>
                    <a:pt x="70" y="90"/>
                  </a:cubicBezTo>
                  <a:cubicBezTo>
                    <a:pt x="70" y="105"/>
                    <a:pt x="56" y="109"/>
                    <a:pt x="56" y="109"/>
                  </a:cubicBezTo>
                  <a:cubicBezTo>
                    <a:pt x="47" y="112"/>
                    <a:pt x="28" y="118"/>
                    <a:pt x="28" y="140"/>
                  </a:cubicBezTo>
                  <a:cubicBezTo>
                    <a:pt x="28" y="140"/>
                    <a:pt x="28" y="144"/>
                    <a:pt x="32" y="144"/>
                  </a:cubicBezTo>
                  <a:cubicBezTo>
                    <a:pt x="144" y="144"/>
                    <a:pt x="144" y="144"/>
                    <a:pt x="144" y="144"/>
                  </a:cubicBezTo>
                  <a:cubicBezTo>
                    <a:pt x="148" y="144"/>
                    <a:pt x="148" y="140"/>
                    <a:pt x="148" y="140"/>
                  </a:cubicBezTo>
                  <a:cubicBezTo>
                    <a:pt x="148" y="118"/>
                    <a:pt x="129" y="112"/>
                    <a:pt x="120" y="109"/>
                  </a:cubicBezTo>
                  <a:moveTo>
                    <a:pt x="36" y="136"/>
                  </a:moveTo>
                  <a:cubicBezTo>
                    <a:pt x="38" y="125"/>
                    <a:pt x="48" y="120"/>
                    <a:pt x="58" y="117"/>
                  </a:cubicBezTo>
                  <a:cubicBezTo>
                    <a:pt x="58" y="117"/>
                    <a:pt x="58" y="117"/>
                    <a:pt x="58" y="117"/>
                  </a:cubicBezTo>
                  <a:cubicBezTo>
                    <a:pt x="66" y="115"/>
                    <a:pt x="78" y="107"/>
                    <a:pt x="78" y="90"/>
                  </a:cubicBezTo>
                  <a:cubicBezTo>
                    <a:pt x="78" y="76"/>
                    <a:pt x="73" y="70"/>
                    <a:pt x="70" y="66"/>
                  </a:cubicBezTo>
                  <a:cubicBezTo>
                    <a:pt x="69" y="65"/>
                    <a:pt x="68" y="64"/>
                    <a:pt x="69" y="65"/>
                  </a:cubicBezTo>
                  <a:cubicBezTo>
                    <a:pt x="68" y="64"/>
                    <a:pt x="67" y="61"/>
                    <a:pt x="69" y="54"/>
                  </a:cubicBezTo>
                  <a:cubicBezTo>
                    <a:pt x="70" y="50"/>
                    <a:pt x="68" y="48"/>
                    <a:pt x="68" y="48"/>
                  </a:cubicBezTo>
                  <a:cubicBezTo>
                    <a:pt x="66" y="43"/>
                    <a:pt x="62" y="34"/>
                    <a:pt x="65" y="27"/>
                  </a:cubicBezTo>
                  <a:cubicBezTo>
                    <a:pt x="69" y="17"/>
                    <a:pt x="73" y="15"/>
                    <a:pt x="79" y="12"/>
                  </a:cubicBezTo>
                  <a:cubicBezTo>
                    <a:pt x="80" y="11"/>
                    <a:pt x="80" y="11"/>
                    <a:pt x="80" y="11"/>
                  </a:cubicBezTo>
                  <a:cubicBezTo>
                    <a:pt x="82" y="10"/>
                    <a:pt x="87" y="8"/>
                    <a:pt x="93" y="8"/>
                  </a:cubicBezTo>
                  <a:cubicBezTo>
                    <a:pt x="96" y="8"/>
                    <a:pt x="98" y="9"/>
                    <a:pt x="100" y="10"/>
                  </a:cubicBezTo>
                  <a:cubicBezTo>
                    <a:pt x="103" y="11"/>
                    <a:pt x="105" y="14"/>
                    <a:pt x="108" y="22"/>
                  </a:cubicBezTo>
                  <a:cubicBezTo>
                    <a:pt x="115" y="36"/>
                    <a:pt x="111" y="45"/>
                    <a:pt x="109" y="47"/>
                  </a:cubicBezTo>
                  <a:cubicBezTo>
                    <a:pt x="107" y="49"/>
                    <a:pt x="107" y="52"/>
                    <a:pt x="107" y="54"/>
                  </a:cubicBezTo>
                  <a:cubicBezTo>
                    <a:pt x="109" y="61"/>
                    <a:pt x="108" y="64"/>
                    <a:pt x="108" y="64"/>
                  </a:cubicBezTo>
                  <a:cubicBezTo>
                    <a:pt x="108" y="64"/>
                    <a:pt x="107" y="65"/>
                    <a:pt x="106" y="66"/>
                  </a:cubicBezTo>
                  <a:cubicBezTo>
                    <a:pt x="103" y="70"/>
                    <a:pt x="98" y="76"/>
                    <a:pt x="98" y="90"/>
                  </a:cubicBezTo>
                  <a:cubicBezTo>
                    <a:pt x="98" y="107"/>
                    <a:pt x="110" y="115"/>
                    <a:pt x="118" y="117"/>
                  </a:cubicBezTo>
                  <a:cubicBezTo>
                    <a:pt x="118" y="117"/>
                    <a:pt x="118" y="117"/>
                    <a:pt x="118" y="117"/>
                  </a:cubicBezTo>
                  <a:cubicBezTo>
                    <a:pt x="128" y="120"/>
                    <a:pt x="138" y="125"/>
                    <a:pt x="140" y="136"/>
                  </a:cubicBezTo>
                  <a:lnTo>
                    <a:pt x="36" y="13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06" name="Group 105"/>
            <p:cNvGrpSpPr/>
            <p:nvPr/>
          </p:nvGrpSpPr>
          <p:grpSpPr>
            <a:xfrm>
              <a:off x="11585614" y="1493587"/>
              <a:ext cx="218527" cy="219859"/>
              <a:chOff x="4995729" y="3185154"/>
              <a:chExt cx="218527" cy="219859"/>
            </a:xfrm>
            <a:grpFill/>
          </p:grpSpPr>
          <p:sp>
            <p:nvSpPr>
              <p:cNvPr id="179" name="Oval 223"/>
              <p:cNvSpPr>
                <a:spLocks noChangeArrowheads="1"/>
              </p:cNvSpPr>
              <p:nvPr/>
            </p:nvSpPr>
            <p:spPr bwMode="auto">
              <a:xfrm>
                <a:off x="5057024"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Oval 224"/>
              <p:cNvSpPr>
                <a:spLocks noChangeArrowheads="1"/>
              </p:cNvSpPr>
              <p:nvPr/>
            </p:nvSpPr>
            <p:spPr bwMode="auto">
              <a:xfrm>
                <a:off x="5135641"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225"/>
              <p:cNvSpPr>
                <a:spLocks noEditPoints="1"/>
              </p:cNvSpPr>
              <p:nvPr/>
            </p:nvSpPr>
            <p:spPr bwMode="auto">
              <a:xfrm>
                <a:off x="4995729"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226"/>
              <p:cNvSpPr>
                <a:spLocks noEditPoints="1"/>
              </p:cNvSpPr>
              <p:nvPr/>
            </p:nvSpPr>
            <p:spPr bwMode="auto">
              <a:xfrm>
                <a:off x="5039702" y="3238453"/>
                <a:ext cx="51967" cy="51966"/>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227"/>
              <p:cNvSpPr>
                <a:spLocks/>
              </p:cNvSpPr>
              <p:nvPr/>
            </p:nvSpPr>
            <p:spPr bwMode="auto">
              <a:xfrm>
                <a:off x="5030374" y="3297082"/>
                <a:ext cx="149238" cy="54631"/>
              </a:xfrm>
              <a:custGeom>
                <a:avLst/>
                <a:gdLst>
                  <a:gd name="T0" fmla="*/ 53 w 68"/>
                  <a:gd name="T1" fmla="*/ 14 h 25"/>
                  <a:gd name="T2" fmla="*/ 44 w 68"/>
                  <a:gd name="T3" fmla="*/ 3 h 25"/>
                  <a:gd name="T4" fmla="*/ 36 w 68"/>
                  <a:gd name="T5" fmla="*/ 3 h 25"/>
                  <a:gd name="T6" fmla="*/ 34 w 68"/>
                  <a:gd name="T7" fmla="*/ 4 h 25"/>
                  <a:gd name="T8" fmla="*/ 32 w 68"/>
                  <a:gd name="T9" fmla="*/ 3 h 25"/>
                  <a:gd name="T10" fmla="*/ 24 w 68"/>
                  <a:gd name="T11" fmla="*/ 3 h 25"/>
                  <a:gd name="T12" fmla="*/ 15 w 68"/>
                  <a:gd name="T13" fmla="*/ 14 h 25"/>
                  <a:gd name="T14" fmla="*/ 0 w 68"/>
                  <a:gd name="T15" fmla="*/ 11 h 25"/>
                  <a:gd name="T16" fmla="*/ 21 w 68"/>
                  <a:gd name="T17" fmla="*/ 24 h 25"/>
                  <a:gd name="T18" fmla="*/ 34 w 68"/>
                  <a:gd name="T19" fmla="*/ 16 h 25"/>
                  <a:gd name="T20" fmla="*/ 47 w 68"/>
                  <a:gd name="T21" fmla="*/ 24 h 25"/>
                  <a:gd name="T22" fmla="*/ 68 w 68"/>
                  <a:gd name="T23" fmla="*/ 11 h 25"/>
                  <a:gd name="T24" fmla="*/ 53 w 6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5">
                    <a:moveTo>
                      <a:pt x="53" y="14"/>
                    </a:moveTo>
                    <a:cubicBezTo>
                      <a:pt x="47" y="12"/>
                      <a:pt x="48" y="6"/>
                      <a:pt x="44" y="3"/>
                    </a:cubicBezTo>
                    <a:cubicBezTo>
                      <a:pt x="42" y="1"/>
                      <a:pt x="38" y="0"/>
                      <a:pt x="36" y="3"/>
                    </a:cubicBezTo>
                    <a:cubicBezTo>
                      <a:pt x="35" y="3"/>
                      <a:pt x="34" y="3"/>
                      <a:pt x="34" y="4"/>
                    </a:cubicBezTo>
                    <a:cubicBezTo>
                      <a:pt x="34" y="3"/>
                      <a:pt x="33" y="3"/>
                      <a:pt x="32" y="3"/>
                    </a:cubicBezTo>
                    <a:cubicBezTo>
                      <a:pt x="30" y="0"/>
                      <a:pt x="26" y="1"/>
                      <a:pt x="24" y="3"/>
                    </a:cubicBezTo>
                    <a:cubicBezTo>
                      <a:pt x="20" y="6"/>
                      <a:pt x="21" y="12"/>
                      <a:pt x="15" y="14"/>
                    </a:cubicBezTo>
                    <a:cubicBezTo>
                      <a:pt x="11" y="16"/>
                      <a:pt x="4" y="16"/>
                      <a:pt x="0" y="11"/>
                    </a:cubicBezTo>
                    <a:cubicBezTo>
                      <a:pt x="0" y="15"/>
                      <a:pt x="10" y="25"/>
                      <a:pt x="21" y="24"/>
                    </a:cubicBezTo>
                    <a:cubicBezTo>
                      <a:pt x="29" y="24"/>
                      <a:pt x="32" y="19"/>
                      <a:pt x="34" y="16"/>
                    </a:cubicBezTo>
                    <a:cubicBezTo>
                      <a:pt x="36" y="19"/>
                      <a:pt x="39" y="24"/>
                      <a:pt x="47" y="24"/>
                    </a:cubicBezTo>
                    <a:cubicBezTo>
                      <a:pt x="58" y="25"/>
                      <a:pt x="68" y="15"/>
                      <a:pt x="68" y="11"/>
                    </a:cubicBezTo>
                    <a:cubicBezTo>
                      <a:pt x="64" y="16"/>
                      <a:pt x="57" y="16"/>
                      <a:pt x="5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7" name="Group 106"/>
            <p:cNvGrpSpPr/>
            <p:nvPr/>
          </p:nvGrpSpPr>
          <p:grpSpPr>
            <a:xfrm>
              <a:off x="10480502" y="207492"/>
              <a:ext cx="218527" cy="219859"/>
              <a:chOff x="7127702" y="3185154"/>
              <a:chExt cx="218527" cy="219859"/>
            </a:xfrm>
            <a:grpFill/>
          </p:grpSpPr>
          <p:sp>
            <p:nvSpPr>
              <p:cNvPr id="177" name="Freeform 238"/>
              <p:cNvSpPr>
                <a:spLocks/>
              </p:cNvSpPr>
              <p:nvPr/>
            </p:nvSpPr>
            <p:spPr bwMode="auto">
              <a:xfrm>
                <a:off x="7198324" y="3326397"/>
                <a:ext cx="78617" cy="25317"/>
              </a:xfrm>
              <a:custGeom>
                <a:avLst/>
                <a:gdLst>
                  <a:gd name="T0" fmla="*/ 32 w 36"/>
                  <a:gd name="T1" fmla="*/ 2 h 12"/>
                  <a:gd name="T2" fmla="*/ 26 w 36"/>
                  <a:gd name="T3" fmla="*/ 8 h 12"/>
                  <a:gd name="T4" fmla="*/ 14 w 36"/>
                  <a:gd name="T5" fmla="*/ 8 h 12"/>
                  <a:gd name="T6" fmla="*/ 0 w 36"/>
                  <a:gd name="T7" fmla="*/ 8 h 12"/>
                  <a:gd name="T8" fmla="*/ 0 w 36"/>
                  <a:gd name="T9" fmla="*/ 12 h 12"/>
                  <a:gd name="T10" fmla="*/ 14 w 36"/>
                  <a:gd name="T11" fmla="*/ 12 h 12"/>
                  <a:gd name="T12" fmla="*/ 28 w 36"/>
                  <a:gd name="T13" fmla="*/ 12 h 12"/>
                  <a:gd name="T14" fmla="*/ 36 w 36"/>
                  <a:gd name="T15" fmla="*/ 4 h 12"/>
                  <a:gd name="T16" fmla="*/ 36 w 36"/>
                  <a:gd name="T17" fmla="*/ 0 h 12"/>
                  <a:gd name="T18" fmla="*/ 32 w 36"/>
                  <a:gd name="T19" fmla="*/ 0 h 12"/>
                  <a:gd name="T20" fmla="*/ 32 w 36"/>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32" y="2"/>
                    </a:moveTo>
                    <a:cubicBezTo>
                      <a:pt x="32" y="5"/>
                      <a:pt x="29" y="8"/>
                      <a:pt x="26" y="8"/>
                    </a:cubicBezTo>
                    <a:cubicBezTo>
                      <a:pt x="14" y="8"/>
                      <a:pt x="14" y="8"/>
                      <a:pt x="14" y="8"/>
                    </a:cubicBezTo>
                    <a:cubicBezTo>
                      <a:pt x="0" y="8"/>
                      <a:pt x="0" y="8"/>
                      <a:pt x="0" y="8"/>
                    </a:cubicBezTo>
                    <a:cubicBezTo>
                      <a:pt x="0" y="12"/>
                      <a:pt x="0" y="12"/>
                      <a:pt x="0" y="12"/>
                    </a:cubicBezTo>
                    <a:cubicBezTo>
                      <a:pt x="14" y="12"/>
                      <a:pt x="14" y="12"/>
                      <a:pt x="14" y="12"/>
                    </a:cubicBezTo>
                    <a:cubicBezTo>
                      <a:pt x="28" y="12"/>
                      <a:pt x="28" y="12"/>
                      <a:pt x="28" y="12"/>
                    </a:cubicBezTo>
                    <a:cubicBezTo>
                      <a:pt x="32" y="12"/>
                      <a:pt x="36" y="8"/>
                      <a:pt x="36" y="4"/>
                    </a:cubicBezTo>
                    <a:cubicBezTo>
                      <a:pt x="36" y="2"/>
                      <a:pt x="36" y="0"/>
                      <a:pt x="36" y="0"/>
                    </a:cubicBezTo>
                    <a:cubicBezTo>
                      <a:pt x="32" y="0"/>
                      <a:pt x="32" y="0"/>
                      <a:pt x="32" y="0"/>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239"/>
              <p:cNvSpPr>
                <a:spLocks noEditPoints="1"/>
              </p:cNvSpPr>
              <p:nvPr/>
            </p:nvSpPr>
            <p:spPr bwMode="auto">
              <a:xfrm>
                <a:off x="7127702"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50 w 100"/>
                  <a:gd name="T25" fmla="*/ 96 h 100"/>
                  <a:gd name="T26" fmla="*/ 4 w 100"/>
                  <a:gd name="T27" fmla="*/ 50 h 100"/>
                  <a:gd name="T28" fmla="*/ 9 w 100"/>
                  <a:gd name="T29" fmla="*/ 30 h 100"/>
                  <a:gd name="T30" fmla="*/ 9 w 100"/>
                  <a:gd name="T31" fmla="*/ 30 h 100"/>
                  <a:gd name="T32" fmla="*/ 11 w 100"/>
                  <a:gd name="T33" fmla="*/ 32 h 100"/>
                  <a:gd name="T34" fmla="*/ 14 w 100"/>
                  <a:gd name="T35" fmla="*/ 40 h 100"/>
                  <a:gd name="T36" fmla="*/ 19 w 100"/>
                  <a:gd name="T37" fmla="*/ 47 h 100"/>
                  <a:gd name="T38" fmla="*/ 29 w 100"/>
                  <a:gd name="T39" fmla="*/ 48 h 100"/>
                  <a:gd name="T40" fmla="*/ 41 w 100"/>
                  <a:gd name="T41" fmla="*/ 46 h 100"/>
                  <a:gd name="T42" fmla="*/ 46 w 100"/>
                  <a:gd name="T43" fmla="*/ 40 h 100"/>
                  <a:gd name="T44" fmla="*/ 49 w 100"/>
                  <a:gd name="T45" fmla="*/ 33 h 100"/>
                  <a:gd name="T46" fmla="*/ 50 w 100"/>
                  <a:gd name="T47" fmla="*/ 32 h 100"/>
                  <a:gd name="T48" fmla="*/ 51 w 100"/>
                  <a:gd name="T49" fmla="*/ 33 h 100"/>
                  <a:gd name="T50" fmla="*/ 54 w 100"/>
                  <a:gd name="T51" fmla="*/ 40 h 100"/>
                  <a:gd name="T52" fmla="*/ 59 w 100"/>
                  <a:gd name="T53" fmla="*/ 46 h 100"/>
                  <a:gd name="T54" fmla="*/ 71 w 100"/>
                  <a:gd name="T55" fmla="*/ 48 h 100"/>
                  <a:gd name="T56" fmla="*/ 81 w 100"/>
                  <a:gd name="T57" fmla="*/ 47 h 100"/>
                  <a:gd name="T58" fmla="*/ 86 w 100"/>
                  <a:gd name="T59" fmla="*/ 40 h 100"/>
                  <a:gd name="T60" fmla="*/ 89 w 100"/>
                  <a:gd name="T61" fmla="*/ 32 h 100"/>
                  <a:gd name="T62" fmla="*/ 91 w 100"/>
                  <a:gd name="T63" fmla="*/ 30 h 100"/>
                  <a:gd name="T64" fmla="*/ 91 w 100"/>
                  <a:gd name="T65" fmla="*/ 30 h 100"/>
                  <a:gd name="T66" fmla="*/ 96 w 100"/>
                  <a:gd name="T67" fmla="*/ 50 h 100"/>
                  <a:gd name="T68" fmla="*/ 50 w 100"/>
                  <a:gd name="T6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8"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8" name="Group 107"/>
            <p:cNvGrpSpPr/>
            <p:nvPr/>
          </p:nvGrpSpPr>
          <p:grpSpPr>
            <a:xfrm>
              <a:off x="10666781" y="1478614"/>
              <a:ext cx="218527" cy="219859"/>
              <a:chOff x="3929743" y="2650828"/>
              <a:chExt cx="218527" cy="219859"/>
            </a:xfrm>
            <a:grpFill/>
          </p:grpSpPr>
          <p:sp>
            <p:nvSpPr>
              <p:cNvPr id="173" name="Freeform 150"/>
              <p:cNvSpPr>
                <a:spLocks noEditPoints="1"/>
              </p:cNvSpPr>
              <p:nvPr/>
            </p:nvSpPr>
            <p:spPr bwMode="auto">
              <a:xfrm>
                <a:off x="3991038" y="2782744"/>
                <a:ext cx="95939" cy="61294"/>
              </a:xfrm>
              <a:custGeom>
                <a:avLst/>
                <a:gdLst>
                  <a:gd name="T0" fmla="*/ 0 w 44"/>
                  <a:gd name="T1" fmla="*/ 4 h 28"/>
                  <a:gd name="T2" fmla="*/ 8 w 44"/>
                  <a:gd name="T3" fmla="*/ 4 h 28"/>
                  <a:gd name="T4" fmla="*/ 8 w 44"/>
                  <a:gd name="T5" fmla="*/ 14 h 28"/>
                  <a:gd name="T6" fmla="*/ 22 w 44"/>
                  <a:gd name="T7" fmla="*/ 28 h 28"/>
                  <a:gd name="T8" fmla="*/ 36 w 44"/>
                  <a:gd name="T9" fmla="*/ 14 h 28"/>
                  <a:gd name="T10" fmla="*/ 36 w 44"/>
                  <a:gd name="T11" fmla="*/ 4 h 28"/>
                  <a:gd name="T12" fmla="*/ 44 w 44"/>
                  <a:gd name="T13" fmla="*/ 4 h 28"/>
                  <a:gd name="T14" fmla="*/ 44 w 44"/>
                  <a:gd name="T15" fmla="*/ 0 h 28"/>
                  <a:gd name="T16" fmla="*/ 0 w 44"/>
                  <a:gd name="T17" fmla="*/ 0 h 28"/>
                  <a:gd name="T18" fmla="*/ 0 w 44"/>
                  <a:gd name="T19" fmla="*/ 4 h 28"/>
                  <a:gd name="T20" fmla="*/ 12 w 44"/>
                  <a:gd name="T21" fmla="*/ 4 h 28"/>
                  <a:gd name="T22" fmla="*/ 32 w 44"/>
                  <a:gd name="T23" fmla="*/ 4 h 28"/>
                  <a:gd name="T24" fmla="*/ 32 w 44"/>
                  <a:gd name="T25" fmla="*/ 14 h 28"/>
                  <a:gd name="T26" fmla="*/ 22 w 44"/>
                  <a:gd name="T27" fmla="*/ 24 h 28"/>
                  <a:gd name="T28" fmla="*/ 12 w 44"/>
                  <a:gd name="T29" fmla="*/ 14 h 28"/>
                  <a:gd name="T30" fmla="*/ 12 w 44"/>
                  <a:gd name="T3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28">
                    <a:moveTo>
                      <a:pt x="0" y="4"/>
                    </a:moveTo>
                    <a:cubicBezTo>
                      <a:pt x="8" y="4"/>
                      <a:pt x="8" y="4"/>
                      <a:pt x="8" y="4"/>
                    </a:cubicBezTo>
                    <a:cubicBezTo>
                      <a:pt x="8" y="14"/>
                      <a:pt x="8" y="14"/>
                      <a:pt x="8" y="14"/>
                    </a:cubicBezTo>
                    <a:cubicBezTo>
                      <a:pt x="8" y="22"/>
                      <a:pt x="14" y="28"/>
                      <a:pt x="22" y="28"/>
                    </a:cubicBezTo>
                    <a:cubicBezTo>
                      <a:pt x="30" y="28"/>
                      <a:pt x="36" y="22"/>
                      <a:pt x="36" y="14"/>
                    </a:cubicBezTo>
                    <a:cubicBezTo>
                      <a:pt x="36" y="4"/>
                      <a:pt x="36" y="4"/>
                      <a:pt x="36" y="4"/>
                    </a:cubicBezTo>
                    <a:cubicBezTo>
                      <a:pt x="44" y="4"/>
                      <a:pt x="44" y="4"/>
                      <a:pt x="44" y="4"/>
                    </a:cubicBezTo>
                    <a:cubicBezTo>
                      <a:pt x="44" y="0"/>
                      <a:pt x="44" y="0"/>
                      <a:pt x="44" y="0"/>
                    </a:cubicBezTo>
                    <a:cubicBezTo>
                      <a:pt x="0" y="0"/>
                      <a:pt x="0" y="0"/>
                      <a:pt x="0" y="0"/>
                    </a:cubicBezTo>
                    <a:lnTo>
                      <a:pt x="0" y="4"/>
                    </a:lnTo>
                    <a:close/>
                    <a:moveTo>
                      <a:pt x="12" y="4"/>
                    </a:moveTo>
                    <a:cubicBezTo>
                      <a:pt x="32" y="4"/>
                      <a:pt x="32" y="4"/>
                      <a:pt x="32" y="4"/>
                    </a:cubicBezTo>
                    <a:cubicBezTo>
                      <a:pt x="32" y="14"/>
                      <a:pt x="32" y="14"/>
                      <a:pt x="32" y="14"/>
                    </a:cubicBezTo>
                    <a:cubicBezTo>
                      <a:pt x="32" y="20"/>
                      <a:pt x="28" y="24"/>
                      <a:pt x="22" y="24"/>
                    </a:cubicBezTo>
                    <a:cubicBezTo>
                      <a:pt x="16" y="24"/>
                      <a:pt x="12" y="20"/>
                      <a:pt x="12" y="14"/>
                    </a:cubicBez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Rectangle 151"/>
              <p:cNvSpPr>
                <a:spLocks noChangeArrowheads="1"/>
              </p:cNvSpPr>
              <p:nvPr/>
            </p:nvSpPr>
            <p:spPr bwMode="auto">
              <a:xfrm>
                <a:off x="3991038" y="2729444"/>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Oval 152"/>
              <p:cNvSpPr>
                <a:spLocks noChangeArrowheads="1"/>
              </p:cNvSpPr>
              <p:nvPr/>
            </p:nvSpPr>
            <p:spPr bwMode="auto">
              <a:xfrm>
                <a:off x="4069654"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153"/>
              <p:cNvSpPr>
                <a:spLocks noEditPoints="1"/>
              </p:cNvSpPr>
              <p:nvPr/>
            </p:nvSpPr>
            <p:spPr bwMode="auto">
              <a:xfrm>
                <a:off x="3929743"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9" name="Group 108"/>
            <p:cNvGrpSpPr/>
            <p:nvPr/>
          </p:nvGrpSpPr>
          <p:grpSpPr>
            <a:xfrm>
              <a:off x="11720135" y="195770"/>
              <a:ext cx="218527" cy="219859"/>
              <a:chOff x="3396750" y="3185154"/>
              <a:chExt cx="218527" cy="219859"/>
            </a:xfrm>
            <a:grpFill/>
          </p:grpSpPr>
          <p:sp>
            <p:nvSpPr>
              <p:cNvPr id="169"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0" name="Group 109"/>
            <p:cNvGrpSpPr/>
            <p:nvPr/>
          </p:nvGrpSpPr>
          <p:grpSpPr>
            <a:xfrm>
              <a:off x="11534193" y="6376915"/>
              <a:ext cx="218527" cy="218527"/>
              <a:chOff x="1264778" y="1582176"/>
              <a:chExt cx="218527" cy="218527"/>
            </a:xfrm>
            <a:grpFill/>
          </p:grpSpPr>
          <p:sp>
            <p:nvSpPr>
              <p:cNvPr id="163" name="Freeform 5"/>
              <p:cNvSpPr>
                <a:spLocks noEditPoints="1"/>
              </p:cNvSpPr>
              <p:nvPr/>
            </p:nvSpPr>
            <p:spPr bwMode="auto">
              <a:xfrm>
                <a:off x="1307417" y="1634143"/>
                <a:ext cx="53299" cy="53299"/>
              </a:xfrm>
              <a:custGeom>
                <a:avLst/>
                <a:gdLst>
                  <a:gd name="T0" fmla="*/ 24 w 24"/>
                  <a:gd name="T1" fmla="*/ 12 h 24"/>
                  <a:gd name="T2" fmla="*/ 12 w 24"/>
                  <a:gd name="T3" fmla="*/ 0 h 24"/>
                  <a:gd name="T4" fmla="*/ 0 w 24"/>
                  <a:gd name="T5" fmla="*/ 12 h 24"/>
                  <a:gd name="T6" fmla="*/ 12 w 24"/>
                  <a:gd name="T7" fmla="*/ 24 h 24"/>
                  <a:gd name="T8" fmla="*/ 24 w 24"/>
                  <a:gd name="T9" fmla="*/ 12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5"/>
                      <a:pt x="19" y="0"/>
                      <a:pt x="12" y="0"/>
                    </a:cubicBezTo>
                    <a:cubicBezTo>
                      <a:pt x="5" y="0"/>
                      <a:pt x="0" y="5"/>
                      <a:pt x="0" y="12"/>
                    </a:cubicBezTo>
                    <a:cubicBezTo>
                      <a:pt x="0" y="19"/>
                      <a:pt x="5" y="24"/>
                      <a:pt x="12" y="24"/>
                    </a:cubicBezTo>
                    <a:cubicBezTo>
                      <a:pt x="19" y="24"/>
                      <a:pt x="24" y="19"/>
                      <a:pt x="24" y="12"/>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Rectangle 6"/>
              <p:cNvSpPr>
                <a:spLocks noChangeArrowheads="1"/>
              </p:cNvSpPr>
              <p:nvPr/>
            </p:nvSpPr>
            <p:spPr bwMode="auto">
              <a:xfrm>
                <a:off x="1351390" y="1731414"/>
                <a:ext cx="43972"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Oval 7"/>
              <p:cNvSpPr>
                <a:spLocks noChangeArrowheads="1"/>
              </p:cNvSpPr>
              <p:nvPr/>
            </p:nvSpPr>
            <p:spPr bwMode="auto">
              <a:xfrm>
                <a:off x="1326072"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Oval 8"/>
              <p:cNvSpPr>
                <a:spLocks noChangeArrowheads="1"/>
              </p:cNvSpPr>
              <p:nvPr/>
            </p:nvSpPr>
            <p:spPr bwMode="auto">
              <a:xfrm>
                <a:off x="1404689"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9"/>
              <p:cNvSpPr>
                <a:spLocks noEditPoints="1"/>
              </p:cNvSpPr>
              <p:nvPr/>
            </p:nvSpPr>
            <p:spPr bwMode="auto">
              <a:xfrm>
                <a:off x="1264778"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10"/>
              <p:cNvSpPr>
                <a:spLocks noEditPoints="1"/>
              </p:cNvSpPr>
              <p:nvPr/>
            </p:nvSpPr>
            <p:spPr bwMode="auto">
              <a:xfrm>
                <a:off x="1386034" y="1634143"/>
                <a:ext cx="53299" cy="53299"/>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1" name="Group 110"/>
            <p:cNvGrpSpPr/>
            <p:nvPr/>
          </p:nvGrpSpPr>
          <p:grpSpPr>
            <a:xfrm>
              <a:off x="4838688" y="6491061"/>
              <a:ext cx="218527" cy="219859"/>
              <a:chOff x="3396750" y="3185154"/>
              <a:chExt cx="218527" cy="219859"/>
            </a:xfrm>
            <a:grpFill/>
          </p:grpSpPr>
          <p:sp>
            <p:nvSpPr>
              <p:cNvPr id="159"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2" name="Group 111"/>
            <p:cNvGrpSpPr/>
            <p:nvPr/>
          </p:nvGrpSpPr>
          <p:grpSpPr>
            <a:xfrm>
              <a:off x="5166934" y="266108"/>
              <a:ext cx="218527" cy="219859"/>
              <a:chOff x="3396750" y="3185154"/>
              <a:chExt cx="218527" cy="219859"/>
            </a:xfrm>
            <a:grpFill/>
          </p:grpSpPr>
          <p:sp>
            <p:nvSpPr>
              <p:cNvPr id="155"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3" name="Group 112"/>
            <p:cNvGrpSpPr/>
            <p:nvPr/>
          </p:nvGrpSpPr>
          <p:grpSpPr>
            <a:xfrm>
              <a:off x="295825" y="4072051"/>
              <a:ext cx="218527" cy="218527"/>
              <a:chOff x="7127702" y="2116502"/>
              <a:chExt cx="218527" cy="218527"/>
            </a:xfrm>
            <a:grpFill/>
          </p:grpSpPr>
          <p:sp>
            <p:nvSpPr>
              <p:cNvPr id="149" name="Freeform 114"/>
              <p:cNvSpPr>
                <a:spLocks/>
              </p:cNvSpPr>
              <p:nvPr/>
            </p:nvSpPr>
            <p:spPr bwMode="auto">
              <a:xfrm>
                <a:off x="7198324" y="2256413"/>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115"/>
              <p:cNvSpPr>
                <a:spLocks/>
              </p:cNvSpPr>
              <p:nvPr/>
            </p:nvSpPr>
            <p:spPr bwMode="auto">
              <a:xfrm>
                <a:off x="7250290" y="2168469"/>
                <a:ext cx="34645" cy="26650"/>
              </a:xfrm>
              <a:custGeom>
                <a:avLst/>
                <a:gdLst>
                  <a:gd name="T0" fmla="*/ 26 w 26"/>
                  <a:gd name="T1" fmla="*/ 5 h 20"/>
                  <a:gd name="T2" fmla="*/ 23 w 26"/>
                  <a:gd name="T3" fmla="*/ 0 h 20"/>
                  <a:gd name="T4" fmla="*/ 0 w 26"/>
                  <a:gd name="T5" fmla="*/ 15 h 20"/>
                  <a:gd name="T6" fmla="*/ 3 w 26"/>
                  <a:gd name="T7" fmla="*/ 20 h 20"/>
                  <a:gd name="T8" fmla="*/ 26 w 26"/>
                  <a:gd name="T9" fmla="*/ 5 h 20"/>
                </a:gdLst>
                <a:ahLst/>
                <a:cxnLst>
                  <a:cxn ang="0">
                    <a:pos x="T0" y="T1"/>
                  </a:cxn>
                  <a:cxn ang="0">
                    <a:pos x="T2" y="T3"/>
                  </a:cxn>
                  <a:cxn ang="0">
                    <a:pos x="T4" y="T5"/>
                  </a:cxn>
                  <a:cxn ang="0">
                    <a:pos x="T6" y="T7"/>
                  </a:cxn>
                  <a:cxn ang="0">
                    <a:pos x="T8" y="T9"/>
                  </a:cxn>
                </a:cxnLst>
                <a:rect l="0" t="0" r="r" b="b"/>
                <a:pathLst>
                  <a:path w="26" h="20">
                    <a:moveTo>
                      <a:pt x="26" y="5"/>
                    </a:moveTo>
                    <a:lnTo>
                      <a:pt x="23" y="0"/>
                    </a:lnTo>
                    <a:lnTo>
                      <a:pt x="0" y="15"/>
                    </a:lnTo>
                    <a:lnTo>
                      <a:pt x="3" y="20"/>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Freeform 116"/>
              <p:cNvSpPr>
                <a:spLocks/>
              </p:cNvSpPr>
              <p:nvPr/>
            </p:nvSpPr>
            <p:spPr bwMode="auto">
              <a:xfrm>
                <a:off x="7188996" y="2168469"/>
                <a:ext cx="34645" cy="26650"/>
              </a:xfrm>
              <a:custGeom>
                <a:avLst/>
                <a:gdLst>
                  <a:gd name="T0" fmla="*/ 26 w 26"/>
                  <a:gd name="T1" fmla="*/ 15 h 20"/>
                  <a:gd name="T2" fmla="*/ 3 w 26"/>
                  <a:gd name="T3" fmla="*/ 0 h 20"/>
                  <a:gd name="T4" fmla="*/ 0 w 26"/>
                  <a:gd name="T5" fmla="*/ 5 h 20"/>
                  <a:gd name="T6" fmla="*/ 23 w 26"/>
                  <a:gd name="T7" fmla="*/ 20 h 20"/>
                  <a:gd name="T8" fmla="*/ 26 w 26"/>
                  <a:gd name="T9" fmla="*/ 15 h 20"/>
                </a:gdLst>
                <a:ahLst/>
                <a:cxnLst>
                  <a:cxn ang="0">
                    <a:pos x="T0" y="T1"/>
                  </a:cxn>
                  <a:cxn ang="0">
                    <a:pos x="T2" y="T3"/>
                  </a:cxn>
                  <a:cxn ang="0">
                    <a:pos x="T4" y="T5"/>
                  </a:cxn>
                  <a:cxn ang="0">
                    <a:pos x="T6" y="T7"/>
                  </a:cxn>
                  <a:cxn ang="0">
                    <a:pos x="T8" y="T9"/>
                  </a:cxn>
                </a:cxnLst>
                <a:rect l="0" t="0" r="r" b="b"/>
                <a:pathLst>
                  <a:path w="26" h="20">
                    <a:moveTo>
                      <a:pt x="26" y="15"/>
                    </a:moveTo>
                    <a:lnTo>
                      <a:pt x="3" y="0"/>
                    </a:lnTo>
                    <a:lnTo>
                      <a:pt x="0" y="5"/>
                    </a:lnTo>
                    <a:lnTo>
                      <a:pt x="23" y="20"/>
                    </a:lnTo>
                    <a:lnTo>
                      <a:pt x="2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Oval 117"/>
              <p:cNvSpPr>
                <a:spLocks noChangeArrowheads="1"/>
              </p:cNvSpPr>
              <p:nvPr/>
            </p:nvSpPr>
            <p:spPr bwMode="auto">
              <a:xfrm>
                <a:off x="7188996"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Oval 118"/>
              <p:cNvSpPr>
                <a:spLocks noChangeArrowheads="1"/>
              </p:cNvSpPr>
              <p:nvPr/>
            </p:nvSpPr>
            <p:spPr bwMode="auto">
              <a:xfrm>
                <a:off x="7267613"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119"/>
              <p:cNvSpPr>
                <a:spLocks noEditPoints="1"/>
              </p:cNvSpPr>
              <p:nvPr/>
            </p:nvSpPr>
            <p:spPr bwMode="auto">
              <a:xfrm>
                <a:off x="7127702"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4" name="Group 113"/>
            <p:cNvGrpSpPr/>
            <p:nvPr/>
          </p:nvGrpSpPr>
          <p:grpSpPr>
            <a:xfrm>
              <a:off x="5729642" y="3419615"/>
              <a:ext cx="218527" cy="219859"/>
              <a:chOff x="3396750" y="3185154"/>
              <a:chExt cx="218527" cy="219859"/>
            </a:xfrm>
            <a:grpFill/>
          </p:grpSpPr>
          <p:sp>
            <p:nvSpPr>
              <p:cNvPr id="145"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15" name="Freeform 114"/>
            <p:cNvSpPr>
              <a:spLocks noEditPoints="1"/>
            </p:cNvSpPr>
            <p:nvPr/>
          </p:nvSpPr>
          <p:spPr bwMode="auto">
            <a:xfrm>
              <a:off x="7744559" y="5866193"/>
              <a:ext cx="300038" cy="271462"/>
            </a:xfrm>
            <a:custGeom>
              <a:avLst/>
              <a:gdLst>
                <a:gd name="T0" fmla="*/ 64 w 124"/>
                <a:gd name="T1" fmla="*/ 8 h 112"/>
                <a:gd name="T2" fmla="*/ 64 w 124"/>
                <a:gd name="T3" fmla="*/ 2 h 112"/>
                <a:gd name="T4" fmla="*/ 62 w 124"/>
                <a:gd name="T5" fmla="*/ 0 h 112"/>
                <a:gd name="T6" fmla="*/ 60 w 124"/>
                <a:gd name="T7" fmla="*/ 2 h 112"/>
                <a:gd name="T8" fmla="*/ 60 w 124"/>
                <a:gd name="T9" fmla="*/ 8 h 112"/>
                <a:gd name="T10" fmla="*/ 0 w 124"/>
                <a:gd name="T11" fmla="*/ 48 h 112"/>
                <a:gd name="T12" fmla="*/ 10 w 124"/>
                <a:gd name="T13" fmla="*/ 40 h 112"/>
                <a:gd name="T14" fmla="*/ 20 w 124"/>
                <a:gd name="T15" fmla="*/ 48 h 112"/>
                <a:gd name="T16" fmla="*/ 30 w 124"/>
                <a:gd name="T17" fmla="*/ 40 h 112"/>
                <a:gd name="T18" fmla="*/ 40 w 124"/>
                <a:gd name="T19" fmla="*/ 48 h 112"/>
                <a:gd name="T20" fmla="*/ 50 w 124"/>
                <a:gd name="T21" fmla="*/ 40 h 112"/>
                <a:gd name="T22" fmla="*/ 60 w 124"/>
                <a:gd name="T23" fmla="*/ 48 h 112"/>
                <a:gd name="T24" fmla="*/ 60 w 124"/>
                <a:gd name="T25" fmla="*/ 92 h 112"/>
                <a:gd name="T26" fmla="*/ 60 w 124"/>
                <a:gd name="T27" fmla="*/ 104 h 112"/>
                <a:gd name="T28" fmla="*/ 56 w 124"/>
                <a:gd name="T29" fmla="*/ 108 h 112"/>
                <a:gd name="T30" fmla="*/ 52 w 124"/>
                <a:gd name="T31" fmla="*/ 104 h 112"/>
                <a:gd name="T32" fmla="*/ 52 w 124"/>
                <a:gd name="T33" fmla="*/ 100 h 112"/>
                <a:gd name="T34" fmla="*/ 52 w 124"/>
                <a:gd name="T35" fmla="*/ 98 h 112"/>
                <a:gd name="T36" fmla="*/ 50 w 124"/>
                <a:gd name="T37" fmla="*/ 96 h 112"/>
                <a:gd name="T38" fmla="*/ 48 w 124"/>
                <a:gd name="T39" fmla="*/ 98 h 112"/>
                <a:gd name="T40" fmla="*/ 48 w 124"/>
                <a:gd name="T41" fmla="*/ 101 h 112"/>
                <a:gd name="T42" fmla="*/ 48 w 124"/>
                <a:gd name="T43" fmla="*/ 104 h 112"/>
                <a:gd name="T44" fmla="*/ 56 w 124"/>
                <a:gd name="T45" fmla="*/ 112 h 112"/>
                <a:gd name="T46" fmla="*/ 64 w 124"/>
                <a:gd name="T47" fmla="*/ 104 h 112"/>
                <a:gd name="T48" fmla="*/ 64 w 124"/>
                <a:gd name="T49" fmla="*/ 98 h 112"/>
                <a:gd name="T50" fmla="*/ 64 w 124"/>
                <a:gd name="T51" fmla="*/ 48 h 112"/>
                <a:gd name="T52" fmla="*/ 74 w 124"/>
                <a:gd name="T53" fmla="*/ 40 h 112"/>
                <a:gd name="T54" fmla="*/ 84 w 124"/>
                <a:gd name="T55" fmla="*/ 48 h 112"/>
                <a:gd name="T56" fmla="*/ 94 w 124"/>
                <a:gd name="T57" fmla="*/ 40 h 112"/>
                <a:gd name="T58" fmla="*/ 104 w 124"/>
                <a:gd name="T59" fmla="*/ 48 h 112"/>
                <a:gd name="T60" fmla="*/ 114 w 124"/>
                <a:gd name="T61" fmla="*/ 40 h 112"/>
                <a:gd name="T62" fmla="*/ 124 w 124"/>
                <a:gd name="T63" fmla="*/ 48 h 112"/>
                <a:gd name="T64" fmla="*/ 64 w 124"/>
                <a:gd name="T65" fmla="*/ 8 h 112"/>
                <a:gd name="T66" fmla="*/ 17 w 124"/>
                <a:gd name="T67" fmla="*/ 38 h 112"/>
                <a:gd name="T68" fmla="*/ 10 w 124"/>
                <a:gd name="T69" fmla="*/ 36 h 112"/>
                <a:gd name="T70" fmla="*/ 7 w 124"/>
                <a:gd name="T71" fmla="*/ 36 h 112"/>
                <a:gd name="T72" fmla="*/ 33 w 124"/>
                <a:gd name="T73" fmla="*/ 17 h 112"/>
                <a:gd name="T74" fmla="*/ 17 w 124"/>
                <a:gd name="T75" fmla="*/ 38 h 112"/>
                <a:gd name="T76" fmla="*/ 37 w 124"/>
                <a:gd name="T77" fmla="*/ 38 h 112"/>
                <a:gd name="T78" fmla="*/ 30 w 124"/>
                <a:gd name="T79" fmla="*/ 36 h 112"/>
                <a:gd name="T80" fmla="*/ 21 w 124"/>
                <a:gd name="T81" fmla="*/ 38 h 112"/>
                <a:gd name="T82" fmla="*/ 48 w 124"/>
                <a:gd name="T83" fmla="*/ 14 h 112"/>
                <a:gd name="T84" fmla="*/ 37 w 124"/>
                <a:gd name="T85" fmla="*/ 38 h 112"/>
                <a:gd name="T86" fmla="*/ 60 w 124"/>
                <a:gd name="T87" fmla="*/ 40 h 112"/>
                <a:gd name="T88" fmla="*/ 50 w 124"/>
                <a:gd name="T89" fmla="*/ 36 h 112"/>
                <a:gd name="T90" fmla="*/ 41 w 124"/>
                <a:gd name="T91" fmla="*/ 39 h 112"/>
                <a:gd name="T92" fmla="*/ 60 w 124"/>
                <a:gd name="T93" fmla="*/ 12 h 112"/>
                <a:gd name="T94" fmla="*/ 60 w 124"/>
                <a:gd name="T95" fmla="*/ 40 h 112"/>
                <a:gd name="T96" fmla="*/ 74 w 124"/>
                <a:gd name="T97" fmla="*/ 36 h 112"/>
                <a:gd name="T98" fmla="*/ 64 w 124"/>
                <a:gd name="T99" fmla="*/ 40 h 112"/>
                <a:gd name="T100" fmla="*/ 64 w 124"/>
                <a:gd name="T101" fmla="*/ 12 h 112"/>
                <a:gd name="T102" fmla="*/ 83 w 124"/>
                <a:gd name="T103" fmla="*/ 39 h 112"/>
                <a:gd name="T104" fmla="*/ 74 w 124"/>
                <a:gd name="T105" fmla="*/ 36 h 112"/>
                <a:gd name="T106" fmla="*/ 94 w 124"/>
                <a:gd name="T107" fmla="*/ 36 h 112"/>
                <a:gd name="T108" fmla="*/ 87 w 124"/>
                <a:gd name="T109" fmla="*/ 38 h 112"/>
                <a:gd name="T110" fmla="*/ 75 w 124"/>
                <a:gd name="T111" fmla="*/ 14 h 112"/>
                <a:gd name="T112" fmla="*/ 102 w 124"/>
                <a:gd name="T113" fmla="*/ 38 h 112"/>
                <a:gd name="T114" fmla="*/ 94 w 124"/>
                <a:gd name="T115" fmla="*/ 36 h 112"/>
                <a:gd name="T116" fmla="*/ 114 w 124"/>
                <a:gd name="T117" fmla="*/ 36 h 112"/>
                <a:gd name="T118" fmla="*/ 106 w 124"/>
                <a:gd name="T119" fmla="*/ 38 h 112"/>
                <a:gd name="T120" fmla="*/ 90 w 124"/>
                <a:gd name="T121" fmla="*/ 17 h 112"/>
                <a:gd name="T122" fmla="*/ 117 w 124"/>
                <a:gd name="T123" fmla="*/ 36 h 112"/>
                <a:gd name="T124" fmla="*/ 114 w 124"/>
                <a:gd name="T125"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4" h="112">
                  <a:moveTo>
                    <a:pt x="64" y="8"/>
                  </a:moveTo>
                  <a:cubicBezTo>
                    <a:pt x="64" y="2"/>
                    <a:pt x="64" y="2"/>
                    <a:pt x="64" y="2"/>
                  </a:cubicBezTo>
                  <a:cubicBezTo>
                    <a:pt x="64" y="1"/>
                    <a:pt x="63" y="0"/>
                    <a:pt x="62" y="0"/>
                  </a:cubicBezTo>
                  <a:cubicBezTo>
                    <a:pt x="61" y="0"/>
                    <a:pt x="60" y="1"/>
                    <a:pt x="60" y="2"/>
                  </a:cubicBezTo>
                  <a:cubicBezTo>
                    <a:pt x="60" y="8"/>
                    <a:pt x="60" y="8"/>
                    <a:pt x="60" y="8"/>
                  </a:cubicBezTo>
                  <a:cubicBezTo>
                    <a:pt x="28" y="9"/>
                    <a:pt x="0" y="26"/>
                    <a:pt x="0" y="48"/>
                  </a:cubicBezTo>
                  <a:cubicBezTo>
                    <a:pt x="0" y="44"/>
                    <a:pt x="4" y="40"/>
                    <a:pt x="10" y="40"/>
                  </a:cubicBezTo>
                  <a:cubicBezTo>
                    <a:pt x="15" y="40"/>
                    <a:pt x="20" y="44"/>
                    <a:pt x="20" y="48"/>
                  </a:cubicBezTo>
                  <a:cubicBezTo>
                    <a:pt x="20" y="44"/>
                    <a:pt x="24" y="40"/>
                    <a:pt x="30" y="40"/>
                  </a:cubicBezTo>
                  <a:cubicBezTo>
                    <a:pt x="35" y="40"/>
                    <a:pt x="40" y="44"/>
                    <a:pt x="40" y="48"/>
                  </a:cubicBezTo>
                  <a:cubicBezTo>
                    <a:pt x="40" y="44"/>
                    <a:pt x="44" y="40"/>
                    <a:pt x="50" y="40"/>
                  </a:cubicBezTo>
                  <a:cubicBezTo>
                    <a:pt x="55" y="40"/>
                    <a:pt x="60" y="44"/>
                    <a:pt x="60" y="48"/>
                  </a:cubicBezTo>
                  <a:cubicBezTo>
                    <a:pt x="60" y="92"/>
                    <a:pt x="60" y="92"/>
                    <a:pt x="60" y="92"/>
                  </a:cubicBezTo>
                  <a:cubicBezTo>
                    <a:pt x="60" y="104"/>
                    <a:pt x="60" y="104"/>
                    <a:pt x="60" y="104"/>
                  </a:cubicBezTo>
                  <a:cubicBezTo>
                    <a:pt x="60" y="106"/>
                    <a:pt x="58" y="108"/>
                    <a:pt x="56" y="108"/>
                  </a:cubicBezTo>
                  <a:cubicBezTo>
                    <a:pt x="54" y="108"/>
                    <a:pt x="52" y="106"/>
                    <a:pt x="52" y="104"/>
                  </a:cubicBezTo>
                  <a:cubicBezTo>
                    <a:pt x="52" y="100"/>
                    <a:pt x="52" y="100"/>
                    <a:pt x="52" y="100"/>
                  </a:cubicBezTo>
                  <a:cubicBezTo>
                    <a:pt x="52" y="98"/>
                    <a:pt x="52" y="98"/>
                    <a:pt x="52" y="98"/>
                  </a:cubicBezTo>
                  <a:cubicBezTo>
                    <a:pt x="52" y="97"/>
                    <a:pt x="51" y="96"/>
                    <a:pt x="50" y="96"/>
                  </a:cubicBezTo>
                  <a:cubicBezTo>
                    <a:pt x="49" y="96"/>
                    <a:pt x="48" y="97"/>
                    <a:pt x="48" y="98"/>
                  </a:cubicBezTo>
                  <a:cubicBezTo>
                    <a:pt x="48" y="101"/>
                    <a:pt x="48" y="101"/>
                    <a:pt x="48" y="101"/>
                  </a:cubicBezTo>
                  <a:cubicBezTo>
                    <a:pt x="48" y="104"/>
                    <a:pt x="48" y="104"/>
                    <a:pt x="48" y="104"/>
                  </a:cubicBezTo>
                  <a:cubicBezTo>
                    <a:pt x="48" y="108"/>
                    <a:pt x="52" y="112"/>
                    <a:pt x="56" y="112"/>
                  </a:cubicBezTo>
                  <a:cubicBezTo>
                    <a:pt x="60" y="112"/>
                    <a:pt x="64" y="108"/>
                    <a:pt x="64" y="104"/>
                  </a:cubicBezTo>
                  <a:cubicBezTo>
                    <a:pt x="64" y="98"/>
                    <a:pt x="64" y="98"/>
                    <a:pt x="64" y="98"/>
                  </a:cubicBezTo>
                  <a:cubicBezTo>
                    <a:pt x="64" y="48"/>
                    <a:pt x="64" y="48"/>
                    <a:pt x="64" y="48"/>
                  </a:cubicBezTo>
                  <a:cubicBezTo>
                    <a:pt x="64" y="44"/>
                    <a:pt x="68" y="40"/>
                    <a:pt x="74" y="40"/>
                  </a:cubicBezTo>
                  <a:cubicBezTo>
                    <a:pt x="79" y="40"/>
                    <a:pt x="84" y="44"/>
                    <a:pt x="84" y="48"/>
                  </a:cubicBezTo>
                  <a:cubicBezTo>
                    <a:pt x="84" y="44"/>
                    <a:pt x="88" y="40"/>
                    <a:pt x="94" y="40"/>
                  </a:cubicBezTo>
                  <a:cubicBezTo>
                    <a:pt x="99" y="40"/>
                    <a:pt x="104" y="44"/>
                    <a:pt x="104" y="48"/>
                  </a:cubicBezTo>
                  <a:cubicBezTo>
                    <a:pt x="104" y="44"/>
                    <a:pt x="108" y="40"/>
                    <a:pt x="114" y="40"/>
                  </a:cubicBezTo>
                  <a:cubicBezTo>
                    <a:pt x="119" y="40"/>
                    <a:pt x="124" y="44"/>
                    <a:pt x="124" y="48"/>
                  </a:cubicBezTo>
                  <a:cubicBezTo>
                    <a:pt x="124" y="26"/>
                    <a:pt x="96" y="9"/>
                    <a:pt x="64" y="8"/>
                  </a:cubicBezTo>
                  <a:close/>
                  <a:moveTo>
                    <a:pt x="17" y="38"/>
                  </a:moveTo>
                  <a:cubicBezTo>
                    <a:pt x="15" y="37"/>
                    <a:pt x="13" y="36"/>
                    <a:pt x="10" y="36"/>
                  </a:cubicBezTo>
                  <a:cubicBezTo>
                    <a:pt x="9" y="36"/>
                    <a:pt x="8" y="36"/>
                    <a:pt x="7" y="36"/>
                  </a:cubicBezTo>
                  <a:cubicBezTo>
                    <a:pt x="12" y="28"/>
                    <a:pt x="21" y="21"/>
                    <a:pt x="33" y="17"/>
                  </a:cubicBezTo>
                  <a:cubicBezTo>
                    <a:pt x="26" y="22"/>
                    <a:pt x="20" y="29"/>
                    <a:pt x="17" y="38"/>
                  </a:cubicBezTo>
                  <a:close/>
                  <a:moveTo>
                    <a:pt x="37" y="38"/>
                  </a:moveTo>
                  <a:cubicBezTo>
                    <a:pt x="35" y="37"/>
                    <a:pt x="32" y="36"/>
                    <a:pt x="30" y="36"/>
                  </a:cubicBezTo>
                  <a:cubicBezTo>
                    <a:pt x="27" y="36"/>
                    <a:pt x="24" y="37"/>
                    <a:pt x="21" y="38"/>
                  </a:cubicBezTo>
                  <a:cubicBezTo>
                    <a:pt x="25" y="27"/>
                    <a:pt x="35" y="18"/>
                    <a:pt x="48" y="14"/>
                  </a:cubicBezTo>
                  <a:cubicBezTo>
                    <a:pt x="43" y="19"/>
                    <a:pt x="38" y="28"/>
                    <a:pt x="37" y="38"/>
                  </a:cubicBezTo>
                  <a:close/>
                  <a:moveTo>
                    <a:pt x="60" y="40"/>
                  </a:moveTo>
                  <a:cubicBezTo>
                    <a:pt x="56" y="37"/>
                    <a:pt x="54" y="36"/>
                    <a:pt x="50" y="36"/>
                  </a:cubicBezTo>
                  <a:cubicBezTo>
                    <a:pt x="46" y="36"/>
                    <a:pt x="43" y="37"/>
                    <a:pt x="41" y="39"/>
                  </a:cubicBezTo>
                  <a:cubicBezTo>
                    <a:pt x="43" y="25"/>
                    <a:pt x="52" y="14"/>
                    <a:pt x="60" y="12"/>
                  </a:cubicBezTo>
                  <a:lnTo>
                    <a:pt x="60" y="40"/>
                  </a:lnTo>
                  <a:close/>
                  <a:moveTo>
                    <a:pt x="74" y="36"/>
                  </a:moveTo>
                  <a:cubicBezTo>
                    <a:pt x="70" y="36"/>
                    <a:pt x="68" y="37"/>
                    <a:pt x="64" y="40"/>
                  </a:cubicBezTo>
                  <a:cubicBezTo>
                    <a:pt x="64" y="12"/>
                    <a:pt x="64" y="12"/>
                    <a:pt x="64" y="12"/>
                  </a:cubicBezTo>
                  <a:cubicBezTo>
                    <a:pt x="72" y="14"/>
                    <a:pt x="81" y="25"/>
                    <a:pt x="83" y="39"/>
                  </a:cubicBezTo>
                  <a:cubicBezTo>
                    <a:pt x="81" y="37"/>
                    <a:pt x="77" y="36"/>
                    <a:pt x="74" y="36"/>
                  </a:cubicBezTo>
                  <a:close/>
                  <a:moveTo>
                    <a:pt x="94" y="36"/>
                  </a:moveTo>
                  <a:cubicBezTo>
                    <a:pt x="91" y="36"/>
                    <a:pt x="89" y="37"/>
                    <a:pt x="87" y="38"/>
                  </a:cubicBezTo>
                  <a:cubicBezTo>
                    <a:pt x="85" y="28"/>
                    <a:pt x="81" y="19"/>
                    <a:pt x="75" y="14"/>
                  </a:cubicBezTo>
                  <a:cubicBezTo>
                    <a:pt x="88" y="18"/>
                    <a:pt x="99" y="27"/>
                    <a:pt x="102" y="38"/>
                  </a:cubicBezTo>
                  <a:cubicBezTo>
                    <a:pt x="100" y="37"/>
                    <a:pt x="97" y="36"/>
                    <a:pt x="94" y="36"/>
                  </a:cubicBezTo>
                  <a:close/>
                  <a:moveTo>
                    <a:pt x="114" y="36"/>
                  </a:moveTo>
                  <a:cubicBezTo>
                    <a:pt x="111" y="36"/>
                    <a:pt x="108" y="37"/>
                    <a:pt x="106" y="38"/>
                  </a:cubicBezTo>
                  <a:cubicBezTo>
                    <a:pt x="104" y="29"/>
                    <a:pt x="98" y="22"/>
                    <a:pt x="90" y="17"/>
                  </a:cubicBezTo>
                  <a:cubicBezTo>
                    <a:pt x="103" y="21"/>
                    <a:pt x="112" y="28"/>
                    <a:pt x="117" y="36"/>
                  </a:cubicBezTo>
                  <a:cubicBezTo>
                    <a:pt x="116" y="36"/>
                    <a:pt x="115" y="36"/>
                    <a:pt x="114"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115"/>
            <p:cNvSpPr>
              <a:spLocks noEditPoints="1"/>
            </p:cNvSpPr>
            <p:nvPr/>
          </p:nvSpPr>
          <p:spPr bwMode="auto">
            <a:xfrm>
              <a:off x="470756" y="4536601"/>
              <a:ext cx="290513" cy="90487"/>
            </a:xfrm>
            <a:custGeom>
              <a:avLst/>
              <a:gdLst>
                <a:gd name="T0" fmla="*/ 64 w 120"/>
                <a:gd name="T1" fmla="*/ 5 h 37"/>
                <a:gd name="T2" fmla="*/ 1 w 120"/>
                <a:gd name="T3" fmla="*/ 3 h 37"/>
                <a:gd name="T4" fmla="*/ 5 w 120"/>
                <a:gd name="T5" fmla="*/ 14 h 37"/>
                <a:gd name="T6" fmla="*/ 15 w 120"/>
                <a:gd name="T7" fmla="*/ 35 h 37"/>
                <a:gd name="T8" fmla="*/ 45 w 120"/>
                <a:gd name="T9" fmla="*/ 34 h 37"/>
                <a:gd name="T10" fmla="*/ 56 w 120"/>
                <a:gd name="T11" fmla="*/ 14 h 37"/>
                <a:gd name="T12" fmla="*/ 68 w 120"/>
                <a:gd name="T13" fmla="*/ 25 h 37"/>
                <a:gd name="T14" fmla="*/ 91 w 120"/>
                <a:gd name="T15" fmla="*/ 37 h 37"/>
                <a:gd name="T16" fmla="*/ 112 w 120"/>
                <a:gd name="T17" fmla="*/ 25 h 37"/>
                <a:gd name="T18" fmla="*/ 119 w 120"/>
                <a:gd name="T19" fmla="*/ 10 h 37"/>
                <a:gd name="T20" fmla="*/ 11 w 120"/>
                <a:gd name="T21" fmla="*/ 7 h 37"/>
                <a:gd name="T22" fmla="*/ 48 w 120"/>
                <a:gd name="T23" fmla="*/ 8 h 37"/>
                <a:gd name="T24" fmla="*/ 9 w 120"/>
                <a:gd name="T25" fmla="*/ 9 h 37"/>
                <a:gd name="T26" fmla="*/ 44 w 120"/>
                <a:gd name="T27" fmla="*/ 29 h 37"/>
                <a:gd name="T28" fmla="*/ 17 w 120"/>
                <a:gd name="T29" fmla="*/ 32 h 37"/>
                <a:gd name="T30" fmla="*/ 45 w 120"/>
                <a:gd name="T31" fmla="*/ 29 h 37"/>
                <a:gd name="T32" fmla="*/ 48 w 120"/>
                <a:gd name="T33" fmla="*/ 25 h 37"/>
                <a:gd name="T34" fmla="*/ 9 w 120"/>
                <a:gd name="T35" fmla="*/ 21 h 37"/>
                <a:gd name="T36" fmla="*/ 48 w 120"/>
                <a:gd name="T37" fmla="*/ 25 h 37"/>
                <a:gd name="T38" fmla="*/ 8 w 120"/>
                <a:gd name="T39" fmla="*/ 13 h 37"/>
                <a:gd name="T40" fmla="*/ 51 w 120"/>
                <a:gd name="T41" fmla="*/ 17 h 37"/>
                <a:gd name="T42" fmla="*/ 91 w 120"/>
                <a:gd name="T43" fmla="*/ 5 h 37"/>
                <a:gd name="T44" fmla="*/ 111 w 120"/>
                <a:gd name="T45" fmla="*/ 9 h 37"/>
                <a:gd name="T46" fmla="*/ 72 w 120"/>
                <a:gd name="T47" fmla="*/ 8 h 37"/>
                <a:gd name="T48" fmla="*/ 92 w 120"/>
                <a:gd name="T49" fmla="*/ 33 h 37"/>
                <a:gd name="T50" fmla="*/ 75 w 120"/>
                <a:gd name="T51" fmla="*/ 29 h 37"/>
                <a:gd name="T52" fmla="*/ 103 w 120"/>
                <a:gd name="T53" fmla="*/ 32 h 37"/>
                <a:gd name="T54" fmla="*/ 72 w 120"/>
                <a:gd name="T55" fmla="*/ 25 h 37"/>
                <a:gd name="T56" fmla="*/ 111 w 120"/>
                <a:gd name="T57" fmla="*/ 21 h 37"/>
                <a:gd name="T58" fmla="*/ 112 w 120"/>
                <a:gd name="T59" fmla="*/ 17 h 37"/>
                <a:gd name="T60" fmla="*/ 68 w 120"/>
                <a:gd name="T61" fmla="*/ 13 h 37"/>
                <a:gd name="T62" fmla="*/ 112 w 120"/>
                <a:gd name="T63"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0" h="37">
                  <a:moveTo>
                    <a:pt x="119" y="3"/>
                  </a:moveTo>
                  <a:cubicBezTo>
                    <a:pt x="106" y="0"/>
                    <a:pt x="81" y="0"/>
                    <a:pt x="64" y="5"/>
                  </a:cubicBezTo>
                  <a:cubicBezTo>
                    <a:pt x="63" y="5"/>
                    <a:pt x="57" y="5"/>
                    <a:pt x="56" y="5"/>
                  </a:cubicBezTo>
                  <a:cubicBezTo>
                    <a:pt x="39" y="0"/>
                    <a:pt x="14" y="0"/>
                    <a:pt x="1" y="3"/>
                  </a:cubicBezTo>
                  <a:cubicBezTo>
                    <a:pt x="0" y="3"/>
                    <a:pt x="0" y="10"/>
                    <a:pt x="1" y="10"/>
                  </a:cubicBezTo>
                  <a:cubicBezTo>
                    <a:pt x="4" y="11"/>
                    <a:pt x="5" y="14"/>
                    <a:pt x="5" y="14"/>
                  </a:cubicBezTo>
                  <a:cubicBezTo>
                    <a:pt x="5" y="14"/>
                    <a:pt x="5" y="16"/>
                    <a:pt x="8" y="25"/>
                  </a:cubicBezTo>
                  <a:cubicBezTo>
                    <a:pt x="10" y="34"/>
                    <a:pt x="15" y="35"/>
                    <a:pt x="15" y="35"/>
                  </a:cubicBezTo>
                  <a:cubicBezTo>
                    <a:pt x="15" y="35"/>
                    <a:pt x="21" y="37"/>
                    <a:pt x="29" y="37"/>
                  </a:cubicBezTo>
                  <a:cubicBezTo>
                    <a:pt x="36" y="37"/>
                    <a:pt x="40" y="37"/>
                    <a:pt x="45" y="34"/>
                  </a:cubicBezTo>
                  <a:cubicBezTo>
                    <a:pt x="50" y="32"/>
                    <a:pt x="52" y="25"/>
                    <a:pt x="52" y="25"/>
                  </a:cubicBezTo>
                  <a:cubicBezTo>
                    <a:pt x="52" y="25"/>
                    <a:pt x="54" y="20"/>
                    <a:pt x="56" y="14"/>
                  </a:cubicBezTo>
                  <a:cubicBezTo>
                    <a:pt x="56" y="13"/>
                    <a:pt x="64" y="13"/>
                    <a:pt x="64" y="14"/>
                  </a:cubicBezTo>
                  <a:cubicBezTo>
                    <a:pt x="66" y="20"/>
                    <a:pt x="68" y="25"/>
                    <a:pt x="68" y="25"/>
                  </a:cubicBezTo>
                  <a:cubicBezTo>
                    <a:pt x="68" y="25"/>
                    <a:pt x="70" y="32"/>
                    <a:pt x="75" y="34"/>
                  </a:cubicBezTo>
                  <a:cubicBezTo>
                    <a:pt x="80" y="37"/>
                    <a:pt x="84" y="37"/>
                    <a:pt x="91" y="37"/>
                  </a:cubicBezTo>
                  <a:cubicBezTo>
                    <a:pt x="99" y="37"/>
                    <a:pt x="105" y="35"/>
                    <a:pt x="105" y="35"/>
                  </a:cubicBezTo>
                  <a:cubicBezTo>
                    <a:pt x="105" y="35"/>
                    <a:pt x="110" y="34"/>
                    <a:pt x="112" y="25"/>
                  </a:cubicBezTo>
                  <a:cubicBezTo>
                    <a:pt x="115" y="16"/>
                    <a:pt x="115" y="14"/>
                    <a:pt x="115" y="14"/>
                  </a:cubicBezTo>
                  <a:cubicBezTo>
                    <a:pt x="115" y="14"/>
                    <a:pt x="116" y="11"/>
                    <a:pt x="119" y="10"/>
                  </a:cubicBezTo>
                  <a:cubicBezTo>
                    <a:pt x="120" y="10"/>
                    <a:pt x="120" y="3"/>
                    <a:pt x="119" y="3"/>
                  </a:cubicBezTo>
                  <a:close/>
                  <a:moveTo>
                    <a:pt x="11" y="7"/>
                  </a:moveTo>
                  <a:cubicBezTo>
                    <a:pt x="14" y="5"/>
                    <a:pt x="25" y="5"/>
                    <a:pt x="29" y="5"/>
                  </a:cubicBezTo>
                  <a:cubicBezTo>
                    <a:pt x="33" y="5"/>
                    <a:pt x="41" y="6"/>
                    <a:pt x="48" y="8"/>
                  </a:cubicBezTo>
                  <a:cubicBezTo>
                    <a:pt x="48" y="9"/>
                    <a:pt x="49" y="9"/>
                    <a:pt x="49" y="9"/>
                  </a:cubicBezTo>
                  <a:cubicBezTo>
                    <a:pt x="9" y="9"/>
                    <a:pt x="9" y="9"/>
                    <a:pt x="9" y="9"/>
                  </a:cubicBezTo>
                  <a:cubicBezTo>
                    <a:pt x="10" y="5"/>
                    <a:pt x="10" y="8"/>
                    <a:pt x="11" y="7"/>
                  </a:cubicBezTo>
                  <a:close/>
                  <a:moveTo>
                    <a:pt x="44" y="29"/>
                  </a:moveTo>
                  <a:cubicBezTo>
                    <a:pt x="42" y="31"/>
                    <a:pt x="36" y="33"/>
                    <a:pt x="28" y="33"/>
                  </a:cubicBezTo>
                  <a:cubicBezTo>
                    <a:pt x="24" y="33"/>
                    <a:pt x="21" y="33"/>
                    <a:pt x="17" y="32"/>
                  </a:cubicBezTo>
                  <a:cubicBezTo>
                    <a:pt x="15" y="31"/>
                    <a:pt x="13" y="29"/>
                    <a:pt x="12" y="29"/>
                  </a:cubicBezTo>
                  <a:cubicBezTo>
                    <a:pt x="45" y="29"/>
                    <a:pt x="45" y="29"/>
                    <a:pt x="45" y="29"/>
                  </a:cubicBezTo>
                  <a:cubicBezTo>
                    <a:pt x="45" y="29"/>
                    <a:pt x="44" y="29"/>
                    <a:pt x="44" y="29"/>
                  </a:cubicBezTo>
                  <a:close/>
                  <a:moveTo>
                    <a:pt x="48" y="25"/>
                  </a:moveTo>
                  <a:cubicBezTo>
                    <a:pt x="10" y="25"/>
                    <a:pt x="10" y="25"/>
                    <a:pt x="10" y="25"/>
                  </a:cubicBezTo>
                  <a:cubicBezTo>
                    <a:pt x="9" y="21"/>
                    <a:pt x="9" y="21"/>
                    <a:pt x="9" y="21"/>
                  </a:cubicBezTo>
                  <a:cubicBezTo>
                    <a:pt x="50" y="21"/>
                    <a:pt x="50" y="21"/>
                    <a:pt x="50" y="21"/>
                  </a:cubicBezTo>
                  <a:cubicBezTo>
                    <a:pt x="50" y="21"/>
                    <a:pt x="49" y="21"/>
                    <a:pt x="48" y="25"/>
                  </a:cubicBezTo>
                  <a:close/>
                  <a:moveTo>
                    <a:pt x="8" y="18"/>
                  </a:moveTo>
                  <a:cubicBezTo>
                    <a:pt x="8" y="14"/>
                    <a:pt x="8" y="13"/>
                    <a:pt x="8" y="13"/>
                  </a:cubicBezTo>
                  <a:cubicBezTo>
                    <a:pt x="52" y="13"/>
                    <a:pt x="52" y="13"/>
                    <a:pt x="52" y="13"/>
                  </a:cubicBezTo>
                  <a:cubicBezTo>
                    <a:pt x="52" y="13"/>
                    <a:pt x="52" y="13"/>
                    <a:pt x="51" y="17"/>
                  </a:cubicBezTo>
                  <a:moveTo>
                    <a:pt x="72" y="8"/>
                  </a:moveTo>
                  <a:cubicBezTo>
                    <a:pt x="79" y="6"/>
                    <a:pt x="87" y="5"/>
                    <a:pt x="91" y="5"/>
                  </a:cubicBezTo>
                  <a:cubicBezTo>
                    <a:pt x="95" y="5"/>
                    <a:pt x="106" y="5"/>
                    <a:pt x="109" y="7"/>
                  </a:cubicBezTo>
                  <a:cubicBezTo>
                    <a:pt x="110" y="8"/>
                    <a:pt x="110" y="5"/>
                    <a:pt x="111" y="9"/>
                  </a:cubicBezTo>
                  <a:cubicBezTo>
                    <a:pt x="70" y="9"/>
                    <a:pt x="70" y="9"/>
                    <a:pt x="70" y="9"/>
                  </a:cubicBezTo>
                  <a:cubicBezTo>
                    <a:pt x="71" y="9"/>
                    <a:pt x="71" y="8"/>
                    <a:pt x="72" y="8"/>
                  </a:cubicBezTo>
                  <a:close/>
                  <a:moveTo>
                    <a:pt x="103" y="32"/>
                  </a:moveTo>
                  <a:cubicBezTo>
                    <a:pt x="99" y="33"/>
                    <a:pt x="96" y="33"/>
                    <a:pt x="92" y="33"/>
                  </a:cubicBezTo>
                  <a:cubicBezTo>
                    <a:pt x="84" y="33"/>
                    <a:pt x="78" y="32"/>
                    <a:pt x="76" y="30"/>
                  </a:cubicBezTo>
                  <a:cubicBezTo>
                    <a:pt x="75" y="29"/>
                    <a:pt x="75" y="29"/>
                    <a:pt x="75" y="29"/>
                  </a:cubicBezTo>
                  <a:cubicBezTo>
                    <a:pt x="108" y="29"/>
                    <a:pt x="108" y="29"/>
                    <a:pt x="108" y="29"/>
                  </a:cubicBezTo>
                  <a:cubicBezTo>
                    <a:pt x="107" y="29"/>
                    <a:pt x="105" y="31"/>
                    <a:pt x="103" y="32"/>
                  </a:cubicBezTo>
                  <a:close/>
                  <a:moveTo>
                    <a:pt x="110" y="25"/>
                  </a:moveTo>
                  <a:cubicBezTo>
                    <a:pt x="72" y="25"/>
                    <a:pt x="72" y="25"/>
                    <a:pt x="72" y="25"/>
                  </a:cubicBezTo>
                  <a:cubicBezTo>
                    <a:pt x="71" y="21"/>
                    <a:pt x="70" y="21"/>
                    <a:pt x="70" y="21"/>
                  </a:cubicBezTo>
                  <a:cubicBezTo>
                    <a:pt x="111" y="21"/>
                    <a:pt x="111" y="21"/>
                    <a:pt x="111" y="21"/>
                  </a:cubicBezTo>
                  <a:cubicBezTo>
                    <a:pt x="111" y="21"/>
                    <a:pt x="111" y="21"/>
                    <a:pt x="110" y="25"/>
                  </a:cubicBezTo>
                  <a:close/>
                  <a:moveTo>
                    <a:pt x="112" y="17"/>
                  </a:moveTo>
                  <a:cubicBezTo>
                    <a:pt x="68" y="17"/>
                    <a:pt x="68" y="17"/>
                    <a:pt x="68" y="17"/>
                  </a:cubicBezTo>
                  <a:cubicBezTo>
                    <a:pt x="68" y="13"/>
                    <a:pt x="68" y="13"/>
                    <a:pt x="68" y="13"/>
                  </a:cubicBezTo>
                  <a:cubicBezTo>
                    <a:pt x="112" y="13"/>
                    <a:pt x="112" y="13"/>
                    <a:pt x="112" y="13"/>
                  </a:cubicBezTo>
                  <a:cubicBezTo>
                    <a:pt x="112" y="13"/>
                    <a:pt x="112" y="13"/>
                    <a:pt x="112"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116"/>
            <p:cNvSpPr>
              <a:spLocks noEditPoints="1"/>
            </p:cNvSpPr>
            <p:nvPr/>
          </p:nvSpPr>
          <p:spPr bwMode="auto">
            <a:xfrm>
              <a:off x="11478799" y="3631863"/>
              <a:ext cx="357204" cy="357204"/>
            </a:xfrm>
            <a:custGeom>
              <a:avLst/>
              <a:gdLst>
                <a:gd name="T0" fmla="*/ 68 w 84"/>
                <a:gd name="T1" fmla="*/ 0 h 84"/>
                <a:gd name="T2" fmla="*/ 66 w 84"/>
                <a:gd name="T3" fmla="*/ 0 h 84"/>
                <a:gd name="T4" fmla="*/ 16 w 84"/>
                <a:gd name="T5" fmla="*/ 0 h 84"/>
                <a:gd name="T6" fmla="*/ 0 w 84"/>
                <a:gd name="T7" fmla="*/ 0 h 84"/>
                <a:gd name="T8" fmla="*/ 16 w 84"/>
                <a:gd name="T9" fmla="*/ 36 h 84"/>
                <a:gd name="T10" fmla="*/ 16 w 84"/>
                <a:gd name="T11" fmla="*/ 36 h 84"/>
                <a:gd name="T12" fmla="*/ 40 w 84"/>
                <a:gd name="T13" fmla="*/ 60 h 84"/>
                <a:gd name="T14" fmla="*/ 40 w 84"/>
                <a:gd name="T15" fmla="*/ 80 h 84"/>
                <a:gd name="T16" fmla="*/ 24 w 84"/>
                <a:gd name="T17" fmla="*/ 80 h 84"/>
                <a:gd name="T18" fmla="*/ 24 w 84"/>
                <a:gd name="T19" fmla="*/ 84 h 84"/>
                <a:gd name="T20" fmla="*/ 60 w 84"/>
                <a:gd name="T21" fmla="*/ 84 h 84"/>
                <a:gd name="T22" fmla="*/ 60 w 84"/>
                <a:gd name="T23" fmla="*/ 80 h 84"/>
                <a:gd name="T24" fmla="*/ 44 w 84"/>
                <a:gd name="T25" fmla="*/ 80 h 84"/>
                <a:gd name="T26" fmla="*/ 44 w 84"/>
                <a:gd name="T27" fmla="*/ 60 h 84"/>
                <a:gd name="T28" fmla="*/ 68 w 84"/>
                <a:gd name="T29" fmla="*/ 36 h 84"/>
                <a:gd name="T30" fmla="*/ 68 w 84"/>
                <a:gd name="T31" fmla="*/ 36 h 84"/>
                <a:gd name="T32" fmla="*/ 84 w 84"/>
                <a:gd name="T33" fmla="*/ 0 h 84"/>
                <a:gd name="T34" fmla="*/ 68 w 84"/>
                <a:gd name="T35" fmla="*/ 0 h 84"/>
                <a:gd name="T36" fmla="*/ 16 w 84"/>
                <a:gd name="T37" fmla="*/ 32 h 84"/>
                <a:gd name="T38" fmla="*/ 4 w 84"/>
                <a:gd name="T39" fmla="*/ 4 h 84"/>
                <a:gd name="T40" fmla="*/ 16 w 84"/>
                <a:gd name="T41" fmla="*/ 4 h 84"/>
                <a:gd name="T42" fmla="*/ 16 w 84"/>
                <a:gd name="T43" fmla="*/ 32 h 84"/>
                <a:gd name="T44" fmla="*/ 64 w 84"/>
                <a:gd name="T45" fmla="*/ 36 h 84"/>
                <a:gd name="T46" fmla="*/ 44 w 84"/>
                <a:gd name="T47" fmla="*/ 56 h 84"/>
                <a:gd name="T48" fmla="*/ 40 w 84"/>
                <a:gd name="T49" fmla="*/ 56 h 84"/>
                <a:gd name="T50" fmla="*/ 20 w 84"/>
                <a:gd name="T51" fmla="*/ 36 h 84"/>
                <a:gd name="T52" fmla="*/ 20 w 84"/>
                <a:gd name="T53" fmla="*/ 4 h 84"/>
                <a:gd name="T54" fmla="*/ 64 w 84"/>
                <a:gd name="T55" fmla="*/ 4 h 84"/>
                <a:gd name="T56" fmla="*/ 64 w 84"/>
                <a:gd name="T57" fmla="*/ 36 h 84"/>
                <a:gd name="T58" fmla="*/ 68 w 84"/>
                <a:gd name="T59" fmla="*/ 32 h 84"/>
                <a:gd name="T60" fmla="*/ 68 w 84"/>
                <a:gd name="T61" fmla="*/ 4 h 84"/>
                <a:gd name="T62" fmla="*/ 80 w 84"/>
                <a:gd name="T63" fmla="*/ 4 h 84"/>
                <a:gd name="T64" fmla="*/ 68 w 84"/>
                <a:gd name="T65" fmla="*/ 3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4">
                  <a:moveTo>
                    <a:pt x="68" y="0"/>
                  </a:moveTo>
                  <a:cubicBezTo>
                    <a:pt x="66" y="0"/>
                    <a:pt x="66" y="0"/>
                    <a:pt x="66" y="0"/>
                  </a:cubicBezTo>
                  <a:cubicBezTo>
                    <a:pt x="16" y="0"/>
                    <a:pt x="16" y="0"/>
                    <a:pt x="16" y="0"/>
                  </a:cubicBezTo>
                  <a:cubicBezTo>
                    <a:pt x="0" y="0"/>
                    <a:pt x="0" y="0"/>
                    <a:pt x="0" y="0"/>
                  </a:cubicBezTo>
                  <a:cubicBezTo>
                    <a:pt x="0" y="0"/>
                    <a:pt x="2" y="30"/>
                    <a:pt x="16" y="36"/>
                  </a:cubicBezTo>
                  <a:cubicBezTo>
                    <a:pt x="16" y="36"/>
                    <a:pt x="16" y="36"/>
                    <a:pt x="16" y="36"/>
                  </a:cubicBezTo>
                  <a:cubicBezTo>
                    <a:pt x="16" y="49"/>
                    <a:pt x="27" y="60"/>
                    <a:pt x="40" y="60"/>
                  </a:cubicBezTo>
                  <a:cubicBezTo>
                    <a:pt x="40" y="80"/>
                    <a:pt x="40" y="80"/>
                    <a:pt x="40" y="80"/>
                  </a:cubicBezTo>
                  <a:cubicBezTo>
                    <a:pt x="24" y="80"/>
                    <a:pt x="24" y="80"/>
                    <a:pt x="24" y="80"/>
                  </a:cubicBezTo>
                  <a:cubicBezTo>
                    <a:pt x="24" y="84"/>
                    <a:pt x="24" y="84"/>
                    <a:pt x="24" y="84"/>
                  </a:cubicBezTo>
                  <a:cubicBezTo>
                    <a:pt x="60" y="84"/>
                    <a:pt x="60" y="84"/>
                    <a:pt x="60" y="84"/>
                  </a:cubicBezTo>
                  <a:cubicBezTo>
                    <a:pt x="60" y="80"/>
                    <a:pt x="60" y="80"/>
                    <a:pt x="60" y="80"/>
                  </a:cubicBezTo>
                  <a:cubicBezTo>
                    <a:pt x="44" y="80"/>
                    <a:pt x="44" y="80"/>
                    <a:pt x="44" y="80"/>
                  </a:cubicBezTo>
                  <a:cubicBezTo>
                    <a:pt x="44" y="60"/>
                    <a:pt x="44" y="60"/>
                    <a:pt x="44" y="60"/>
                  </a:cubicBezTo>
                  <a:cubicBezTo>
                    <a:pt x="57" y="60"/>
                    <a:pt x="68" y="49"/>
                    <a:pt x="68" y="36"/>
                  </a:cubicBezTo>
                  <a:cubicBezTo>
                    <a:pt x="68" y="36"/>
                    <a:pt x="68" y="36"/>
                    <a:pt x="68" y="36"/>
                  </a:cubicBezTo>
                  <a:cubicBezTo>
                    <a:pt x="82" y="30"/>
                    <a:pt x="84" y="0"/>
                    <a:pt x="84" y="0"/>
                  </a:cubicBezTo>
                  <a:lnTo>
                    <a:pt x="68" y="0"/>
                  </a:lnTo>
                  <a:close/>
                  <a:moveTo>
                    <a:pt x="16" y="32"/>
                  </a:moveTo>
                  <a:cubicBezTo>
                    <a:pt x="7" y="25"/>
                    <a:pt x="4" y="4"/>
                    <a:pt x="4" y="4"/>
                  </a:cubicBezTo>
                  <a:cubicBezTo>
                    <a:pt x="16" y="4"/>
                    <a:pt x="16" y="4"/>
                    <a:pt x="16" y="4"/>
                  </a:cubicBezTo>
                  <a:lnTo>
                    <a:pt x="16" y="32"/>
                  </a:lnTo>
                  <a:close/>
                  <a:moveTo>
                    <a:pt x="64" y="36"/>
                  </a:moveTo>
                  <a:cubicBezTo>
                    <a:pt x="64" y="47"/>
                    <a:pt x="55" y="56"/>
                    <a:pt x="44" y="56"/>
                  </a:cubicBezTo>
                  <a:cubicBezTo>
                    <a:pt x="40" y="56"/>
                    <a:pt x="40" y="56"/>
                    <a:pt x="40" y="56"/>
                  </a:cubicBezTo>
                  <a:cubicBezTo>
                    <a:pt x="29" y="56"/>
                    <a:pt x="20" y="47"/>
                    <a:pt x="20" y="36"/>
                  </a:cubicBezTo>
                  <a:cubicBezTo>
                    <a:pt x="20" y="4"/>
                    <a:pt x="20" y="4"/>
                    <a:pt x="20" y="4"/>
                  </a:cubicBezTo>
                  <a:cubicBezTo>
                    <a:pt x="64" y="4"/>
                    <a:pt x="64" y="4"/>
                    <a:pt x="64" y="4"/>
                  </a:cubicBezTo>
                  <a:lnTo>
                    <a:pt x="64" y="36"/>
                  </a:lnTo>
                  <a:close/>
                  <a:moveTo>
                    <a:pt x="68" y="32"/>
                  </a:moveTo>
                  <a:cubicBezTo>
                    <a:pt x="68" y="4"/>
                    <a:pt x="68" y="4"/>
                    <a:pt x="68" y="4"/>
                  </a:cubicBezTo>
                  <a:cubicBezTo>
                    <a:pt x="80" y="4"/>
                    <a:pt x="80" y="4"/>
                    <a:pt x="80" y="4"/>
                  </a:cubicBezTo>
                  <a:cubicBezTo>
                    <a:pt x="80" y="4"/>
                    <a:pt x="76" y="25"/>
                    <a:pt x="68"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8" name="Group 117"/>
            <p:cNvGrpSpPr/>
            <p:nvPr/>
          </p:nvGrpSpPr>
          <p:grpSpPr>
            <a:xfrm>
              <a:off x="11221394" y="1876194"/>
              <a:ext cx="290513" cy="295275"/>
              <a:chOff x="2514600" y="1908175"/>
              <a:chExt cx="290513" cy="295275"/>
            </a:xfrm>
            <a:grpFill/>
          </p:grpSpPr>
          <p:sp>
            <p:nvSpPr>
              <p:cNvPr id="143" name="Oval 8"/>
              <p:cNvSpPr>
                <a:spLocks noChangeArrowheads="1"/>
              </p:cNvSpPr>
              <p:nvPr/>
            </p:nvSpPr>
            <p:spPr bwMode="auto">
              <a:xfrm>
                <a:off x="2544763" y="2146300"/>
                <a:ext cx="20638" cy="206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9"/>
              <p:cNvSpPr>
                <a:spLocks noEditPoints="1"/>
              </p:cNvSpPr>
              <p:nvPr/>
            </p:nvSpPr>
            <p:spPr bwMode="auto">
              <a:xfrm>
                <a:off x="2514600" y="1908175"/>
                <a:ext cx="290513" cy="295275"/>
              </a:xfrm>
              <a:custGeom>
                <a:avLst/>
                <a:gdLst>
                  <a:gd name="T0" fmla="*/ 112 w 112"/>
                  <a:gd name="T1" fmla="*/ 54 h 113"/>
                  <a:gd name="T2" fmla="*/ 102 w 112"/>
                  <a:gd name="T3" fmla="*/ 45 h 113"/>
                  <a:gd name="T4" fmla="*/ 78 w 112"/>
                  <a:gd name="T5" fmla="*/ 45 h 113"/>
                  <a:gd name="T6" fmla="*/ 64 w 112"/>
                  <a:gd name="T7" fmla="*/ 0 h 113"/>
                  <a:gd name="T8" fmla="*/ 50 w 112"/>
                  <a:gd name="T9" fmla="*/ 32 h 113"/>
                  <a:gd name="T10" fmla="*/ 32 w 112"/>
                  <a:gd name="T11" fmla="*/ 45 h 113"/>
                  <a:gd name="T12" fmla="*/ 30 w 112"/>
                  <a:gd name="T13" fmla="*/ 45 h 113"/>
                  <a:gd name="T14" fmla="*/ 8 w 112"/>
                  <a:gd name="T15" fmla="*/ 45 h 113"/>
                  <a:gd name="T16" fmla="*/ 0 w 112"/>
                  <a:gd name="T17" fmla="*/ 51 h 113"/>
                  <a:gd name="T18" fmla="*/ 0 w 112"/>
                  <a:gd name="T19" fmla="*/ 103 h 113"/>
                  <a:gd name="T20" fmla="*/ 8 w 112"/>
                  <a:gd name="T21" fmla="*/ 113 h 113"/>
                  <a:gd name="T22" fmla="*/ 30 w 112"/>
                  <a:gd name="T23" fmla="*/ 113 h 113"/>
                  <a:gd name="T24" fmla="*/ 53 w 112"/>
                  <a:gd name="T25" fmla="*/ 113 h 113"/>
                  <a:gd name="T26" fmla="*/ 86 w 112"/>
                  <a:gd name="T27" fmla="*/ 113 h 113"/>
                  <a:gd name="T28" fmla="*/ 96 w 112"/>
                  <a:gd name="T29" fmla="*/ 102 h 113"/>
                  <a:gd name="T30" fmla="*/ 94 w 112"/>
                  <a:gd name="T31" fmla="*/ 96 h 113"/>
                  <a:gd name="T32" fmla="*/ 104 w 112"/>
                  <a:gd name="T33" fmla="*/ 85 h 113"/>
                  <a:gd name="T34" fmla="*/ 101 w 112"/>
                  <a:gd name="T35" fmla="*/ 78 h 113"/>
                  <a:gd name="T36" fmla="*/ 108 w 112"/>
                  <a:gd name="T37" fmla="*/ 69 h 113"/>
                  <a:gd name="T38" fmla="*/ 105 w 112"/>
                  <a:gd name="T39" fmla="*/ 63 h 113"/>
                  <a:gd name="T40" fmla="*/ 112 w 112"/>
                  <a:gd name="T41" fmla="*/ 54 h 113"/>
                  <a:gd name="T42" fmla="*/ 28 w 112"/>
                  <a:gd name="T43" fmla="*/ 109 h 113"/>
                  <a:gd name="T44" fmla="*/ 8 w 112"/>
                  <a:gd name="T45" fmla="*/ 109 h 113"/>
                  <a:gd name="T46" fmla="*/ 4 w 112"/>
                  <a:gd name="T47" fmla="*/ 103 h 113"/>
                  <a:gd name="T48" fmla="*/ 4 w 112"/>
                  <a:gd name="T49" fmla="*/ 51 h 113"/>
                  <a:gd name="T50" fmla="*/ 8 w 112"/>
                  <a:gd name="T51" fmla="*/ 49 h 113"/>
                  <a:gd name="T52" fmla="*/ 28 w 112"/>
                  <a:gd name="T53" fmla="*/ 49 h 113"/>
                  <a:gd name="T54" fmla="*/ 28 w 112"/>
                  <a:gd name="T55" fmla="*/ 109 h 113"/>
                  <a:gd name="T56" fmla="*/ 102 w 112"/>
                  <a:gd name="T57" fmla="*/ 61 h 113"/>
                  <a:gd name="T58" fmla="*/ 88 w 112"/>
                  <a:gd name="T59" fmla="*/ 61 h 113"/>
                  <a:gd name="T60" fmla="*/ 88 w 112"/>
                  <a:gd name="T61" fmla="*/ 65 h 113"/>
                  <a:gd name="T62" fmla="*/ 98 w 112"/>
                  <a:gd name="T63" fmla="*/ 65 h 113"/>
                  <a:gd name="T64" fmla="*/ 104 w 112"/>
                  <a:gd name="T65" fmla="*/ 71 h 113"/>
                  <a:gd name="T66" fmla="*/ 98 w 112"/>
                  <a:gd name="T67" fmla="*/ 77 h 113"/>
                  <a:gd name="T68" fmla="*/ 84 w 112"/>
                  <a:gd name="T69" fmla="*/ 77 h 113"/>
                  <a:gd name="T70" fmla="*/ 84 w 112"/>
                  <a:gd name="T71" fmla="*/ 81 h 113"/>
                  <a:gd name="T72" fmla="*/ 94 w 112"/>
                  <a:gd name="T73" fmla="*/ 81 h 113"/>
                  <a:gd name="T74" fmla="*/ 100 w 112"/>
                  <a:gd name="T75" fmla="*/ 87 h 113"/>
                  <a:gd name="T76" fmla="*/ 94 w 112"/>
                  <a:gd name="T77" fmla="*/ 93 h 113"/>
                  <a:gd name="T78" fmla="*/ 80 w 112"/>
                  <a:gd name="T79" fmla="*/ 93 h 113"/>
                  <a:gd name="T80" fmla="*/ 80 w 112"/>
                  <a:gd name="T81" fmla="*/ 97 h 113"/>
                  <a:gd name="T82" fmla="*/ 86 w 112"/>
                  <a:gd name="T83" fmla="*/ 97 h 113"/>
                  <a:gd name="T84" fmla="*/ 92 w 112"/>
                  <a:gd name="T85" fmla="*/ 103 h 113"/>
                  <a:gd name="T86" fmla="*/ 86 w 112"/>
                  <a:gd name="T87" fmla="*/ 109 h 113"/>
                  <a:gd name="T88" fmla="*/ 71 w 112"/>
                  <a:gd name="T89" fmla="*/ 109 h 113"/>
                  <a:gd name="T90" fmla="*/ 32 w 112"/>
                  <a:gd name="T91" fmla="*/ 109 h 113"/>
                  <a:gd name="T92" fmla="*/ 32 w 112"/>
                  <a:gd name="T93" fmla="*/ 47 h 113"/>
                  <a:gd name="T94" fmla="*/ 43 w 112"/>
                  <a:gd name="T95" fmla="*/ 43 h 113"/>
                  <a:gd name="T96" fmla="*/ 53 w 112"/>
                  <a:gd name="T97" fmla="*/ 32 h 113"/>
                  <a:gd name="T98" fmla="*/ 64 w 112"/>
                  <a:gd name="T99" fmla="*/ 3 h 113"/>
                  <a:gd name="T100" fmla="*/ 74 w 112"/>
                  <a:gd name="T101" fmla="*/ 44 h 113"/>
                  <a:gd name="T102" fmla="*/ 73 w 112"/>
                  <a:gd name="T103" fmla="*/ 49 h 113"/>
                  <a:gd name="T104" fmla="*/ 102 w 112"/>
                  <a:gd name="T105" fmla="*/ 49 h 113"/>
                  <a:gd name="T106" fmla="*/ 108 w 112"/>
                  <a:gd name="T107" fmla="*/ 55 h 113"/>
                  <a:gd name="T108" fmla="*/ 102 w 112"/>
                  <a:gd name="T109"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113">
                    <a:moveTo>
                      <a:pt x="112" y="54"/>
                    </a:moveTo>
                    <a:cubicBezTo>
                      <a:pt x="112" y="48"/>
                      <a:pt x="108" y="45"/>
                      <a:pt x="102" y="45"/>
                    </a:cubicBezTo>
                    <a:cubicBezTo>
                      <a:pt x="78" y="45"/>
                      <a:pt x="78" y="45"/>
                      <a:pt x="78" y="45"/>
                    </a:cubicBezTo>
                    <a:cubicBezTo>
                      <a:pt x="82" y="21"/>
                      <a:pt x="80" y="0"/>
                      <a:pt x="64" y="0"/>
                    </a:cubicBezTo>
                    <a:cubicBezTo>
                      <a:pt x="48" y="0"/>
                      <a:pt x="56" y="20"/>
                      <a:pt x="50" y="32"/>
                    </a:cubicBezTo>
                    <a:cubicBezTo>
                      <a:pt x="44" y="43"/>
                      <a:pt x="32" y="45"/>
                      <a:pt x="32" y="45"/>
                    </a:cubicBezTo>
                    <a:cubicBezTo>
                      <a:pt x="30" y="45"/>
                      <a:pt x="30" y="45"/>
                      <a:pt x="30" y="45"/>
                    </a:cubicBezTo>
                    <a:cubicBezTo>
                      <a:pt x="8" y="45"/>
                      <a:pt x="8" y="45"/>
                      <a:pt x="8" y="45"/>
                    </a:cubicBezTo>
                    <a:cubicBezTo>
                      <a:pt x="4" y="45"/>
                      <a:pt x="0" y="47"/>
                      <a:pt x="0" y="51"/>
                    </a:cubicBezTo>
                    <a:cubicBezTo>
                      <a:pt x="0" y="103"/>
                      <a:pt x="0" y="103"/>
                      <a:pt x="0" y="103"/>
                    </a:cubicBezTo>
                    <a:cubicBezTo>
                      <a:pt x="0" y="107"/>
                      <a:pt x="4" y="113"/>
                      <a:pt x="8" y="113"/>
                    </a:cubicBezTo>
                    <a:cubicBezTo>
                      <a:pt x="30" y="113"/>
                      <a:pt x="30" y="113"/>
                      <a:pt x="30" y="113"/>
                    </a:cubicBezTo>
                    <a:cubicBezTo>
                      <a:pt x="53" y="113"/>
                      <a:pt x="53" y="113"/>
                      <a:pt x="53" y="113"/>
                    </a:cubicBezTo>
                    <a:cubicBezTo>
                      <a:pt x="86" y="113"/>
                      <a:pt x="86" y="113"/>
                      <a:pt x="86" y="113"/>
                    </a:cubicBezTo>
                    <a:cubicBezTo>
                      <a:pt x="92" y="113"/>
                      <a:pt x="96" y="108"/>
                      <a:pt x="96" y="102"/>
                    </a:cubicBezTo>
                    <a:cubicBezTo>
                      <a:pt x="96" y="100"/>
                      <a:pt x="95" y="97"/>
                      <a:pt x="94" y="96"/>
                    </a:cubicBezTo>
                    <a:cubicBezTo>
                      <a:pt x="100" y="95"/>
                      <a:pt x="104" y="91"/>
                      <a:pt x="104" y="85"/>
                    </a:cubicBezTo>
                    <a:cubicBezTo>
                      <a:pt x="104" y="83"/>
                      <a:pt x="103" y="80"/>
                      <a:pt x="101" y="78"/>
                    </a:cubicBezTo>
                    <a:cubicBezTo>
                      <a:pt x="105" y="77"/>
                      <a:pt x="108" y="73"/>
                      <a:pt x="108" y="69"/>
                    </a:cubicBezTo>
                    <a:cubicBezTo>
                      <a:pt x="108" y="67"/>
                      <a:pt x="107" y="65"/>
                      <a:pt x="105" y="63"/>
                    </a:cubicBezTo>
                    <a:cubicBezTo>
                      <a:pt x="109" y="61"/>
                      <a:pt x="112" y="58"/>
                      <a:pt x="112" y="54"/>
                    </a:cubicBezTo>
                    <a:close/>
                    <a:moveTo>
                      <a:pt x="28" y="109"/>
                    </a:moveTo>
                    <a:cubicBezTo>
                      <a:pt x="8" y="109"/>
                      <a:pt x="8" y="109"/>
                      <a:pt x="8" y="109"/>
                    </a:cubicBezTo>
                    <a:cubicBezTo>
                      <a:pt x="6" y="109"/>
                      <a:pt x="4" y="105"/>
                      <a:pt x="4" y="103"/>
                    </a:cubicBezTo>
                    <a:cubicBezTo>
                      <a:pt x="4" y="51"/>
                      <a:pt x="4" y="51"/>
                      <a:pt x="4" y="51"/>
                    </a:cubicBezTo>
                    <a:cubicBezTo>
                      <a:pt x="4" y="49"/>
                      <a:pt x="6" y="49"/>
                      <a:pt x="8" y="49"/>
                    </a:cubicBezTo>
                    <a:cubicBezTo>
                      <a:pt x="28" y="49"/>
                      <a:pt x="28" y="49"/>
                      <a:pt x="28" y="49"/>
                    </a:cubicBezTo>
                    <a:lnTo>
                      <a:pt x="28" y="109"/>
                    </a:lnTo>
                    <a:close/>
                    <a:moveTo>
                      <a:pt x="102" y="61"/>
                    </a:moveTo>
                    <a:cubicBezTo>
                      <a:pt x="88" y="61"/>
                      <a:pt x="88" y="61"/>
                      <a:pt x="88" y="61"/>
                    </a:cubicBezTo>
                    <a:cubicBezTo>
                      <a:pt x="88" y="65"/>
                      <a:pt x="88" y="65"/>
                      <a:pt x="88" y="65"/>
                    </a:cubicBezTo>
                    <a:cubicBezTo>
                      <a:pt x="98" y="65"/>
                      <a:pt x="98" y="65"/>
                      <a:pt x="98" y="65"/>
                    </a:cubicBezTo>
                    <a:cubicBezTo>
                      <a:pt x="101" y="65"/>
                      <a:pt x="104" y="68"/>
                      <a:pt x="104" y="71"/>
                    </a:cubicBezTo>
                    <a:cubicBezTo>
                      <a:pt x="104" y="74"/>
                      <a:pt x="101" y="77"/>
                      <a:pt x="98" y="77"/>
                    </a:cubicBezTo>
                    <a:cubicBezTo>
                      <a:pt x="84" y="77"/>
                      <a:pt x="84" y="77"/>
                      <a:pt x="84" y="77"/>
                    </a:cubicBezTo>
                    <a:cubicBezTo>
                      <a:pt x="84" y="81"/>
                      <a:pt x="84" y="81"/>
                      <a:pt x="84" y="81"/>
                    </a:cubicBezTo>
                    <a:cubicBezTo>
                      <a:pt x="94" y="81"/>
                      <a:pt x="94" y="81"/>
                      <a:pt x="94" y="81"/>
                    </a:cubicBezTo>
                    <a:cubicBezTo>
                      <a:pt x="97" y="81"/>
                      <a:pt x="100" y="84"/>
                      <a:pt x="100" y="87"/>
                    </a:cubicBezTo>
                    <a:cubicBezTo>
                      <a:pt x="100" y="90"/>
                      <a:pt x="97" y="93"/>
                      <a:pt x="94" y="93"/>
                    </a:cubicBezTo>
                    <a:cubicBezTo>
                      <a:pt x="80" y="93"/>
                      <a:pt x="80" y="93"/>
                      <a:pt x="80" y="93"/>
                    </a:cubicBezTo>
                    <a:cubicBezTo>
                      <a:pt x="80" y="97"/>
                      <a:pt x="80" y="97"/>
                      <a:pt x="80" y="97"/>
                    </a:cubicBezTo>
                    <a:cubicBezTo>
                      <a:pt x="86" y="97"/>
                      <a:pt x="86" y="97"/>
                      <a:pt x="86" y="97"/>
                    </a:cubicBezTo>
                    <a:cubicBezTo>
                      <a:pt x="89" y="97"/>
                      <a:pt x="92" y="100"/>
                      <a:pt x="92" y="103"/>
                    </a:cubicBezTo>
                    <a:cubicBezTo>
                      <a:pt x="92" y="106"/>
                      <a:pt x="89" y="109"/>
                      <a:pt x="86" y="109"/>
                    </a:cubicBezTo>
                    <a:cubicBezTo>
                      <a:pt x="71" y="109"/>
                      <a:pt x="71" y="109"/>
                      <a:pt x="71" y="109"/>
                    </a:cubicBezTo>
                    <a:cubicBezTo>
                      <a:pt x="32" y="109"/>
                      <a:pt x="32" y="109"/>
                      <a:pt x="32" y="109"/>
                    </a:cubicBezTo>
                    <a:cubicBezTo>
                      <a:pt x="32" y="109"/>
                      <a:pt x="32" y="55"/>
                      <a:pt x="32" y="47"/>
                    </a:cubicBezTo>
                    <a:cubicBezTo>
                      <a:pt x="38" y="47"/>
                      <a:pt x="43" y="43"/>
                      <a:pt x="43" y="43"/>
                    </a:cubicBezTo>
                    <a:cubicBezTo>
                      <a:pt x="47" y="41"/>
                      <a:pt x="51" y="37"/>
                      <a:pt x="53" y="32"/>
                    </a:cubicBezTo>
                    <a:cubicBezTo>
                      <a:pt x="60" y="20"/>
                      <a:pt x="53" y="3"/>
                      <a:pt x="64" y="3"/>
                    </a:cubicBezTo>
                    <a:cubicBezTo>
                      <a:pt x="76" y="3"/>
                      <a:pt x="78" y="23"/>
                      <a:pt x="74" y="44"/>
                    </a:cubicBezTo>
                    <a:cubicBezTo>
                      <a:pt x="73" y="49"/>
                      <a:pt x="73" y="49"/>
                      <a:pt x="73" y="49"/>
                    </a:cubicBezTo>
                    <a:cubicBezTo>
                      <a:pt x="102" y="49"/>
                      <a:pt x="102" y="49"/>
                      <a:pt x="102" y="49"/>
                    </a:cubicBezTo>
                    <a:cubicBezTo>
                      <a:pt x="105" y="49"/>
                      <a:pt x="108" y="52"/>
                      <a:pt x="108" y="55"/>
                    </a:cubicBezTo>
                    <a:cubicBezTo>
                      <a:pt x="108" y="58"/>
                      <a:pt x="105" y="61"/>
                      <a:pt x="102"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9" name="Group 118"/>
            <p:cNvGrpSpPr/>
            <p:nvPr/>
          </p:nvGrpSpPr>
          <p:grpSpPr>
            <a:xfrm>
              <a:off x="4797147" y="5111763"/>
              <a:ext cx="290513" cy="295275"/>
              <a:chOff x="2514600" y="1908175"/>
              <a:chExt cx="290513" cy="295275"/>
            </a:xfrm>
            <a:grpFill/>
          </p:grpSpPr>
          <p:sp>
            <p:nvSpPr>
              <p:cNvPr id="141" name="Oval 8"/>
              <p:cNvSpPr>
                <a:spLocks noChangeArrowheads="1"/>
              </p:cNvSpPr>
              <p:nvPr/>
            </p:nvSpPr>
            <p:spPr bwMode="auto">
              <a:xfrm>
                <a:off x="2544763" y="2146300"/>
                <a:ext cx="20638" cy="206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9"/>
              <p:cNvSpPr>
                <a:spLocks noEditPoints="1"/>
              </p:cNvSpPr>
              <p:nvPr/>
            </p:nvSpPr>
            <p:spPr bwMode="auto">
              <a:xfrm>
                <a:off x="2514600" y="1908175"/>
                <a:ext cx="290513" cy="295275"/>
              </a:xfrm>
              <a:custGeom>
                <a:avLst/>
                <a:gdLst>
                  <a:gd name="T0" fmla="*/ 112 w 112"/>
                  <a:gd name="T1" fmla="*/ 54 h 113"/>
                  <a:gd name="T2" fmla="*/ 102 w 112"/>
                  <a:gd name="T3" fmla="*/ 45 h 113"/>
                  <a:gd name="T4" fmla="*/ 78 w 112"/>
                  <a:gd name="T5" fmla="*/ 45 h 113"/>
                  <a:gd name="T6" fmla="*/ 64 w 112"/>
                  <a:gd name="T7" fmla="*/ 0 h 113"/>
                  <a:gd name="T8" fmla="*/ 50 w 112"/>
                  <a:gd name="T9" fmla="*/ 32 h 113"/>
                  <a:gd name="T10" fmla="*/ 32 w 112"/>
                  <a:gd name="T11" fmla="*/ 45 h 113"/>
                  <a:gd name="T12" fmla="*/ 30 w 112"/>
                  <a:gd name="T13" fmla="*/ 45 h 113"/>
                  <a:gd name="T14" fmla="*/ 8 w 112"/>
                  <a:gd name="T15" fmla="*/ 45 h 113"/>
                  <a:gd name="T16" fmla="*/ 0 w 112"/>
                  <a:gd name="T17" fmla="*/ 51 h 113"/>
                  <a:gd name="T18" fmla="*/ 0 w 112"/>
                  <a:gd name="T19" fmla="*/ 103 h 113"/>
                  <a:gd name="T20" fmla="*/ 8 w 112"/>
                  <a:gd name="T21" fmla="*/ 113 h 113"/>
                  <a:gd name="T22" fmla="*/ 30 w 112"/>
                  <a:gd name="T23" fmla="*/ 113 h 113"/>
                  <a:gd name="T24" fmla="*/ 53 w 112"/>
                  <a:gd name="T25" fmla="*/ 113 h 113"/>
                  <a:gd name="T26" fmla="*/ 86 w 112"/>
                  <a:gd name="T27" fmla="*/ 113 h 113"/>
                  <a:gd name="T28" fmla="*/ 96 w 112"/>
                  <a:gd name="T29" fmla="*/ 102 h 113"/>
                  <a:gd name="T30" fmla="*/ 94 w 112"/>
                  <a:gd name="T31" fmla="*/ 96 h 113"/>
                  <a:gd name="T32" fmla="*/ 104 w 112"/>
                  <a:gd name="T33" fmla="*/ 85 h 113"/>
                  <a:gd name="T34" fmla="*/ 101 w 112"/>
                  <a:gd name="T35" fmla="*/ 78 h 113"/>
                  <a:gd name="T36" fmla="*/ 108 w 112"/>
                  <a:gd name="T37" fmla="*/ 69 h 113"/>
                  <a:gd name="T38" fmla="*/ 105 w 112"/>
                  <a:gd name="T39" fmla="*/ 63 h 113"/>
                  <a:gd name="T40" fmla="*/ 112 w 112"/>
                  <a:gd name="T41" fmla="*/ 54 h 113"/>
                  <a:gd name="T42" fmla="*/ 28 w 112"/>
                  <a:gd name="T43" fmla="*/ 109 h 113"/>
                  <a:gd name="T44" fmla="*/ 8 w 112"/>
                  <a:gd name="T45" fmla="*/ 109 h 113"/>
                  <a:gd name="T46" fmla="*/ 4 w 112"/>
                  <a:gd name="T47" fmla="*/ 103 h 113"/>
                  <a:gd name="T48" fmla="*/ 4 w 112"/>
                  <a:gd name="T49" fmla="*/ 51 h 113"/>
                  <a:gd name="T50" fmla="*/ 8 w 112"/>
                  <a:gd name="T51" fmla="*/ 49 h 113"/>
                  <a:gd name="T52" fmla="*/ 28 w 112"/>
                  <a:gd name="T53" fmla="*/ 49 h 113"/>
                  <a:gd name="T54" fmla="*/ 28 w 112"/>
                  <a:gd name="T55" fmla="*/ 109 h 113"/>
                  <a:gd name="T56" fmla="*/ 102 w 112"/>
                  <a:gd name="T57" fmla="*/ 61 h 113"/>
                  <a:gd name="T58" fmla="*/ 88 w 112"/>
                  <a:gd name="T59" fmla="*/ 61 h 113"/>
                  <a:gd name="T60" fmla="*/ 88 w 112"/>
                  <a:gd name="T61" fmla="*/ 65 h 113"/>
                  <a:gd name="T62" fmla="*/ 98 w 112"/>
                  <a:gd name="T63" fmla="*/ 65 h 113"/>
                  <a:gd name="T64" fmla="*/ 104 w 112"/>
                  <a:gd name="T65" fmla="*/ 71 h 113"/>
                  <a:gd name="T66" fmla="*/ 98 w 112"/>
                  <a:gd name="T67" fmla="*/ 77 h 113"/>
                  <a:gd name="T68" fmla="*/ 84 w 112"/>
                  <a:gd name="T69" fmla="*/ 77 h 113"/>
                  <a:gd name="T70" fmla="*/ 84 w 112"/>
                  <a:gd name="T71" fmla="*/ 81 h 113"/>
                  <a:gd name="T72" fmla="*/ 94 w 112"/>
                  <a:gd name="T73" fmla="*/ 81 h 113"/>
                  <a:gd name="T74" fmla="*/ 100 w 112"/>
                  <a:gd name="T75" fmla="*/ 87 h 113"/>
                  <a:gd name="T76" fmla="*/ 94 w 112"/>
                  <a:gd name="T77" fmla="*/ 93 h 113"/>
                  <a:gd name="T78" fmla="*/ 80 w 112"/>
                  <a:gd name="T79" fmla="*/ 93 h 113"/>
                  <a:gd name="T80" fmla="*/ 80 w 112"/>
                  <a:gd name="T81" fmla="*/ 97 h 113"/>
                  <a:gd name="T82" fmla="*/ 86 w 112"/>
                  <a:gd name="T83" fmla="*/ 97 h 113"/>
                  <a:gd name="T84" fmla="*/ 92 w 112"/>
                  <a:gd name="T85" fmla="*/ 103 h 113"/>
                  <a:gd name="T86" fmla="*/ 86 w 112"/>
                  <a:gd name="T87" fmla="*/ 109 h 113"/>
                  <a:gd name="T88" fmla="*/ 71 w 112"/>
                  <a:gd name="T89" fmla="*/ 109 h 113"/>
                  <a:gd name="T90" fmla="*/ 32 w 112"/>
                  <a:gd name="T91" fmla="*/ 109 h 113"/>
                  <a:gd name="T92" fmla="*/ 32 w 112"/>
                  <a:gd name="T93" fmla="*/ 47 h 113"/>
                  <a:gd name="T94" fmla="*/ 43 w 112"/>
                  <a:gd name="T95" fmla="*/ 43 h 113"/>
                  <a:gd name="T96" fmla="*/ 53 w 112"/>
                  <a:gd name="T97" fmla="*/ 32 h 113"/>
                  <a:gd name="T98" fmla="*/ 64 w 112"/>
                  <a:gd name="T99" fmla="*/ 3 h 113"/>
                  <a:gd name="T100" fmla="*/ 74 w 112"/>
                  <a:gd name="T101" fmla="*/ 44 h 113"/>
                  <a:gd name="T102" fmla="*/ 73 w 112"/>
                  <a:gd name="T103" fmla="*/ 49 h 113"/>
                  <a:gd name="T104" fmla="*/ 102 w 112"/>
                  <a:gd name="T105" fmla="*/ 49 h 113"/>
                  <a:gd name="T106" fmla="*/ 108 w 112"/>
                  <a:gd name="T107" fmla="*/ 55 h 113"/>
                  <a:gd name="T108" fmla="*/ 102 w 112"/>
                  <a:gd name="T109"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113">
                    <a:moveTo>
                      <a:pt x="112" y="54"/>
                    </a:moveTo>
                    <a:cubicBezTo>
                      <a:pt x="112" y="48"/>
                      <a:pt x="108" y="45"/>
                      <a:pt x="102" y="45"/>
                    </a:cubicBezTo>
                    <a:cubicBezTo>
                      <a:pt x="78" y="45"/>
                      <a:pt x="78" y="45"/>
                      <a:pt x="78" y="45"/>
                    </a:cubicBezTo>
                    <a:cubicBezTo>
                      <a:pt x="82" y="21"/>
                      <a:pt x="80" y="0"/>
                      <a:pt x="64" y="0"/>
                    </a:cubicBezTo>
                    <a:cubicBezTo>
                      <a:pt x="48" y="0"/>
                      <a:pt x="56" y="20"/>
                      <a:pt x="50" y="32"/>
                    </a:cubicBezTo>
                    <a:cubicBezTo>
                      <a:pt x="44" y="43"/>
                      <a:pt x="32" y="45"/>
                      <a:pt x="32" y="45"/>
                    </a:cubicBezTo>
                    <a:cubicBezTo>
                      <a:pt x="30" y="45"/>
                      <a:pt x="30" y="45"/>
                      <a:pt x="30" y="45"/>
                    </a:cubicBezTo>
                    <a:cubicBezTo>
                      <a:pt x="8" y="45"/>
                      <a:pt x="8" y="45"/>
                      <a:pt x="8" y="45"/>
                    </a:cubicBezTo>
                    <a:cubicBezTo>
                      <a:pt x="4" y="45"/>
                      <a:pt x="0" y="47"/>
                      <a:pt x="0" y="51"/>
                    </a:cubicBezTo>
                    <a:cubicBezTo>
                      <a:pt x="0" y="103"/>
                      <a:pt x="0" y="103"/>
                      <a:pt x="0" y="103"/>
                    </a:cubicBezTo>
                    <a:cubicBezTo>
                      <a:pt x="0" y="107"/>
                      <a:pt x="4" y="113"/>
                      <a:pt x="8" y="113"/>
                    </a:cubicBezTo>
                    <a:cubicBezTo>
                      <a:pt x="30" y="113"/>
                      <a:pt x="30" y="113"/>
                      <a:pt x="30" y="113"/>
                    </a:cubicBezTo>
                    <a:cubicBezTo>
                      <a:pt x="53" y="113"/>
                      <a:pt x="53" y="113"/>
                      <a:pt x="53" y="113"/>
                    </a:cubicBezTo>
                    <a:cubicBezTo>
                      <a:pt x="86" y="113"/>
                      <a:pt x="86" y="113"/>
                      <a:pt x="86" y="113"/>
                    </a:cubicBezTo>
                    <a:cubicBezTo>
                      <a:pt x="92" y="113"/>
                      <a:pt x="96" y="108"/>
                      <a:pt x="96" y="102"/>
                    </a:cubicBezTo>
                    <a:cubicBezTo>
                      <a:pt x="96" y="100"/>
                      <a:pt x="95" y="97"/>
                      <a:pt x="94" y="96"/>
                    </a:cubicBezTo>
                    <a:cubicBezTo>
                      <a:pt x="100" y="95"/>
                      <a:pt x="104" y="91"/>
                      <a:pt x="104" y="85"/>
                    </a:cubicBezTo>
                    <a:cubicBezTo>
                      <a:pt x="104" y="83"/>
                      <a:pt x="103" y="80"/>
                      <a:pt x="101" y="78"/>
                    </a:cubicBezTo>
                    <a:cubicBezTo>
                      <a:pt x="105" y="77"/>
                      <a:pt x="108" y="73"/>
                      <a:pt x="108" y="69"/>
                    </a:cubicBezTo>
                    <a:cubicBezTo>
                      <a:pt x="108" y="67"/>
                      <a:pt x="107" y="65"/>
                      <a:pt x="105" y="63"/>
                    </a:cubicBezTo>
                    <a:cubicBezTo>
                      <a:pt x="109" y="61"/>
                      <a:pt x="112" y="58"/>
                      <a:pt x="112" y="54"/>
                    </a:cubicBezTo>
                    <a:close/>
                    <a:moveTo>
                      <a:pt x="28" y="109"/>
                    </a:moveTo>
                    <a:cubicBezTo>
                      <a:pt x="8" y="109"/>
                      <a:pt x="8" y="109"/>
                      <a:pt x="8" y="109"/>
                    </a:cubicBezTo>
                    <a:cubicBezTo>
                      <a:pt x="6" y="109"/>
                      <a:pt x="4" y="105"/>
                      <a:pt x="4" y="103"/>
                    </a:cubicBezTo>
                    <a:cubicBezTo>
                      <a:pt x="4" y="51"/>
                      <a:pt x="4" y="51"/>
                      <a:pt x="4" y="51"/>
                    </a:cubicBezTo>
                    <a:cubicBezTo>
                      <a:pt x="4" y="49"/>
                      <a:pt x="6" y="49"/>
                      <a:pt x="8" y="49"/>
                    </a:cubicBezTo>
                    <a:cubicBezTo>
                      <a:pt x="28" y="49"/>
                      <a:pt x="28" y="49"/>
                      <a:pt x="28" y="49"/>
                    </a:cubicBezTo>
                    <a:lnTo>
                      <a:pt x="28" y="109"/>
                    </a:lnTo>
                    <a:close/>
                    <a:moveTo>
                      <a:pt x="102" y="61"/>
                    </a:moveTo>
                    <a:cubicBezTo>
                      <a:pt x="88" y="61"/>
                      <a:pt x="88" y="61"/>
                      <a:pt x="88" y="61"/>
                    </a:cubicBezTo>
                    <a:cubicBezTo>
                      <a:pt x="88" y="65"/>
                      <a:pt x="88" y="65"/>
                      <a:pt x="88" y="65"/>
                    </a:cubicBezTo>
                    <a:cubicBezTo>
                      <a:pt x="98" y="65"/>
                      <a:pt x="98" y="65"/>
                      <a:pt x="98" y="65"/>
                    </a:cubicBezTo>
                    <a:cubicBezTo>
                      <a:pt x="101" y="65"/>
                      <a:pt x="104" y="68"/>
                      <a:pt x="104" y="71"/>
                    </a:cubicBezTo>
                    <a:cubicBezTo>
                      <a:pt x="104" y="74"/>
                      <a:pt x="101" y="77"/>
                      <a:pt x="98" y="77"/>
                    </a:cubicBezTo>
                    <a:cubicBezTo>
                      <a:pt x="84" y="77"/>
                      <a:pt x="84" y="77"/>
                      <a:pt x="84" y="77"/>
                    </a:cubicBezTo>
                    <a:cubicBezTo>
                      <a:pt x="84" y="81"/>
                      <a:pt x="84" y="81"/>
                      <a:pt x="84" y="81"/>
                    </a:cubicBezTo>
                    <a:cubicBezTo>
                      <a:pt x="94" y="81"/>
                      <a:pt x="94" y="81"/>
                      <a:pt x="94" y="81"/>
                    </a:cubicBezTo>
                    <a:cubicBezTo>
                      <a:pt x="97" y="81"/>
                      <a:pt x="100" y="84"/>
                      <a:pt x="100" y="87"/>
                    </a:cubicBezTo>
                    <a:cubicBezTo>
                      <a:pt x="100" y="90"/>
                      <a:pt x="97" y="93"/>
                      <a:pt x="94" y="93"/>
                    </a:cubicBezTo>
                    <a:cubicBezTo>
                      <a:pt x="80" y="93"/>
                      <a:pt x="80" y="93"/>
                      <a:pt x="80" y="93"/>
                    </a:cubicBezTo>
                    <a:cubicBezTo>
                      <a:pt x="80" y="97"/>
                      <a:pt x="80" y="97"/>
                      <a:pt x="80" y="97"/>
                    </a:cubicBezTo>
                    <a:cubicBezTo>
                      <a:pt x="86" y="97"/>
                      <a:pt x="86" y="97"/>
                      <a:pt x="86" y="97"/>
                    </a:cubicBezTo>
                    <a:cubicBezTo>
                      <a:pt x="89" y="97"/>
                      <a:pt x="92" y="100"/>
                      <a:pt x="92" y="103"/>
                    </a:cubicBezTo>
                    <a:cubicBezTo>
                      <a:pt x="92" y="106"/>
                      <a:pt x="89" y="109"/>
                      <a:pt x="86" y="109"/>
                    </a:cubicBezTo>
                    <a:cubicBezTo>
                      <a:pt x="71" y="109"/>
                      <a:pt x="71" y="109"/>
                      <a:pt x="71" y="109"/>
                    </a:cubicBezTo>
                    <a:cubicBezTo>
                      <a:pt x="32" y="109"/>
                      <a:pt x="32" y="109"/>
                      <a:pt x="32" y="109"/>
                    </a:cubicBezTo>
                    <a:cubicBezTo>
                      <a:pt x="32" y="109"/>
                      <a:pt x="32" y="55"/>
                      <a:pt x="32" y="47"/>
                    </a:cubicBezTo>
                    <a:cubicBezTo>
                      <a:pt x="38" y="47"/>
                      <a:pt x="43" y="43"/>
                      <a:pt x="43" y="43"/>
                    </a:cubicBezTo>
                    <a:cubicBezTo>
                      <a:pt x="47" y="41"/>
                      <a:pt x="51" y="37"/>
                      <a:pt x="53" y="32"/>
                    </a:cubicBezTo>
                    <a:cubicBezTo>
                      <a:pt x="60" y="20"/>
                      <a:pt x="53" y="3"/>
                      <a:pt x="64" y="3"/>
                    </a:cubicBezTo>
                    <a:cubicBezTo>
                      <a:pt x="76" y="3"/>
                      <a:pt x="78" y="23"/>
                      <a:pt x="74" y="44"/>
                    </a:cubicBezTo>
                    <a:cubicBezTo>
                      <a:pt x="73" y="49"/>
                      <a:pt x="73" y="49"/>
                      <a:pt x="73" y="49"/>
                    </a:cubicBezTo>
                    <a:cubicBezTo>
                      <a:pt x="102" y="49"/>
                      <a:pt x="102" y="49"/>
                      <a:pt x="102" y="49"/>
                    </a:cubicBezTo>
                    <a:cubicBezTo>
                      <a:pt x="105" y="49"/>
                      <a:pt x="108" y="52"/>
                      <a:pt x="108" y="55"/>
                    </a:cubicBezTo>
                    <a:cubicBezTo>
                      <a:pt x="108" y="58"/>
                      <a:pt x="105" y="61"/>
                      <a:pt x="102"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0" name="Group 119"/>
            <p:cNvGrpSpPr/>
            <p:nvPr/>
          </p:nvGrpSpPr>
          <p:grpSpPr>
            <a:xfrm>
              <a:off x="10742529" y="4103554"/>
              <a:ext cx="371620" cy="373885"/>
              <a:chOff x="6061716" y="3185154"/>
              <a:chExt cx="218527" cy="219859"/>
            </a:xfrm>
            <a:grpFill/>
          </p:grpSpPr>
          <p:sp>
            <p:nvSpPr>
              <p:cNvPr id="137" name="Freeform 232"/>
              <p:cNvSpPr>
                <a:spLocks/>
              </p:cNvSpPr>
              <p:nvPr/>
            </p:nvSpPr>
            <p:spPr bwMode="auto">
              <a:xfrm>
                <a:off x="6123010" y="3326397"/>
                <a:ext cx="95939" cy="25317"/>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Oval 233"/>
              <p:cNvSpPr>
                <a:spLocks noChangeArrowheads="1"/>
              </p:cNvSpPr>
              <p:nvPr/>
            </p:nvSpPr>
            <p:spPr bwMode="auto">
              <a:xfrm>
                <a:off x="6201627"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234"/>
              <p:cNvSpPr>
                <a:spLocks noEditPoints="1"/>
              </p:cNvSpPr>
              <p:nvPr/>
            </p:nvSpPr>
            <p:spPr bwMode="auto">
              <a:xfrm>
                <a:off x="6061716"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84 w 100"/>
                  <a:gd name="T25" fmla="*/ 36 h 100"/>
                  <a:gd name="T26" fmla="*/ 83 w 100"/>
                  <a:gd name="T27" fmla="*/ 40 h 100"/>
                  <a:gd name="T28" fmla="*/ 78 w 100"/>
                  <a:gd name="T29" fmla="*/ 43 h 100"/>
                  <a:gd name="T30" fmla="*/ 71 w 100"/>
                  <a:gd name="T31" fmla="*/ 44 h 100"/>
                  <a:gd name="T32" fmla="*/ 61 w 100"/>
                  <a:gd name="T33" fmla="*/ 42 h 100"/>
                  <a:gd name="T34" fmla="*/ 57 w 100"/>
                  <a:gd name="T35" fmla="*/ 37 h 100"/>
                  <a:gd name="T36" fmla="*/ 59 w 100"/>
                  <a:gd name="T37" fmla="*/ 30 h 100"/>
                  <a:gd name="T38" fmla="*/ 70 w 100"/>
                  <a:gd name="T39" fmla="*/ 28 h 100"/>
                  <a:gd name="T40" fmla="*/ 82 w 100"/>
                  <a:gd name="T41" fmla="*/ 29 h 100"/>
                  <a:gd name="T42" fmla="*/ 84 w 100"/>
                  <a:gd name="T43" fmla="*/ 36 h 100"/>
                  <a:gd name="T44" fmla="*/ 43 w 100"/>
                  <a:gd name="T45" fmla="*/ 37 h 100"/>
                  <a:gd name="T46" fmla="*/ 39 w 100"/>
                  <a:gd name="T47" fmla="*/ 42 h 100"/>
                  <a:gd name="T48" fmla="*/ 29 w 100"/>
                  <a:gd name="T49" fmla="*/ 44 h 100"/>
                  <a:gd name="T50" fmla="*/ 22 w 100"/>
                  <a:gd name="T51" fmla="*/ 43 h 100"/>
                  <a:gd name="T52" fmla="*/ 17 w 100"/>
                  <a:gd name="T53" fmla="*/ 40 h 100"/>
                  <a:gd name="T54" fmla="*/ 16 w 100"/>
                  <a:gd name="T55" fmla="*/ 36 h 100"/>
                  <a:gd name="T56" fmla="*/ 18 w 100"/>
                  <a:gd name="T57" fmla="*/ 29 h 100"/>
                  <a:gd name="T58" fmla="*/ 30 w 100"/>
                  <a:gd name="T59" fmla="*/ 28 h 100"/>
                  <a:gd name="T60" fmla="*/ 41 w 100"/>
                  <a:gd name="T61" fmla="*/ 30 h 100"/>
                  <a:gd name="T62" fmla="*/ 43 w 100"/>
                  <a:gd name="T63" fmla="*/ 37 h 100"/>
                  <a:gd name="T64" fmla="*/ 50 w 100"/>
                  <a:gd name="T65" fmla="*/ 96 h 100"/>
                  <a:gd name="T66" fmla="*/ 4 w 100"/>
                  <a:gd name="T67" fmla="*/ 50 h 100"/>
                  <a:gd name="T68" fmla="*/ 9 w 100"/>
                  <a:gd name="T69" fmla="*/ 30 h 100"/>
                  <a:gd name="T70" fmla="*/ 9 w 100"/>
                  <a:gd name="T71" fmla="*/ 30 h 100"/>
                  <a:gd name="T72" fmla="*/ 11 w 100"/>
                  <a:gd name="T73" fmla="*/ 32 h 100"/>
                  <a:gd name="T74" fmla="*/ 14 w 100"/>
                  <a:gd name="T75" fmla="*/ 40 h 100"/>
                  <a:gd name="T76" fmla="*/ 19 w 100"/>
                  <a:gd name="T77" fmla="*/ 47 h 100"/>
                  <a:gd name="T78" fmla="*/ 29 w 100"/>
                  <a:gd name="T79" fmla="*/ 48 h 100"/>
                  <a:gd name="T80" fmla="*/ 41 w 100"/>
                  <a:gd name="T81" fmla="*/ 46 h 100"/>
                  <a:gd name="T82" fmla="*/ 46 w 100"/>
                  <a:gd name="T83" fmla="*/ 40 h 100"/>
                  <a:gd name="T84" fmla="*/ 49 w 100"/>
                  <a:gd name="T85" fmla="*/ 33 h 100"/>
                  <a:gd name="T86" fmla="*/ 50 w 100"/>
                  <a:gd name="T87" fmla="*/ 32 h 100"/>
                  <a:gd name="T88" fmla="*/ 51 w 100"/>
                  <a:gd name="T89" fmla="*/ 33 h 100"/>
                  <a:gd name="T90" fmla="*/ 54 w 100"/>
                  <a:gd name="T91" fmla="*/ 40 h 100"/>
                  <a:gd name="T92" fmla="*/ 59 w 100"/>
                  <a:gd name="T93" fmla="*/ 46 h 100"/>
                  <a:gd name="T94" fmla="*/ 71 w 100"/>
                  <a:gd name="T95" fmla="*/ 48 h 100"/>
                  <a:gd name="T96" fmla="*/ 81 w 100"/>
                  <a:gd name="T97" fmla="*/ 47 h 100"/>
                  <a:gd name="T98" fmla="*/ 86 w 100"/>
                  <a:gd name="T99" fmla="*/ 40 h 100"/>
                  <a:gd name="T100" fmla="*/ 89 w 100"/>
                  <a:gd name="T101" fmla="*/ 32 h 100"/>
                  <a:gd name="T102" fmla="*/ 91 w 100"/>
                  <a:gd name="T103" fmla="*/ 30 h 100"/>
                  <a:gd name="T104" fmla="*/ 91 w 100"/>
                  <a:gd name="T105" fmla="*/ 30 h 100"/>
                  <a:gd name="T106" fmla="*/ 96 w 100"/>
                  <a:gd name="T107" fmla="*/ 50 h 100"/>
                  <a:gd name="T108" fmla="*/ 50 w 100"/>
                  <a:gd name="T10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84" y="36"/>
                    </a:moveTo>
                    <a:cubicBezTo>
                      <a:pt x="84" y="37"/>
                      <a:pt x="83" y="39"/>
                      <a:pt x="83" y="40"/>
                    </a:cubicBezTo>
                    <a:cubicBezTo>
                      <a:pt x="81" y="43"/>
                      <a:pt x="80" y="43"/>
                      <a:pt x="78" y="43"/>
                    </a:cubicBezTo>
                    <a:cubicBezTo>
                      <a:pt x="76" y="44"/>
                      <a:pt x="74" y="44"/>
                      <a:pt x="71" y="44"/>
                    </a:cubicBezTo>
                    <a:cubicBezTo>
                      <a:pt x="66" y="44"/>
                      <a:pt x="63" y="43"/>
                      <a:pt x="61" y="42"/>
                    </a:cubicBezTo>
                    <a:cubicBezTo>
                      <a:pt x="59" y="41"/>
                      <a:pt x="58" y="38"/>
                      <a:pt x="57" y="37"/>
                    </a:cubicBezTo>
                    <a:cubicBezTo>
                      <a:pt x="57" y="36"/>
                      <a:pt x="54" y="31"/>
                      <a:pt x="59" y="30"/>
                    </a:cubicBezTo>
                    <a:cubicBezTo>
                      <a:pt x="63" y="28"/>
                      <a:pt x="68" y="28"/>
                      <a:pt x="70" y="28"/>
                    </a:cubicBezTo>
                    <a:cubicBezTo>
                      <a:pt x="73" y="28"/>
                      <a:pt x="80" y="28"/>
                      <a:pt x="82" y="29"/>
                    </a:cubicBezTo>
                    <a:cubicBezTo>
                      <a:pt x="85" y="31"/>
                      <a:pt x="84" y="35"/>
                      <a:pt x="84" y="36"/>
                    </a:cubicBezTo>
                    <a:close/>
                    <a:moveTo>
                      <a:pt x="43" y="37"/>
                    </a:moveTo>
                    <a:cubicBezTo>
                      <a:pt x="42" y="38"/>
                      <a:pt x="41" y="41"/>
                      <a:pt x="39" y="42"/>
                    </a:cubicBezTo>
                    <a:cubicBezTo>
                      <a:pt x="37" y="43"/>
                      <a:pt x="34" y="44"/>
                      <a:pt x="29" y="44"/>
                    </a:cubicBezTo>
                    <a:cubicBezTo>
                      <a:pt x="26" y="44"/>
                      <a:pt x="24" y="44"/>
                      <a:pt x="22" y="43"/>
                    </a:cubicBezTo>
                    <a:cubicBezTo>
                      <a:pt x="20" y="43"/>
                      <a:pt x="19" y="43"/>
                      <a:pt x="17" y="40"/>
                    </a:cubicBezTo>
                    <a:cubicBezTo>
                      <a:pt x="17" y="39"/>
                      <a:pt x="16" y="37"/>
                      <a:pt x="16" y="36"/>
                    </a:cubicBezTo>
                    <a:cubicBezTo>
                      <a:pt x="16" y="35"/>
                      <a:pt x="15" y="31"/>
                      <a:pt x="18" y="29"/>
                    </a:cubicBezTo>
                    <a:cubicBezTo>
                      <a:pt x="20" y="28"/>
                      <a:pt x="27" y="28"/>
                      <a:pt x="30" y="28"/>
                    </a:cubicBezTo>
                    <a:cubicBezTo>
                      <a:pt x="32" y="28"/>
                      <a:pt x="37" y="28"/>
                      <a:pt x="41" y="30"/>
                    </a:cubicBezTo>
                    <a:cubicBezTo>
                      <a:pt x="46" y="31"/>
                      <a:pt x="43" y="36"/>
                      <a:pt x="43" y="37"/>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7"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Oval 235"/>
              <p:cNvSpPr>
                <a:spLocks noChangeArrowheads="1"/>
              </p:cNvSpPr>
              <p:nvPr/>
            </p:nvSpPr>
            <p:spPr bwMode="auto">
              <a:xfrm>
                <a:off x="6123010"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1" name="Group 120"/>
            <p:cNvGrpSpPr/>
            <p:nvPr/>
          </p:nvGrpSpPr>
          <p:grpSpPr>
            <a:xfrm>
              <a:off x="8425950" y="195769"/>
              <a:ext cx="353212" cy="355365"/>
              <a:chOff x="3396750" y="3185154"/>
              <a:chExt cx="218527" cy="219859"/>
            </a:xfrm>
            <a:grpFill/>
          </p:grpSpPr>
          <p:sp>
            <p:nvSpPr>
              <p:cNvPr id="133"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2" name="Group 121"/>
            <p:cNvGrpSpPr/>
            <p:nvPr/>
          </p:nvGrpSpPr>
          <p:grpSpPr>
            <a:xfrm>
              <a:off x="2429891" y="6569679"/>
              <a:ext cx="218527" cy="219859"/>
              <a:chOff x="4995729" y="3185154"/>
              <a:chExt cx="218527" cy="219859"/>
            </a:xfrm>
            <a:grpFill/>
          </p:grpSpPr>
          <p:sp>
            <p:nvSpPr>
              <p:cNvPr id="128" name="Oval 223"/>
              <p:cNvSpPr>
                <a:spLocks noChangeArrowheads="1"/>
              </p:cNvSpPr>
              <p:nvPr/>
            </p:nvSpPr>
            <p:spPr bwMode="auto">
              <a:xfrm>
                <a:off x="5057024"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Oval 224"/>
              <p:cNvSpPr>
                <a:spLocks noChangeArrowheads="1"/>
              </p:cNvSpPr>
              <p:nvPr/>
            </p:nvSpPr>
            <p:spPr bwMode="auto">
              <a:xfrm>
                <a:off x="5135641"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25"/>
              <p:cNvSpPr>
                <a:spLocks noEditPoints="1"/>
              </p:cNvSpPr>
              <p:nvPr/>
            </p:nvSpPr>
            <p:spPr bwMode="auto">
              <a:xfrm>
                <a:off x="4995729"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226"/>
              <p:cNvSpPr>
                <a:spLocks noEditPoints="1"/>
              </p:cNvSpPr>
              <p:nvPr/>
            </p:nvSpPr>
            <p:spPr bwMode="auto">
              <a:xfrm>
                <a:off x="5039702" y="3238453"/>
                <a:ext cx="51967" cy="51966"/>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227"/>
              <p:cNvSpPr>
                <a:spLocks/>
              </p:cNvSpPr>
              <p:nvPr/>
            </p:nvSpPr>
            <p:spPr bwMode="auto">
              <a:xfrm>
                <a:off x="5030374" y="3297082"/>
                <a:ext cx="149238" cy="54631"/>
              </a:xfrm>
              <a:custGeom>
                <a:avLst/>
                <a:gdLst>
                  <a:gd name="T0" fmla="*/ 53 w 68"/>
                  <a:gd name="T1" fmla="*/ 14 h 25"/>
                  <a:gd name="T2" fmla="*/ 44 w 68"/>
                  <a:gd name="T3" fmla="*/ 3 h 25"/>
                  <a:gd name="T4" fmla="*/ 36 w 68"/>
                  <a:gd name="T5" fmla="*/ 3 h 25"/>
                  <a:gd name="T6" fmla="*/ 34 w 68"/>
                  <a:gd name="T7" fmla="*/ 4 h 25"/>
                  <a:gd name="T8" fmla="*/ 32 w 68"/>
                  <a:gd name="T9" fmla="*/ 3 h 25"/>
                  <a:gd name="T10" fmla="*/ 24 w 68"/>
                  <a:gd name="T11" fmla="*/ 3 h 25"/>
                  <a:gd name="T12" fmla="*/ 15 w 68"/>
                  <a:gd name="T13" fmla="*/ 14 h 25"/>
                  <a:gd name="T14" fmla="*/ 0 w 68"/>
                  <a:gd name="T15" fmla="*/ 11 h 25"/>
                  <a:gd name="T16" fmla="*/ 21 w 68"/>
                  <a:gd name="T17" fmla="*/ 24 h 25"/>
                  <a:gd name="T18" fmla="*/ 34 w 68"/>
                  <a:gd name="T19" fmla="*/ 16 h 25"/>
                  <a:gd name="T20" fmla="*/ 47 w 68"/>
                  <a:gd name="T21" fmla="*/ 24 h 25"/>
                  <a:gd name="T22" fmla="*/ 68 w 68"/>
                  <a:gd name="T23" fmla="*/ 11 h 25"/>
                  <a:gd name="T24" fmla="*/ 53 w 6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5">
                    <a:moveTo>
                      <a:pt x="53" y="14"/>
                    </a:moveTo>
                    <a:cubicBezTo>
                      <a:pt x="47" y="12"/>
                      <a:pt x="48" y="6"/>
                      <a:pt x="44" y="3"/>
                    </a:cubicBezTo>
                    <a:cubicBezTo>
                      <a:pt x="42" y="1"/>
                      <a:pt x="38" y="0"/>
                      <a:pt x="36" y="3"/>
                    </a:cubicBezTo>
                    <a:cubicBezTo>
                      <a:pt x="35" y="3"/>
                      <a:pt x="34" y="3"/>
                      <a:pt x="34" y="4"/>
                    </a:cubicBezTo>
                    <a:cubicBezTo>
                      <a:pt x="34" y="3"/>
                      <a:pt x="33" y="3"/>
                      <a:pt x="32" y="3"/>
                    </a:cubicBezTo>
                    <a:cubicBezTo>
                      <a:pt x="30" y="0"/>
                      <a:pt x="26" y="1"/>
                      <a:pt x="24" y="3"/>
                    </a:cubicBezTo>
                    <a:cubicBezTo>
                      <a:pt x="20" y="6"/>
                      <a:pt x="21" y="12"/>
                      <a:pt x="15" y="14"/>
                    </a:cubicBezTo>
                    <a:cubicBezTo>
                      <a:pt x="11" y="16"/>
                      <a:pt x="4" y="16"/>
                      <a:pt x="0" y="11"/>
                    </a:cubicBezTo>
                    <a:cubicBezTo>
                      <a:pt x="0" y="15"/>
                      <a:pt x="10" y="25"/>
                      <a:pt x="21" y="24"/>
                    </a:cubicBezTo>
                    <a:cubicBezTo>
                      <a:pt x="29" y="24"/>
                      <a:pt x="32" y="19"/>
                      <a:pt x="34" y="16"/>
                    </a:cubicBezTo>
                    <a:cubicBezTo>
                      <a:pt x="36" y="19"/>
                      <a:pt x="39" y="24"/>
                      <a:pt x="47" y="24"/>
                    </a:cubicBezTo>
                    <a:cubicBezTo>
                      <a:pt x="58" y="25"/>
                      <a:pt x="68" y="15"/>
                      <a:pt x="68" y="11"/>
                    </a:cubicBezTo>
                    <a:cubicBezTo>
                      <a:pt x="64" y="16"/>
                      <a:pt x="57" y="16"/>
                      <a:pt x="5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3" name="Group 122"/>
            <p:cNvGrpSpPr/>
            <p:nvPr/>
          </p:nvGrpSpPr>
          <p:grpSpPr>
            <a:xfrm>
              <a:off x="9442085" y="4437671"/>
              <a:ext cx="218527" cy="218527"/>
              <a:chOff x="6593377" y="2116502"/>
              <a:chExt cx="218527" cy="218527"/>
            </a:xfrm>
            <a:grpFill/>
          </p:grpSpPr>
          <p:sp>
            <p:nvSpPr>
              <p:cNvPr id="124" name="Rectangle 110"/>
              <p:cNvSpPr>
                <a:spLocks noChangeArrowheads="1"/>
              </p:cNvSpPr>
              <p:nvPr/>
            </p:nvSpPr>
            <p:spPr bwMode="auto">
              <a:xfrm>
                <a:off x="6656003" y="2195118"/>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111"/>
              <p:cNvSpPr>
                <a:spLocks/>
              </p:cNvSpPr>
              <p:nvPr/>
            </p:nvSpPr>
            <p:spPr bwMode="auto">
              <a:xfrm>
                <a:off x="6662666" y="2256413"/>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112"/>
              <p:cNvSpPr>
                <a:spLocks noEditPoints="1"/>
              </p:cNvSpPr>
              <p:nvPr/>
            </p:nvSpPr>
            <p:spPr bwMode="auto">
              <a:xfrm>
                <a:off x="6593377"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3" y="0"/>
                      <a:pt x="0" y="22"/>
                      <a:pt x="0" y="50"/>
                    </a:cubicBezTo>
                    <a:cubicBezTo>
                      <a:pt x="0" y="78"/>
                      <a:pt x="23"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6" y="4"/>
                      <a:pt x="96" y="25"/>
                      <a:pt x="96" y="50"/>
                    </a:cubicBezTo>
                    <a:cubicBezTo>
                      <a:pt x="96" y="75"/>
                      <a:pt x="76"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Oval 113"/>
              <p:cNvSpPr>
                <a:spLocks noChangeArrowheads="1"/>
              </p:cNvSpPr>
              <p:nvPr/>
            </p:nvSpPr>
            <p:spPr bwMode="auto">
              <a:xfrm>
                <a:off x="6733287" y="218712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470" name="Picture Placeholder 2"/>
          <p:cNvSpPr>
            <a:spLocks noGrp="1"/>
          </p:cNvSpPr>
          <p:nvPr>
            <p:ph type="pic" sz="quarter" idx="12"/>
          </p:nvPr>
        </p:nvSpPr>
        <p:spPr>
          <a:xfrm>
            <a:off x="1359727" y="1307205"/>
            <a:ext cx="4512508" cy="4243590"/>
          </a:xfrm>
          <a:prstGeom prst="roundRect">
            <a:avLst>
              <a:gd name="adj" fmla="val 6998"/>
            </a:avLst>
          </a:prstGeom>
          <a:noFill/>
        </p:spPr>
        <p:txBody>
          <a:bodyPr/>
          <a:lstStyle/>
          <a:p>
            <a:endParaRPr lang="en-US" dirty="0"/>
          </a:p>
        </p:txBody>
      </p:sp>
    </p:spTree>
    <p:extLst>
      <p:ext uri="{BB962C8B-B14F-4D97-AF65-F5344CB8AC3E}">
        <p14:creationId xmlns:p14="http://schemas.microsoft.com/office/powerpoint/2010/main" val="31289988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70"/>
                                        </p:tgtEl>
                                        <p:attrNameLst>
                                          <p:attrName>style.visibility</p:attrName>
                                        </p:attrNameLst>
                                      </p:cBhvr>
                                      <p:to>
                                        <p:strVal val="visible"/>
                                      </p:to>
                                    </p:set>
                                    <p:anim calcmode="lin" valueType="num">
                                      <p:cBhvr>
                                        <p:cTn id="7" dur="500" fill="hold"/>
                                        <p:tgtEl>
                                          <p:spTgt spid="470"/>
                                        </p:tgtEl>
                                        <p:attrNameLst>
                                          <p:attrName>ppt_w</p:attrName>
                                        </p:attrNameLst>
                                      </p:cBhvr>
                                      <p:tavLst>
                                        <p:tav tm="0">
                                          <p:val>
                                            <p:fltVal val="0"/>
                                          </p:val>
                                        </p:tav>
                                        <p:tav tm="100000">
                                          <p:val>
                                            <p:strVal val="#ppt_w"/>
                                          </p:val>
                                        </p:tav>
                                      </p:tavLst>
                                    </p:anim>
                                    <p:anim calcmode="lin" valueType="num">
                                      <p:cBhvr>
                                        <p:cTn id="8" dur="500" fill="hold"/>
                                        <p:tgtEl>
                                          <p:spTgt spid="470"/>
                                        </p:tgtEl>
                                        <p:attrNameLst>
                                          <p:attrName>ppt_h</p:attrName>
                                        </p:attrNameLst>
                                      </p:cBhvr>
                                      <p:tavLst>
                                        <p:tav tm="0">
                                          <p:val>
                                            <p:fltVal val="0"/>
                                          </p:val>
                                        </p:tav>
                                        <p:tav tm="100000">
                                          <p:val>
                                            <p:strVal val="#ppt_h"/>
                                          </p:val>
                                        </p:tav>
                                      </p:tavLst>
                                    </p:anim>
                                    <p:animEffect transition="in" filter="fade">
                                      <p:cBhvr>
                                        <p:cTn id="9" dur="5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 grpId="0"/>
    </p:bldLst>
  </p:timing>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268" Type="http://schemas.openxmlformats.org/officeDocument/2006/relationships/slideLayout" Target="../slideLayouts/slideLayout268.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279" Type="http://schemas.openxmlformats.org/officeDocument/2006/relationships/slideLayout" Target="../slideLayouts/slideLayout279.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image" Target="../media/image1.png"/><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48" Type="http://schemas.openxmlformats.org/officeDocument/2006/relationships/slideLayout" Target="../slideLayouts/slideLayout248.xml"/><Relationship Id="rId269" Type="http://schemas.openxmlformats.org/officeDocument/2006/relationships/slideLayout" Target="../slideLayouts/slideLayout269.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217" Type="http://schemas.openxmlformats.org/officeDocument/2006/relationships/slideLayout" Target="../slideLayouts/slideLayout217.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259" Type="http://schemas.openxmlformats.org/officeDocument/2006/relationships/slideLayout" Target="../slideLayouts/slideLayout259.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28" Type="http://schemas.openxmlformats.org/officeDocument/2006/relationships/slideLayout" Target="../slideLayouts/slideLayout228.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281" Type="http://schemas.openxmlformats.org/officeDocument/2006/relationships/slideLayout" Target="../slideLayouts/slideLayout281.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18" Type="http://schemas.openxmlformats.org/officeDocument/2006/relationships/slideLayout" Target="../slideLayouts/slideLayout218.xml"/><Relationship Id="rId239" Type="http://schemas.openxmlformats.org/officeDocument/2006/relationships/slideLayout" Target="../slideLayouts/slideLayout239.xml"/><Relationship Id="rId250" Type="http://schemas.openxmlformats.org/officeDocument/2006/relationships/slideLayout" Target="../slideLayouts/slideLayout250.xml"/><Relationship Id="rId271" Type="http://schemas.openxmlformats.org/officeDocument/2006/relationships/slideLayout" Target="../slideLayouts/slideLayout271.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229" Type="http://schemas.openxmlformats.org/officeDocument/2006/relationships/slideLayout" Target="../slideLayouts/slideLayout229.xml"/><Relationship Id="rId240" Type="http://schemas.openxmlformats.org/officeDocument/2006/relationships/slideLayout" Target="../slideLayouts/slideLayout240.xml"/><Relationship Id="rId261" Type="http://schemas.openxmlformats.org/officeDocument/2006/relationships/slideLayout" Target="../slideLayouts/slideLayout261.xml"/><Relationship Id="rId14" Type="http://schemas.openxmlformats.org/officeDocument/2006/relationships/slideLayout" Target="../slideLayouts/slideLayout14.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8" Type="http://schemas.openxmlformats.org/officeDocument/2006/relationships/slideLayout" Target="../slideLayouts/slideLayout8.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219" Type="http://schemas.openxmlformats.org/officeDocument/2006/relationships/slideLayout" Target="../slideLayouts/slideLayout219.xml"/><Relationship Id="rId230" Type="http://schemas.openxmlformats.org/officeDocument/2006/relationships/slideLayout" Target="../slideLayouts/slideLayout230.xml"/><Relationship Id="rId251" Type="http://schemas.openxmlformats.org/officeDocument/2006/relationships/slideLayout" Target="../slideLayouts/slideLayout251.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220" Type="http://schemas.openxmlformats.org/officeDocument/2006/relationships/slideLayout" Target="../slideLayouts/slideLayout220.xml"/><Relationship Id="rId241" Type="http://schemas.openxmlformats.org/officeDocument/2006/relationships/slideLayout" Target="../slideLayouts/slideLayout24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283" Type="http://schemas.openxmlformats.org/officeDocument/2006/relationships/slideLayout" Target="../slideLayouts/slideLayout283.xml"/><Relationship Id="rId78" Type="http://schemas.openxmlformats.org/officeDocument/2006/relationships/slideLayout" Target="../slideLayouts/slideLayout78.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64" Type="http://schemas.openxmlformats.org/officeDocument/2006/relationships/slideLayout" Target="../slideLayouts/slideLayout164.xml"/><Relationship Id="rId185" Type="http://schemas.openxmlformats.org/officeDocument/2006/relationships/slideLayout" Target="../slideLayouts/slideLayout185.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273" Type="http://schemas.openxmlformats.org/officeDocument/2006/relationships/slideLayout" Target="../slideLayouts/slideLayout273.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284" Type="http://schemas.openxmlformats.org/officeDocument/2006/relationships/slideLayout" Target="../slideLayouts/slideLayout284.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4" Type="http://schemas.openxmlformats.org/officeDocument/2006/relationships/slideLayout" Target="../slideLayouts/slideLayout274.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285" Type="http://schemas.openxmlformats.org/officeDocument/2006/relationships/slideLayout" Target="../slideLayouts/slideLayout28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75" Type="http://schemas.openxmlformats.org/officeDocument/2006/relationships/slideLayout" Target="../slideLayouts/slideLayout275.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286" Type="http://schemas.openxmlformats.org/officeDocument/2006/relationships/slideLayout" Target="../slideLayouts/slideLayout286.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276" Type="http://schemas.openxmlformats.org/officeDocument/2006/relationships/slideLayout" Target="../slideLayouts/slideLayout276.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287" Type="http://schemas.openxmlformats.org/officeDocument/2006/relationships/slideLayout" Target="../slideLayouts/slideLayout287.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277" Type="http://schemas.openxmlformats.org/officeDocument/2006/relationships/slideLayout" Target="../slideLayouts/slideLayout27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288" Type="http://schemas.openxmlformats.org/officeDocument/2006/relationships/slideLayout" Target="../slideLayouts/slideLayout288.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78" Type="http://schemas.openxmlformats.org/officeDocument/2006/relationships/slideLayout" Target="../slideLayouts/slideLayout278.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107" Type="http://schemas.openxmlformats.org/officeDocument/2006/relationships/slideLayout" Target="../slideLayouts/slideLayout107.xml"/><Relationship Id="rId289" Type="http://schemas.openxmlformats.org/officeDocument/2006/relationships/theme" Target="../theme/theme1.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258" Type="http://schemas.openxmlformats.org/officeDocument/2006/relationships/slideLayout" Target="../slideLayouts/slideLayout258.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71" Type="http://schemas.openxmlformats.org/officeDocument/2006/relationships/slideLayout" Target="../slideLayouts/slideLayout171.xml"/><Relationship Id="rId227" Type="http://schemas.openxmlformats.org/officeDocument/2006/relationships/slideLayout" Target="../slideLayouts/slideLayout2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18" Type="http://schemas.openxmlformats.org/officeDocument/2006/relationships/slideLayout" Target="../slideLayouts/slideLayout30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17" Type="http://schemas.openxmlformats.org/officeDocument/2006/relationships/slideLayout" Target="../slideLayouts/slideLayout305.xml"/><Relationship Id="rId2" Type="http://schemas.openxmlformats.org/officeDocument/2006/relationships/slideLayout" Target="../slideLayouts/slideLayout290.xml"/><Relationship Id="rId16" Type="http://schemas.openxmlformats.org/officeDocument/2006/relationships/slideLayout" Target="../slideLayouts/slideLayout304.xml"/><Relationship Id="rId20" Type="http://schemas.openxmlformats.org/officeDocument/2006/relationships/image" Target="../media/image1.png"/><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5" Type="http://schemas.openxmlformats.org/officeDocument/2006/relationships/slideLayout" Target="../slideLayouts/slideLayout303.xml"/><Relationship Id="rId10" Type="http://schemas.openxmlformats.org/officeDocument/2006/relationships/slideLayout" Target="../slideLayouts/slideLayout298.xml"/><Relationship Id="rId19" Type="http://schemas.openxmlformats.org/officeDocument/2006/relationships/theme" Target="../theme/theme2.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slideLayout" Target="../slideLayouts/slideLayout30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slideLayout" Target="../slideLayouts/slideLayout319.xml"/><Relationship Id="rId18" Type="http://schemas.openxmlformats.org/officeDocument/2006/relationships/slideLayout" Target="../slideLayouts/slideLayout32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17" Type="http://schemas.openxmlformats.org/officeDocument/2006/relationships/slideLayout" Target="../slideLayouts/slideLayout323.xml"/><Relationship Id="rId2" Type="http://schemas.openxmlformats.org/officeDocument/2006/relationships/slideLayout" Target="../slideLayouts/slideLayout308.xml"/><Relationship Id="rId16" Type="http://schemas.openxmlformats.org/officeDocument/2006/relationships/slideLayout" Target="../slideLayouts/slideLayout322.xml"/><Relationship Id="rId20" Type="http://schemas.openxmlformats.org/officeDocument/2006/relationships/image" Target="../media/image3.jpg"/><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5" Type="http://schemas.openxmlformats.org/officeDocument/2006/relationships/slideLayout" Target="../slideLayouts/slideLayout321.xml"/><Relationship Id="rId10" Type="http://schemas.openxmlformats.org/officeDocument/2006/relationships/slideLayout" Target="../slideLayouts/slideLayout316.xml"/><Relationship Id="rId19" Type="http://schemas.openxmlformats.org/officeDocument/2006/relationships/theme" Target="../theme/theme3.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slideLayout" Target="../slideLayouts/slideLayout3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slideLayout" Target="../slideLayouts/slideLayout337.xml"/><Relationship Id="rId18" Type="http://schemas.openxmlformats.org/officeDocument/2006/relationships/slideLayout" Target="../slideLayouts/slideLayout342.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17" Type="http://schemas.openxmlformats.org/officeDocument/2006/relationships/slideLayout" Target="../slideLayouts/slideLayout341.xml"/><Relationship Id="rId2" Type="http://schemas.openxmlformats.org/officeDocument/2006/relationships/slideLayout" Target="../slideLayouts/slideLayout326.xml"/><Relationship Id="rId16" Type="http://schemas.openxmlformats.org/officeDocument/2006/relationships/slideLayout" Target="../slideLayouts/slideLayout340.xml"/><Relationship Id="rId20" Type="http://schemas.openxmlformats.org/officeDocument/2006/relationships/image" Target="../media/image3.jpg"/><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5" Type="http://schemas.openxmlformats.org/officeDocument/2006/relationships/slideLayout" Target="../slideLayouts/slideLayout339.xml"/><Relationship Id="rId10" Type="http://schemas.openxmlformats.org/officeDocument/2006/relationships/slideLayout" Target="../slideLayouts/slideLayout334.xml"/><Relationship Id="rId19" Type="http://schemas.openxmlformats.org/officeDocument/2006/relationships/theme" Target="../theme/theme4.xml"/><Relationship Id="rId4" Type="http://schemas.openxmlformats.org/officeDocument/2006/relationships/slideLayout" Target="../slideLayouts/slideLayout328.xml"/><Relationship Id="rId9" Type="http://schemas.openxmlformats.org/officeDocument/2006/relationships/slideLayout" Target="../slideLayouts/slideLayout333.xml"/><Relationship Id="rId14" Type="http://schemas.openxmlformats.org/officeDocument/2006/relationships/slideLayout" Target="../slideLayouts/slideLayout3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slideLayout" Target="../slideLayouts/slideLayout355.xml"/><Relationship Id="rId18" Type="http://schemas.openxmlformats.org/officeDocument/2006/relationships/slideLayout" Target="../slideLayouts/slideLayout36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slideLayout" Target="../slideLayouts/slideLayout354.xml"/><Relationship Id="rId17" Type="http://schemas.openxmlformats.org/officeDocument/2006/relationships/slideLayout" Target="../slideLayouts/slideLayout359.xml"/><Relationship Id="rId2" Type="http://schemas.openxmlformats.org/officeDocument/2006/relationships/slideLayout" Target="../slideLayouts/slideLayout344.xml"/><Relationship Id="rId16" Type="http://schemas.openxmlformats.org/officeDocument/2006/relationships/slideLayout" Target="../slideLayouts/slideLayout358.xml"/><Relationship Id="rId20" Type="http://schemas.openxmlformats.org/officeDocument/2006/relationships/image" Target="../media/image3.jpg"/><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5" Type="http://schemas.openxmlformats.org/officeDocument/2006/relationships/slideLayout" Target="../slideLayouts/slideLayout357.xml"/><Relationship Id="rId10" Type="http://schemas.openxmlformats.org/officeDocument/2006/relationships/slideLayout" Target="../slideLayouts/slideLayout352.xml"/><Relationship Id="rId19" Type="http://schemas.openxmlformats.org/officeDocument/2006/relationships/theme" Target="../theme/theme5.xml"/><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slideLayout" Target="../slideLayouts/slideLayout3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slideLayout" Target="../slideLayouts/slideLayout373.xml"/><Relationship Id="rId18" Type="http://schemas.openxmlformats.org/officeDocument/2006/relationships/slideLayout" Target="../slideLayouts/slideLayout37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17" Type="http://schemas.openxmlformats.org/officeDocument/2006/relationships/slideLayout" Target="../slideLayouts/slideLayout377.xml"/><Relationship Id="rId2" Type="http://schemas.openxmlformats.org/officeDocument/2006/relationships/slideLayout" Target="../slideLayouts/slideLayout362.xml"/><Relationship Id="rId16" Type="http://schemas.openxmlformats.org/officeDocument/2006/relationships/slideLayout" Target="../slideLayouts/slideLayout376.xml"/><Relationship Id="rId20" Type="http://schemas.openxmlformats.org/officeDocument/2006/relationships/image" Target="../media/image3.jpg"/><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5" Type="http://schemas.openxmlformats.org/officeDocument/2006/relationships/slideLayout" Target="../slideLayouts/slideLayout375.xml"/><Relationship Id="rId10" Type="http://schemas.openxmlformats.org/officeDocument/2006/relationships/slideLayout" Target="../slideLayouts/slideLayout370.xml"/><Relationship Id="rId19" Type="http://schemas.openxmlformats.org/officeDocument/2006/relationships/theme" Target="../theme/theme6.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slideLayout" Target="../slideLayouts/slideLayout3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slideLayout" Target="../slideLayouts/slideLayout391.xml"/><Relationship Id="rId18" Type="http://schemas.openxmlformats.org/officeDocument/2006/relationships/slideLayout" Target="../slideLayouts/slideLayout39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17" Type="http://schemas.openxmlformats.org/officeDocument/2006/relationships/slideLayout" Target="../slideLayouts/slideLayout395.xml"/><Relationship Id="rId2" Type="http://schemas.openxmlformats.org/officeDocument/2006/relationships/slideLayout" Target="../slideLayouts/slideLayout380.xml"/><Relationship Id="rId16" Type="http://schemas.openxmlformats.org/officeDocument/2006/relationships/slideLayout" Target="../slideLayouts/slideLayout394.xml"/><Relationship Id="rId20" Type="http://schemas.openxmlformats.org/officeDocument/2006/relationships/image" Target="../media/image3.jpg"/><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5" Type="http://schemas.openxmlformats.org/officeDocument/2006/relationships/slideLayout" Target="../slideLayouts/slideLayout393.xml"/><Relationship Id="rId10" Type="http://schemas.openxmlformats.org/officeDocument/2006/relationships/slideLayout" Target="../slideLayouts/slideLayout388.xml"/><Relationship Id="rId19" Type="http://schemas.openxmlformats.org/officeDocument/2006/relationships/theme" Target="../theme/theme7.xml"/><Relationship Id="rId4" Type="http://schemas.openxmlformats.org/officeDocument/2006/relationships/slideLayout" Target="../slideLayouts/slideLayout382.xml"/><Relationship Id="rId9" Type="http://schemas.openxmlformats.org/officeDocument/2006/relationships/slideLayout" Target="../slideLayouts/slideLayout387.xml"/><Relationship Id="rId14" Type="http://schemas.openxmlformats.org/officeDocument/2006/relationships/slideLayout" Target="../slideLayouts/slideLayout39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99.xml"/><Relationship Id="rId7" Type="http://schemas.openxmlformats.org/officeDocument/2006/relationships/image" Target="../media/image3.jpg"/><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theme" Target="../theme/theme8.xml"/><Relationship Id="rId5" Type="http://schemas.openxmlformats.org/officeDocument/2006/relationships/slideLayout" Target="../slideLayouts/slideLayout401.xml"/><Relationship Id="rId4" Type="http://schemas.openxmlformats.org/officeDocument/2006/relationships/slideLayout" Target="../slideLayouts/slideLayout4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90">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AECB2BD-A2D9-1C90-6BB8-C1BDEBF4F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346378F-0B8E-824F-7061-F0B8FDAA1B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a:extLst>
              <a:ext uri="{FF2B5EF4-FFF2-40B4-BE49-F238E27FC236}">
                <a16:creationId xmlns:a16="http://schemas.microsoft.com/office/drawing/2014/main" id="{7756720A-BF36-4CE8-125F-F918FAA2DD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Alibaba PuHuiTi" pitchFamily="18" charset="-122"/>
                <a:ea typeface="Alibaba PuHuiTi"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FE0E1E2F-4D31-9B9B-7314-A236D0268A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Alibaba PuHuiTi" pitchFamily="18" charset="-122"/>
                <a:ea typeface="Alibaba PuHuiTi"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ACEBBFEC-4A6A-6824-5D2B-14170F4661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Alibaba PuHuiTi" pitchFamily="18" charset="-122"/>
                <a:ea typeface="Alibaba PuHuiTi" pitchFamily="18"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4156023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742"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 id="2147483759" r:id="rId31"/>
    <p:sldLayoutId id="2147483760" r:id="rId32"/>
    <p:sldLayoutId id="2147483761" r:id="rId33"/>
    <p:sldLayoutId id="2147483762" r:id="rId34"/>
    <p:sldLayoutId id="2147483763" r:id="rId35"/>
    <p:sldLayoutId id="2147483764" r:id="rId36"/>
    <p:sldLayoutId id="2147483765" r:id="rId37"/>
    <p:sldLayoutId id="2147483766" r:id="rId38"/>
    <p:sldLayoutId id="2147483767" r:id="rId39"/>
    <p:sldLayoutId id="2147483768" r:id="rId40"/>
    <p:sldLayoutId id="2147483769" r:id="rId41"/>
    <p:sldLayoutId id="2147483770" r:id="rId42"/>
    <p:sldLayoutId id="2147483771" r:id="rId43"/>
    <p:sldLayoutId id="2147483772" r:id="rId44"/>
    <p:sldLayoutId id="2147483773" r:id="rId45"/>
    <p:sldLayoutId id="2147483774" r:id="rId46"/>
    <p:sldLayoutId id="2147483775" r:id="rId47"/>
    <p:sldLayoutId id="2147483776" r:id="rId48"/>
    <p:sldLayoutId id="2147483777" r:id="rId49"/>
    <p:sldLayoutId id="2147483778" r:id="rId50"/>
    <p:sldLayoutId id="2147483779" r:id="rId51"/>
    <p:sldLayoutId id="2147483780" r:id="rId52"/>
    <p:sldLayoutId id="2147483781" r:id="rId53"/>
    <p:sldLayoutId id="2147483782" r:id="rId54"/>
    <p:sldLayoutId id="2147483783" r:id="rId55"/>
    <p:sldLayoutId id="2147483784" r:id="rId56"/>
    <p:sldLayoutId id="2147483785" r:id="rId57"/>
    <p:sldLayoutId id="2147483786" r:id="rId58"/>
    <p:sldLayoutId id="2147483787" r:id="rId59"/>
    <p:sldLayoutId id="2147483788" r:id="rId60"/>
    <p:sldLayoutId id="2147483789" r:id="rId61"/>
    <p:sldLayoutId id="2147483790" r:id="rId62"/>
    <p:sldLayoutId id="2147483791" r:id="rId63"/>
    <p:sldLayoutId id="2147483792" r:id="rId64"/>
    <p:sldLayoutId id="2147483793" r:id="rId65"/>
    <p:sldLayoutId id="2147483794" r:id="rId66"/>
    <p:sldLayoutId id="2147483795" r:id="rId67"/>
    <p:sldLayoutId id="2147483796" r:id="rId68"/>
    <p:sldLayoutId id="2147483797" r:id="rId69"/>
    <p:sldLayoutId id="2147483798" r:id="rId70"/>
    <p:sldLayoutId id="2147483799" r:id="rId71"/>
    <p:sldLayoutId id="2147483800" r:id="rId72"/>
    <p:sldLayoutId id="2147483801" r:id="rId73"/>
    <p:sldLayoutId id="2147483802" r:id="rId74"/>
    <p:sldLayoutId id="2147483803" r:id="rId75"/>
    <p:sldLayoutId id="2147483804" r:id="rId76"/>
    <p:sldLayoutId id="2147483805" r:id="rId77"/>
    <p:sldLayoutId id="2147483806" r:id="rId78"/>
    <p:sldLayoutId id="2147483807" r:id="rId79"/>
    <p:sldLayoutId id="2147483808" r:id="rId80"/>
    <p:sldLayoutId id="2147483809" r:id="rId81"/>
    <p:sldLayoutId id="2147483810" r:id="rId82"/>
    <p:sldLayoutId id="2147483811" r:id="rId83"/>
    <p:sldLayoutId id="2147483812" r:id="rId84"/>
    <p:sldLayoutId id="2147483813" r:id="rId85"/>
    <p:sldLayoutId id="2147483814" r:id="rId86"/>
    <p:sldLayoutId id="2147483815" r:id="rId87"/>
    <p:sldLayoutId id="2147483816" r:id="rId88"/>
    <p:sldLayoutId id="2147483817" r:id="rId89"/>
    <p:sldLayoutId id="2147483818" r:id="rId90"/>
    <p:sldLayoutId id="2147483819" r:id="rId91"/>
    <p:sldLayoutId id="2147483820" r:id="rId92"/>
    <p:sldLayoutId id="2147483821" r:id="rId93"/>
    <p:sldLayoutId id="2147483822" r:id="rId94"/>
    <p:sldLayoutId id="2147483823" r:id="rId95"/>
    <p:sldLayoutId id="2147483824" r:id="rId96"/>
    <p:sldLayoutId id="2147483825" r:id="rId97"/>
    <p:sldLayoutId id="2147483826" r:id="rId98"/>
    <p:sldLayoutId id="2147483827" r:id="rId99"/>
    <p:sldLayoutId id="2147483828" r:id="rId100"/>
    <p:sldLayoutId id="2147483829" r:id="rId101"/>
    <p:sldLayoutId id="2147483830" r:id="rId102"/>
    <p:sldLayoutId id="2147483831" r:id="rId103"/>
    <p:sldLayoutId id="2147483832" r:id="rId104"/>
    <p:sldLayoutId id="2147483833" r:id="rId105"/>
    <p:sldLayoutId id="2147483834" r:id="rId106"/>
    <p:sldLayoutId id="2147483835" r:id="rId107"/>
    <p:sldLayoutId id="2147483836" r:id="rId108"/>
    <p:sldLayoutId id="2147483837" r:id="rId109"/>
    <p:sldLayoutId id="2147483838" r:id="rId110"/>
    <p:sldLayoutId id="2147483839" r:id="rId111"/>
    <p:sldLayoutId id="2147483840" r:id="rId112"/>
    <p:sldLayoutId id="2147483841" r:id="rId113"/>
    <p:sldLayoutId id="2147483842" r:id="rId114"/>
    <p:sldLayoutId id="2147483843" r:id="rId115"/>
    <p:sldLayoutId id="2147483844" r:id="rId116"/>
    <p:sldLayoutId id="2147483845" r:id="rId117"/>
    <p:sldLayoutId id="2147483846" r:id="rId118"/>
    <p:sldLayoutId id="2147483847" r:id="rId119"/>
    <p:sldLayoutId id="2147483848" r:id="rId120"/>
    <p:sldLayoutId id="2147483849" r:id="rId121"/>
    <p:sldLayoutId id="2147483850" r:id="rId122"/>
    <p:sldLayoutId id="2147483851" r:id="rId123"/>
    <p:sldLayoutId id="2147483852" r:id="rId124"/>
    <p:sldLayoutId id="2147483853" r:id="rId125"/>
    <p:sldLayoutId id="2147483854" r:id="rId126"/>
    <p:sldLayoutId id="2147483855" r:id="rId127"/>
    <p:sldLayoutId id="2147483856" r:id="rId128"/>
    <p:sldLayoutId id="2147483857" r:id="rId129"/>
    <p:sldLayoutId id="2147483858" r:id="rId130"/>
    <p:sldLayoutId id="2147483859" r:id="rId131"/>
    <p:sldLayoutId id="2147483860" r:id="rId132"/>
    <p:sldLayoutId id="2147483861" r:id="rId133"/>
    <p:sldLayoutId id="2147483862" r:id="rId134"/>
    <p:sldLayoutId id="2147483863" r:id="rId135"/>
    <p:sldLayoutId id="2147483864" r:id="rId136"/>
    <p:sldLayoutId id="2147483865" r:id="rId137"/>
    <p:sldLayoutId id="2147483866" r:id="rId138"/>
    <p:sldLayoutId id="2147483867" r:id="rId139"/>
    <p:sldLayoutId id="2147483868" r:id="rId140"/>
    <p:sldLayoutId id="2147483869" r:id="rId141"/>
    <p:sldLayoutId id="2147483870" r:id="rId142"/>
    <p:sldLayoutId id="2147483871" r:id="rId143"/>
    <p:sldLayoutId id="2147483872" r:id="rId144"/>
    <p:sldLayoutId id="2147483873" r:id="rId145"/>
    <p:sldLayoutId id="2147483874" r:id="rId146"/>
    <p:sldLayoutId id="2147483875" r:id="rId147"/>
    <p:sldLayoutId id="2147483876" r:id="rId148"/>
    <p:sldLayoutId id="2147483877" r:id="rId149"/>
    <p:sldLayoutId id="2147483878" r:id="rId150"/>
    <p:sldLayoutId id="2147483879" r:id="rId151"/>
    <p:sldLayoutId id="2147483880" r:id="rId152"/>
    <p:sldLayoutId id="2147483881" r:id="rId153"/>
    <p:sldLayoutId id="2147483882" r:id="rId154"/>
    <p:sldLayoutId id="2147483883" r:id="rId155"/>
    <p:sldLayoutId id="2147483884" r:id="rId156"/>
    <p:sldLayoutId id="2147483885" r:id="rId157"/>
    <p:sldLayoutId id="2147483886" r:id="rId158"/>
    <p:sldLayoutId id="2147483887" r:id="rId159"/>
    <p:sldLayoutId id="2147483888" r:id="rId160"/>
    <p:sldLayoutId id="2147483889" r:id="rId161"/>
    <p:sldLayoutId id="2147483890" r:id="rId162"/>
    <p:sldLayoutId id="2147483891" r:id="rId163"/>
    <p:sldLayoutId id="2147483892" r:id="rId164"/>
    <p:sldLayoutId id="2147483893" r:id="rId165"/>
    <p:sldLayoutId id="2147483894" r:id="rId166"/>
    <p:sldLayoutId id="2147483895" r:id="rId167"/>
    <p:sldLayoutId id="2147483896" r:id="rId168"/>
    <p:sldLayoutId id="2147483897" r:id="rId169"/>
    <p:sldLayoutId id="2147483898" r:id="rId170"/>
    <p:sldLayoutId id="2147483899" r:id="rId171"/>
    <p:sldLayoutId id="2147483900" r:id="rId172"/>
    <p:sldLayoutId id="2147483901" r:id="rId173"/>
    <p:sldLayoutId id="2147483902" r:id="rId174"/>
    <p:sldLayoutId id="2147483903" r:id="rId175"/>
    <p:sldLayoutId id="2147483904" r:id="rId176"/>
    <p:sldLayoutId id="2147483905" r:id="rId177"/>
    <p:sldLayoutId id="2147483906" r:id="rId178"/>
    <p:sldLayoutId id="2147483907" r:id="rId179"/>
    <p:sldLayoutId id="2147483908" r:id="rId180"/>
    <p:sldLayoutId id="2147483909" r:id="rId181"/>
    <p:sldLayoutId id="2147483910" r:id="rId182"/>
    <p:sldLayoutId id="2147483911" r:id="rId183"/>
    <p:sldLayoutId id="2147483912" r:id="rId184"/>
    <p:sldLayoutId id="2147483913" r:id="rId185"/>
    <p:sldLayoutId id="2147483914" r:id="rId186"/>
    <p:sldLayoutId id="2147483915" r:id="rId187"/>
    <p:sldLayoutId id="2147483916" r:id="rId188"/>
    <p:sldLayoutId id="2147483917" r:id="rId189"/>
    <p:sldLayoutId id="2147483918" r:id="rId190"/>
    <p:sldLayoutId id="2147483919" r:id="rId191"/>
    <p:sldLayoutId id="2147483920" r:id="rId192"/>
    <p:sldLayoutId id="2147483921" r:id="rId193"/>
    <p:sldLayoutId id="2147483922" r:id="rId194"/>
    <p:sldLayoutId id="2147483923" r:id="rId195"/>
    <p:sldLayoutId id="2147483924" r:id="rId196"/>
    <p:sldLayoutId id="2147483925" r:id="rId197"/>
    <p:sldLayoutId id="2147483926" r:id="rId198"/>
    <p:sldLayoutId id="2147483927" r:id="rId199"/>
    <p:sldLayoutId id="2147483928" r:id="rId200"/>
    <p:sldLayoutId id="2147483929" r:id="rId201"/>
    <p:sldLayoutId id="2147483930" r:id="rId202"/>
    <p:sldLayoutId id="2147483931" r:id="rId203"/>
    <p:sldLayoutId id="2147483932" r:id="rId204"/>
    <p:sldLayoutId id="2147483933" r:id="rId205"/>
    <p:sldLayoutId id="2147483934" r:id="rId206"/>
    <p:sldLayoutId id="2147483935" r:id="rId207"/>
    <p:sldLayoutId id="2147483936" r:id="rId208"/>
    <p:sldLayoutId id="2147483937" r:id="rId209"/>
    <p:sldLayoutId id="2147483938" r:id="rId210"/>
    <p:sldLayoutId id="2147483939" r:id="rId211"/>
    <p:sldLayoutId id="2147483940" r:id="rId212"/>
    <p:sldLayoutId id="2147483941" r:id="rId213"/>
    <p:sldLayoutId id="2147483942" r:id="rId214"/>
    <p:sldLayoutId id="2147483943" r:id="rId215"/>
    <p:sldLayoutId id="2147483944" r:id="rId216"/>
    <p:sldLayoutId id="2147483945" r:id="rId217"/>
    <p:sldLayoutId id="2147483946" r:id="rId218"/>
    <p:sldLayoutId id="2147483947" r:id="rId219"/>
    <p:sldLayoutId id="2147483948" r:id="rId220"/>
    <p:sldLayoutId id="2147483949" r:id="rId221"/>
    <p:sldLayoutId id="2147483950" r:id="rId222"/>
    <p:sldLayoutId id="2147483951" r:id="rId223"/>
    <p:sldLayoutId id="2147483952" r:id="rId224"/>
    <p:sldLayoutId id="2147483953" r:id="rId225"/>
    <p:sldLayoutId id="2147483954" r:id="rId226"/>
    <p:sldLayoutId id="2147483955" r:id="rId227"/>
    <p:sldLayoutId id="2147483956" r:id="rId228"/>
    <p:sldLayoutId id="2147483957" r:id="rId229"/>
    <p:sldLayoutId id="2147483958" r:id="rId230"/>
    <p:sldLayoutId id="2147483959" r:id="rId231"/>
    <p:sldLayoutId id="2147483960" r:id="rId232"/>
    <p:sldLayoutId id="2147483961" r:id="rId233"/>
    <p:sldLayoutId id="2147483962" r:id="rId234"/>
    <p:sldLayoutId id="2147483963" r:id="rId235"/>
    <p:sldLayoutId id="2147483964" r:id="rId236"/>
    <p:sldLayoutId id="2147483965" r:id="rId237"/>
    <p:sldLayoutId id="2147483966" r:id="rId238"/>
    <p:sldLayoutId id="2147483967" r:id="rId239"/>
    <p:sldLayoutId id="2147483968" r:id="rId240"/>
    <p:sldLayoutId id="2147483969" r:id="rId241"/>
    <p:sldLayoutId id="2147484180" r:id="rId242"/>
    <p:sldLayoutId id="2147484115" r:id="rId243"/>
    <p:sldLayoutId id="2147484116" r:id="rId244"/>
    <p:sldLayoutId id="2147484117" r:id="rId245"/>
    <p:sldLayoutId id="2147484118" r:id="rId246"/>
    <p:sldLayoutId id="2147484119" r:id="rId247"/>
    <p:sldLayoutId id="2147484120" r:id="rId248"/>
    <p:sldLayoutId id="2147484121" r:id="rId249"/>
    <p:sldLayoutId id="2147484096" r:id="rId250"/>
    <p:sldLayoutId id="2147484097" r:id="rId251"/>
    <p:sldLayoutId id="2147484098" r:id="rId252"/>
    <p:sldLayoutId id="2147484099" r:id="rId253"/>
    <p:sldLayoutId id="2147484100" r:id="rId254"/>
    <p:sldLayoutId id="2147484101" r:id="rId255"/>
    <p:sldLayoutId id="2147484102" r:id="rId256"/>
    <p:sldLayoutId id="2147484147" r:id="rId257"/>
    <p:sldLayoutId id="2147484168" r:id="rId258"/>
    <p:sldLayoutId id="2147484169" r:id="rId259"/>
    <p:sldLayoutId id="2147484160" r:id="rId260"/>
    <p:sldLayoutId id="2147484161" r:id="rId261"/>
    <p:sldLayoutId id="2147484156" r:id="rId262"/>
    <p:sldLayoutId id="2147484157" r:id="rId263"/>
    <p:sldLayoutId id="2147484152" r:id="rId264"/>
    <p:sldLayoutId id="2147484153" r:id="rId265"/>
    <p:sldLayoutId id="2147484142" r:id="rId266"/>
    <p:sldLayoutId id="2147484143" r:id="rId267"/>
    <p:sldLayoutId id="2147484134" r:id="rId268"/>
    <p:sldLayoutId id="2147484135" r:id="rId269"/>
    <p:sldLayoutId id="2147484136" r:id="rId270"/>
    <p:sldLayoutId id="2147484137" r:id="rId271"/>
    <p:sldLayoutId id="2147484138" r:id="rId272"/>
    <p:sldLayoutId id="2147484139" r:id="rId273"/>
    <p:sldLayoutId id="2147484140" r:id="rId274"/>
    <p:sldLayoutId id="2147484077" r:id="rId275"/>
    <p:sldLayoutId id="2147484078" r:id="rId276"/>
    <p:sldLayoutId id="2147484079" r:id="rId277"/>
    <p:sldLayoutId id="2147484080" r:id="rId278"/>
    <p:sldLayoutId id="2147484081" r:id="rId279"/>
    <p:sldLayoutId id="2147484082" r:id="rId280"/>
    <p:sldLayoutId id="2147484083" r:id="rId281"/>
    <p:sldLayoutId id="2147484058" r:id="rId282"/>
    <p:sldLayoutId id="2147484059" r:id="rId283"/>
    <p:sldLayoutId id="2147484060" r:id="rId284"/>
    <p:sldLayoutId id="2147484061" r:id="rId285"/>
    <p:sldLayoutId id="2147484062" r:id="rId286"/>
    <p:sldLayoutId id="2147484063" r:id="rId287"/>
    <p:sldLayoutId id="2147484064" r:id="rId28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AECB2BD-A2D9-1C90-6BB8-C1BDEBF4F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346378F-0B8E-824F-7061-F0B8FDAA1B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a:extLst>
              <a:ext uri="{FF2B5EF4-FFF2-40B4-BE49-F238E27FC236}">
                <a16:creationId xmlns:a16="http://schemas.microsoft.com/office/drawing/2014/main" id="{7756720A-BF36-4CE8-125F-F918FAA2DD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Alibaba PuHuiTi" pitchFamily="18" charset="-122"/>
                <a:ea typeface="Alibaba PuHuiTi"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FE0E1E2F-4D31-9B9B-7314-A236D0268A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Alibaba PuHuiTi" pitchFamily="18" charset="-122"/>
                <a:ea typeface="Alibaba PuHuiTi"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ACEBBFEC-4A6A-6824-5D2B-14170F4661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Alibaba PuHuiTi" pitchFamily="18" charset="-122"/>
                <a:ea typeface="Alibaba PuHuiTi" pitchFamily="18"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11784287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98BEC0BD-F41C-CBCF-5AFF-DE40A316C999}"/>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标题占位符 1">
            <a:extLst>
              <a:ext uri="{FF2B5EF4-FFF2-40B4-BE49-F238E27FC236}">
                <a16:creationId xmlns:a16="http://schemas.microsoft.com/office/drawing/2014/main" id="{6AECB2BD-A2D9-1C90-6BB8-C1BDEBF4F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346378F-0B8E-824F-7061-F0B8FDAA1B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a:extLst>
              <a:ext uri="{FF2B5EF4-FFF2-40B4-BE49-F238E27FC236}">
                <a16:creationId xmlns:a16="http://schemas.microsoft.com/office/drawing/2014/main" id="{7756720A-BF36-4CE8-125F-F918FAA2DD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Alibaba PuHuiTi" pitchFamily="18" charset="-122"/>
                <a:ea typeface="Alibaba PuHuiTi"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FE0E1E2F-4D31-9B9B-7314-A236D0268A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Alibaba PuHuiTi" pitchFamily="18" charset="-122"/>
                <a:ea typeface="Alibaba PuHuiTi"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ACEBBFEC-4A6A-6824-5D2B-14170F4661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Alibaba PuHuiTi" pitchFamily="18" charset="-122"/>
                <a:ea typeface="Alibaba PuHuiTi" pitchFamily="18"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86631891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98BEC0BD-F41C-CBCF-5AFF-DE40A316C999}"/>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标题占位符 1">
            <a:extLst>
              <a:ext uri="{FF2B5EF4-FFF2-40B4-BE49-F238E27FC236}">
                <a16:creationId xmlns:a16="http://schemas.microsoft.com/office/drawing/2014/main" id="{6AECB2BD-A2D9-1C90-6BB8-C1BDEBF4F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346378F-0B8E-824F-7061-F0B8FDAA1B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a:extLst>
              <a:ext uri="{FF2B5EF4-FFF2-40B4-BE49-F238E27FC236}">
                <a16:creationId xmlns:a16="http://schemas.microsoft.com/office/drawing/2014/main" id="{7756720A-BF36-4CE8-125F-F918FAA2DD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Alibaba PuHuiTi" pitchFamily="18" charset="-122"/>
                <a:ea typeface="Alibaba PuHuiTi"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FE0E1E2F-4D31-9B9B-7314-A236D0268A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Alibaba PuHuiTi" pitchFamily="18" charset="-122"/>
                <a:ea typeface="Alibaba PuHuiTi"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ACEBBFEC-4A6A-6824-5D2B-14170F4661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Alibaba PuHuiTi" pitchFamily="18" charset="-122"/>
                <a:ea typeface="Alibaba PuHuiTi" pitchFamily="18"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889732974"/>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98BEC0BD-F41C-CBCF-5AFF-DE40A316C999}"/>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标题占位符 1">
            <a:extLst>
              <a:ext uri="{FF2B5EF4-FFF2-40B4-BE49-F238E27FC236}">
                <a16:creationId xmlns:a16="http://schemas.microsoft.com/office/drawing/2014/main" id="{6AECB2BD-A2D9-1C90-6BB8-C1BDEBF4F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346378F-0B8E-824F-7061-F0B8FDAA1B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a:extLst>
              <a:ext uri="{FF2B5EF4-FFF2-40B4-BE49-F238E27FC236}">
                <a16:creationId xmlns:a16="http://schemas.microsoft.com/office/drawing/2014/main" id="{7756720A-BF36-4CE8-125F-F918FAA2DD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Alibaba PuHuiTi" pitchFamily="18" charset="-122"/>
                <a:ea typeface="Alibaba PuHuiTi"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FE0E1E2F-4D31-9B9B-7314-A236D0268A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Alibaba PuHuiTi" pitchFamily="18" charset="-122"/>
                <a:ea typeface="Alibaba PuHuiTi"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ACEBBFEC-4A6A-6824-5D2B-14170F4661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Alibaba PuHuiTi" pitchFamily="18" charset="-122"/>
                <a:ea typeface="Alibaba PuHuiTi" pitchFamily="18"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919978837"/>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 id="2147484005" r:id="rId16"/>
    <p:sldLayoutId id="2147484006" r:id="rId17"/>
    <p:sldLayoutId id="214748400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98BEC0BD-F41C-CBCF-5AFF-DE40A316C999}"/>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标题占位符 1">
            <a:extLst>
              <a:ext uri="{FF2B5EF4-FFF2-40B4-BE49-F238E27FC236}">
                <a16:creationId xmlns:a16="http://schemas.microsoft.com/office/drawing/2014/main" id="{6AECB2BD-A2D9-1C90-6BB8-C1BDEBF4F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346378F-0B8E-824F-7061-F0B8FDAA1B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a:extLst>
              <a:ext uri="{FF2B5EF4-FFF2-40B4-BE49-F238E27FC236}">
                <a16:creationId xmlns:a16="http://schemas.microsoft.com/office/drawing/2014/main" id="{7756720A-BF36-4CE8-125F-F918FAA2DD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Alibaba PuHuiTi" pitchFamily="18" charset="-122"/>
                <a:ea typeface="Alibaba PuHuiTi"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FE0E1E2F-4D31-9B9B-7314-A236D0268A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Alibaba PuHuiTi" pitchFamily="18" charset="-122"/>
                <a:ea typeface="Alibaba PuHuiTi"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ACEBBFEC-4A6A-6824-5D2B-14170F4661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Alibaba PuHuiTi" pitchFamily="18" charset="-122"/>
                <a:ea typeface="Alibaba PuHuiTi" pitchFamily="18"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17712010"/>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 id="2147484025" r:id="rId17"/>
    <p:sldLayoutId id="214748402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98BEC0BD-F41C-CBCF-5AFF-DE40A316C999}"/>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标题占位符 1">
            <a:extLst>
              <a:ext uri="{FF2B5EF4-FFF2-40B4-BE49-F238E27FC236}">
                <a16:creationId xmlns:a16="http://schemas.microsoft.com/office/drawing/2014/main" id="{6AECB2BD-A2D9-1C90-6BB8-C1BDEBF4F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346378F-0B8E-824F-7061-F0B8FDAA1B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a:extLst>
              <a:ext uri="{FF2B5EF4-FFF2-40B4-BE49-F238E27FC236}">
                <a16:creationId xmlns:a16="http://schemas.microsoft.com/office/drawing/2014/main" id="{7756720A-BF36-4CE8-125F-F918FAA2DD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Alibaba PuHuiTi" pitchFamily="18" charset="-122"/>
                <a:ea typeface="Alibaba PuHuiTi"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FE0E1E2F-4D31-9B9B-7314-A236D0268A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Alibaba PuHuiTi" pitchFamily="18" charset="-122"/>
                <a:ea typeface="Alibaba PuHuiTi"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ACEBBFEC-4A6A-6824-5D2B-14170F4661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Alibaba PuHuiTi" pitchFamily="18" charset="-122"/>
                <a:ea typeface="Alibaba PuHuiTi" pitchFamily="18"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837677956"/>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 id="2147484043" r:id="rId16"/>
    <p:sldLayoutId id="2147484044" r:id="rId17"/>
    <p:sldLayoutId id="214748404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7"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419A5F6-E08B-4DCD-844C-650E238E8D3C}" type="datetimeFigureOut">
              <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2025/5/6</a:t>
            </a:fld>
            <a:endPar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8C9A39-9835-459D-A928-39DF748B3C1D}" type="slidenum">
              <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HarmonyOS Sans SC"/>
              <a:ea typeface="HarmonyOS Sans SC"/>
              <a:cs typeface="+mn-cs"/>
            </a:endParaRPr>
          </a:p>
        </p:txBody>
      </p:sp>
      <p:pic>
        <p:nvPicPr>
          <p:cNvPr id="7" name="图片 6" descr="背景图案&#10;&#10;描述已自动生成">
            <a:extLst>
              <a:ext uri="{FF2B5EF4-FFF2-40B4-BE49-F238E27FC236}">
                <a16:creationId xmlns:a16="http://schemas.microsoft.com/office/drawing/2014/main" id="{98BEC0BD-F41C-CBCF-5AFF-DE40A316C99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56333829"/>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OPPOSans B" panose="00020600040101010101" pitchFamily="18" charset="-122"/>
          <a:ea typeface="思源黑体 CN Bold" panose="020B0800000000000000" pitchFamily="34" charset="-122"/>
        </a:defRPr>
      </a:lvl2pPr>
      <a:lvl3pPr algn="l" rtl="0" eaLnBrk="1" fontAlgn="base" hangingPunct="1">
        <a:lnSpc>
          <a:spcPct val="90000"/>
        </a:lnSpc>
        <a:spcBef>
          <a:spcPct val="0"/>
        </a:spcBef>
        <a:spcAft>
          <a:spcPct val="0"/>
        </a:spcAft>
        <a:defRPr sz="4400">
          <a:solidFill>
            <a:schemeClr val="tx1"/>
          </a:solidFill>
          <a:latin typeface="OPPOSans B" panose="00020600040101010101" pitchFamily="18" charset="-122"/>
          <a:ea typeface="思源黑体 CN Bold" panose="020B0800000000000000" pitchFamily="34" charset="-122"/>
        </a:defRPr>
      </a:lvl3pPr>
      <a:lvl4pPr algn="l" rtl="0" eaLnBrk="1" fontAlgn="base" hangingPunct="1">
        <a:lnSpc>
          <a:spcPct val="90000"/>
        </a:lnSpc>
        <a:spcBef>
          <a:spcPct val="0"/>
        </a:spcBef>
        <a:spcAft>
          <a:spcPct val="0"/>
        </a:spcAft>
        <a:defRPr sz="4400">
          <a:solidFill>
            <a:schemeClr val="tx1"/>
          </a:solidFill>
          <a:latin typeface="OPPOSans B" panose="00020600040101010101" pitchFamily="18" charset="-122"/>
          <a:ea typeface="思源黑体 CN Bold" panose="020B0800000000000000" pitchFamily="34" charset="-122"/>
        </a:defRPr>
      </a:lvl4pPr>
      <a:lvl5pPr algn="l" rtl="0" eaLnBrk="1" fontAlgn="base" hangingPunct="1">
        <a:lnSpc>
          <a:spcPct val="90000"/>
        </a:lnSpc>
        <a:spcBef>
          <a:spcPct val="0"/>
        </a:spcBef>
        <a:spcAft>
          <a:spcPct val="0"/>
        </a:spcAft>
        <a:defRPr sz="4400">
          <a:solidFill>
            <a:schemeClr val="tx1"/>
          </a:solidFill>
          <a:latin typeface="OPPOSans B" panose="00020600040101010101" pitchFamily="18" charset="-122"/>
          <a:ea typeface="思源黑体 CN Bold" panose="020B0800000000000000" pitchFamily="34" charset="-122"/>
        </a:defRPr>
      </a:lvl5pPr>
      <a:lvl6pPr marL="457200" algn="l" rtl="0" eaLnBrk="1" fontAlgn="base" hangingPunct="1">
        <a:lnSpc>
          <a:spcPct val="90000"/>
        </a:lnSpc>
        <a:spcBef>
          <a:spcPct val="0"/>
        </a:spcBef>
        <a:spcAft>
          <a:spcPct val="0"/>
        </a:spcAft>
        <a:defRPr sz="4400">
          <a:solidFill>
            <a:schemeClr val="tx1"/>
          </a:solidFill>
          <a:latin typeface="OPPOSans B" panose="00020600040101010101" pitchFamily="18" charset="-122"/>
          <a:ea typeface="思源黑体 CN Bold" panose="020B0800000000000000" pitchFamily="34" charset="-122"/>
        </a:defRPr>
      </a:lvl6pPr>
      <a:lvl7pPr marL="914400" algn="l" rtl="0" eaLnBrk="1" fontAlgn="base" hangingPunct="1">
        <a:lnSpc>
          <a:spcPct val="90000"/>
        </a:lnSpc>
        <a:spcBef>
          <a:spcPct val="0"/>
        </a:spcBef>
        <a:spcAft>
          <a:spcPct val="0"/>
        </a:spcAft>
        <a:defRPr sz="4400">
          <a:solidFill>
            <a:schemeClr val="tx1"/>
          </a:solidFill>
          <a:latin typeface="OPPOSans B" panose="00020600040101010101" pitchFamily="18" charset="-122"/>
          <a:ea typeface="思源黑体 CN Bold" panose="020B0800000000000000" pitchFamily="34" charset="-122"/>
        </a:defRPr>
      </a:lvl7pPr>
      <a:lvl8pPr marL="1371600" algn="l" rtl="0" eaLnBrk="1" fontAlgn="base" hangingPunct="1">
        <a:lnSpc>
          <a:spcPct val="90000"/>
        </a:lnSpc>
        <a:spcBef>
          <a:spcPct val="0"/>
        </a:spcBef>
        <a:spcAft>
          <a:spcPct val="0"/>
        </a:spcAft>
        <a:defRPr sz="4400">
          <a:solidFill>
            <a:schemeClr val="tx1"/>
          </a:solidFill>
          <a:latin typeface="OPPOSans B" panose="00020600040101010101" pitchFamily="18" charset="-122"/>
          <a:ea typeface="思源黑体 CN Bold" panose="020B0800000000000000" pitchFamily="34" charset="-122"/>
        </a:defRPr>
      </a:lvl8pPr>
      <a:lvl9pPr marL="1828800" algn="l" rtl="0" eaLnBrk="1" fontAlgn="base" hangingPunct="1">
        <a:lnSpc>
          <a:spcPct val="90000"/>
        </a:lnSpc>
        <a:spcBef>
          <a:spcPct val="0"/>
        </a:spcBef>
        <a:spcAft>
          <a:spcPct val="0"/>
        </a:spcAft>
        <a:defRPr sz="4400">
          <a:solidFill>
            <a:schemeClr val="tx1"/>
          </a:solidFill>
          <a:latin typeface="OPPOSans B" panose="00020600040101010101" pitchFamily="18" charset="-122"/>
          <a:ea typeface="思源黑体 CN Bold" panose="020B0800000000000000" pitchFamily="34" charset="-122"/>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40.xml"/><Relationship Id="rId5" Type="http://schemas.openxmlformats.org/officeDocument/2006/relationships/image" Target="../media/image18.jp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78.xml"/><Relationship Id="rId1" Type="http://schemas.openxmlformats.org/officeDocument/2006/relationships/tags" Target="../tags/tag3.xml"/><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360.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01.xml"/><Relationship Id="rId7" Type="http://schemas.openxmlformats.org/officeDocument/2006/relationships/image" Target="../media/image2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308.xml"/><Relationship Id="rId6" Type="http://schemas.openxmlformats.org/officeDocument/2006/relationships/image" Target="../media/image20.pn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8.xml"/><Relationship Id="rId7" Type="http://schemas.openxmlformats.org/officeDocument/2006/relationships/slideLayout" Target="../slideLayouts/slideLayout242.xml"/><Relationship Id="rId12" Type="http://schemas.openxmlformats.org/officeDocument/2006/relationships/image" Target="../media/image2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image" Target="../media/image32.jpg"/><Relationship Id="rId5" Type="http://schemas.openxmlformats.org/officeDocument/2006/relationships/tags" Target="../tags/tag10.xml"/><Relationship Id="rId10" Type="http://schemas.openxmlformats.org/officeDocument/2006/relationships/image" Target="../media/image31.jpg"/><Relationship Id="rId4" Type="http://schemas.openxmlformats.org/officeDocument/2006/relationships/tags" Target="../tags/tag9.xml"/><Relationship Id="rId9" Type="http://schemas.openxmlformats.org/officeDocument/2006/relationships/image" Target="../media/image27.jp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7.jpg"/><Relationship Id="rId7"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396.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7.jpg"/><Relationship Id="rId7"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20.pn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image" Target="../media/image20.png"/><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image" Target="../media/image43.jp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27.jpg"/><Relationship Id="rId5" Type="http://schemas.openxmlformats.org/officeDocument/2006/relationships/tags" Target="../tags/tag16.xml"/><Relationship Id="rId10" Type="http://schemas.openxmlformats.org/officeDocument/2006/relationships/slideLayout" Target="../slideLayouts/slideLayout242.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tags" Target="../tags/tag33.xml"/><Relationship Id="rId18" Type="http://schemas.openxmlformats.org/officeDocument/2006/relationships/chart" Target="../charts/chart1.xm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tags" Target="../tags/tag32.xml"/><Relationship Id="rId17" Type="http://schemas.openxmlformats.org/officeDocument/2006/relationships/image" Target="../media/image27.jpg"/><Relationship Id="rId2" Type="http://schemas.openxmlformats.org/officeDocument/2006/relationships/tags" Target="../tags/tag22.xml"/><Relationship Id="rId16" Type="http://schemas.openxmlformats.org/officeDocument/2006/relationships/notesSlide" Target="../notesSlides/notesSlide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5" Type="http://schemas.openxmlformats.org/officeDocument/2006/relationships/tags" Target="../tags/tag25.xml"/><Relationship Id="rId15" Type="http://schemas.openxmlformats.org/officeDocument/2006/relationships/slideLayout" Target="../slideLayouts/slideLayout242.xml"/><Relationship Id="rId10" Type="http://schemas.openxmlformats.org/officeDocument/2006/relationships/tags" Target="../tags/tag30.xml"/><Relationship Id="rId19" Type="http://schemas.openxmlformats.org/officeDocument/2006/relationships/image" Target="../media/image20.png"/><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tags" Target="../tags/tag34.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90.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8" Type="http://schemas.openxmlformats.org/officeDocument/2006/relationships/tags" Target="../tags/tag42.xml"/><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image" Target="../media/image20.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image" Target="../media/image27.jpg"/><Relationship Id="rId5" Type="http://schemas.openxmlformats.org/officeDocument/2006/relationships/tags" Target="../tags/tag39.xml"/><Relationship Id="rId10" Type="http://schemas.openxmlformats.org/officeDocument/2006/relationships/notesSlide" Target="../notesSlides/notesSlide24.xml"/><Relationship Id="rId4" Type="http://schemas.openxmlformats.org/officeDocument/2006/relationships/tags" Target="../tags/tag38.xml"/><Relationship Id="rId9" Type="http://schemas.openxmlformats.org/officeDocument/2006/relationships/slideLayout" Target="../slideLayouts/slideLayout242.xml"/></Relationships>
</file>

<file path=ppt/slides/_rels/slide2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tags" Target="../tags/tag45.xml"/><Relationship Id="rId7" Type="http://schemas.openxmlformats.org/officeDocument/2006/relationships/notesSlide" Target="../notesSlides/notesSlide2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Layout" Target="../slideLayouts/slideLayout242.xml"/><Relationship Id="rId5" Type="http://schemas.openxmlformats.org/officeDocument/2006/relationships/tags" Target="../tags/tag47.xml"/><Relationship Id="rId10" Type="http://schemas.openxmlformats.org/officeDocument/2006/relationships/image" Target="../media/image20.png"/><Relationship Id="rId4" Type="http://schemas.openxmlformats.org/officeDocument/2006/relationships/tags" Target="../tags/tag46.xml"/><Relationship Id="rId9" Type="http://schemas.openxmlformats.org/officeDocument/2006/relationships/image" Target="../media/image50.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48.xml"/><Relationship Id="rId5" Type="http://schemas.openxmlformats.org/officeDocument/2006/relationships/image" Target="../media/image5.pn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40.xml"/><Relationship Id="rId5" Type="http://schemas.openxmlformats.org/officeDocument/2006/relationships/image" Target="../media/image1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40.xml"/><Relationship Id="rId5" Type="http://schemas.openxmlformats.org/officeDocument/2006/relationships/image" Target="../media/image16.jp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40.xml"/><Relationship Id="rId5" Type="http://schemas.openxmlformats.org/officeDocument/2006/relationships/image" Target="../media/image17.jp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884" t="17299"/>
          <a:stretch/>
        </p:blipFill>
        <p:spPr>
          <a:xfrm>
            <a:off x="2" y="0"/>
            <a:ext cx="12191998" cy="6858000"/>
          </a:xfrm>
          <a:prstGeom prst="rect">
            <a:avLst/>
          </a:prstGeom>
        </p:spPr>
      </p:pic>
      <p:sp>
        <p:nvSpPr>
          <p:cNvPr id="60" name="矩形 59"/>
          <p:cNvSpPr/>
          <p:nvPr/>
        </p:nvSpPr>
        <p:spPr>
          <a:xfrm>
            <a:off x="0" y="0"/>
            <a:ext cx="12192000" cy="6858000"/>
          </a:xfrm>
          <a:prstGeom prst="rect">
            <a:avLst/>
          </a:prstGeom>
          <a:gradFill>
            <a:gsLst>
              <a:gs pos="0">
                <a:srgbClr val="441351"/>
              </a:gs>
              <a:gs pos="62000">
                <a:schemeClr val="accent1">
                  <a:alpha val="0"/>
                </a:schemeClr>
              </a:gs>
            </a:gsLst>
            <a:lin ang="170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sp>
        <p:nvSpPr>
          <p:cNvPr id="20" name="矩形 19"/>
          <p:cNvSpPr/>
          <p:nvPr/>
        </p:nvSpPr>
        <p:spPr>
          <a:xfrm>
            <a:off x="1" y="3139871"/>
            <a:ext cx="12192000" cy="2885148"/>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sp>
        <p:nvSpPr>
          <p:cNvPr id="21" name="文本框 20"/>
          <p:cNvSpPr txBox="1"/>
          <p:nvPr/>
        </p:nvSpPr>
        <p:spPr>
          <a:xfrm>
            <a:off x="967740" y="3573124"/>
            <a:ext cx="64886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20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cs typeface="阿里巴巴普惠体 Heavy" panose="00020600040101010101" pitchFamily="18" charset="-122"/>
              </a:rPr>
              <a:t>添加标题描述添加标题描述添加标题描述</a:t>
            </a:r>
          </a:p>
        </p:txBody>
      </p:sp>
      <p:sp>
        <p:nvSpPr>
          <p:cNvPr id="22" name="文本框 21"/>
          <p:cNvSpPr txBox="1"/>
          <p:nvPr/>
        </p:nvSpPr>
        <p:spPr>
          <a:xfrm>
            <a:off x="930132" y="3987222"/>
            <a:ext cx="652294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smtClean="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思源黑体 CN Bold" panose="020B0800000000000000" charset="-122"/>
              </a:rPr>
              <a:t>清华大学演示文稿模板</a:t>
            </a:r>
            <a:endParaRPr kumimoji="0" lang="zh-CN" altLang="en-US" sz="4800" b="1"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思源黑体 CN Bold" panose="020B0800000000000000" charset="-122"/>
            </a:endParaRPr>
          </a:p>
        </p:txBody>
      </p:sp>
      <p:sp>
        <p:nvSpPr>
          <p:cNvPr id="23" name="矩形 22"/>
          <p:cNvSpPr/>
          <p:nvPr/>
        </p:nvSpPr>
        <p:spPr>
          <a:xfrm>
            <a:off x="967740" y="5168775"/>
            <a:ext cx="6718935" cy="41819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汇报人：</a:t>
            </a:r>
            <a:r>
              <a:rPr kumimoji="0" lang="en-US" altLang="zh-CN"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XXX</a:t>
            </a:r>
            <a:r>
              <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      日期：</a:t>
            </a:r>
            <a:r>
              <a:rPr kumimoji="0" lang="en-US" altLang="zh-CN"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XX</a:t>
            </a:r>
            <a:r>
              <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年</a:t>
            </a:r>
            <a:r>
              <a:rPr kumimoji="0" lang="en-US" altLang="zh-CN"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XX</a:t>
            </a:r>
            <a:r>
              <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月</a:t>
            </a:r>
          </a:p>
        </p:txBody>
      </p:sp>
      <p:cxnSp>
        <p:nvCxnSpPr>
          <p:cNvPr id="28" name="直接连接符 27"/>
          <p:cNvCxnSpPr/>
          <p:nvPr/>
        </p:nvCxnSpPr>
        <p:spPr>
          <a:xfrm flipH="1">
            <a:off x="1060450" y="5032490"/>
            <a:ext cx="6069924" cy="0"/>
          </a:xfrm>
          <a:prstGeom prst="line">
            <a:avLst/>
          </a:prstGeom>
          <a:ln w="28575" cap="rnd">
            <a:solidFill>
              <a:srgbClr val="441351">
                <a:alpha val="79000"/>
              </a:srgbClr>
            </a:solidFill>
          </a:ln>
        </p:spPr>
        <p:style>
          <a:lnRef idx="3">
            <a:schemeClr val="accent1"/>
          </a:lnRef>
          <a:fillRef idx="0">
            <a:srgbClr val="FFFFFF"/>
          </a:fillRef>
          <a:effectRef idx="0">
            <a:srgbClr val="FFFFFF"/>
          </a:effectRef>
          <a:fontRef idx="minor">
            <a:schemeClr val="tx1"/>
          </a:fontRef>
        </p:style>
      </p:cxnSp>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t="20586" b="27820"/>
          <a:stretch/>
        </p:blipFill>
        <p:spPr>
          <a:xfrm>
            <a:off x="9996857" y="3546998"/>
            <a:ext cx="1840032" cy="711763"/>
          </a:xfrm>
          <a:prstGeom prst="rect">
            <a:avLst/>
          </a:prstGeom>
        </p:spPr>
      </p:pic>
    </p:spTree>
    <p:custDataLst>
      <p:tags r:id="rId1"/>
    </p:custDataLst>
    <p:extLst>
      <p:ext uri="{BB962C8B-B14F-4D97-AF65-F5344CB8AC3E}">
        <p14:creationId xmlns:p14="http://schemas.microsoft.com/office/powerpoint/2010/main" val="4198227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A96B6-EA28-3B48-2698-0CA8CEAA1FB7}"/>
            </a:ext>
          </a:extLst>
        </p:cNvPr>
        <p:cNvGrpSpPr/>
        <p:nvPr/>
      </p:nvGrpSpPr>
      <p:grpSpPr>
        <a:xfrm>
          <a:off x="0" y="0"/>
          <a:ext cx="0" cy="0"/>
          <a:chOff x="0" y="0"/>
          <a:chExt cx="0" cy="0"/>
        </a:xfrm>
      </p:grpSpPr>
      <p:grpSp>
        <p:nvGrpSpPr>
          <p:cNvPr id="28" name="组合 27"/>
          <p:cNvGrpSpPr/>
          <p:nvPr/>
        </p:nvGrpSpPr>
        <p:grpSpPr>
          <a:xfrm>
            <a:off x="0" y="-1"/>
            <a:ext cx="12192000" cy="6892638"/>
            <a:chOff x="0" y="-1"/>
            <a:chExt cx="12192000" cy="6892638"/>
          </a:xfrm>
        </p:grpSpPr>
        <p:pic>
          <p:nvPicPr>
            <p:cNvPr id="29" name="图片 28"/>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aintBrush/>
                      </a14:imgEffect>
                      <a14:imgEffect>
                        <a14:brightnessContrast bright="40000"/>
                      </a14:imgEffect>
                    </a14:imgLayer>
                  </a14:imgProps>
                </a:ext>
                <a:ext uri="{28A0092B-C50C-407E-A947-70E740481C1C}">
                  <a14:useLocalDpi xmlns:a14="http://schemas.microsoft.com/office/drawing/2010/main" val="0"/>
                </a:ext>
              </a:extLst>
            </a:blip>
            <a:srcRect t="21851" b="2656"/>
            <a:stretch/>
          </p:blipFill>
          <p:spPr>
            <a:xfrm>
              <a:off x="0" y="1"/>
              <a:ext cx="12192000" cy="6892636"/>
            </a:xfrm>
            <a:prstGeom prst="rect">
              <a:avLst/>
            </a:prstGeom>
          </p:spPr>
        </p:pic>
        <p:sp>
          <p:nvSpPr>
            <p:cNvPr id="33" name="矩形 32"/>
            <p:cNvSpPr/>
            <p:nvPr/>
          </p:nvSpPr>
          <p:spPr>
            <a:xfrm>
              <a:off x="0" y="-1"/>
              <a:ext cx="12192000" cy="6892637"/>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110004020202020204"/>
                <a:ea typeface="等线" panose="02010600030101010101" pitchFamily="2" charset="-122"/>
                <a:cs typeface="+mn-cs"/>
              </a:endParaRPr>
            </a:p>
          </p:txBody>
        </p:sp>
      </p:grpSp>
      <p:sp>
        <p:nvSpPr>
          <p:cNvPr id="26" name="小李PPT13">
            <a:extLst>
              <a:ext uri="{FF2B5EF4-FFF2-40B4-BE49-F238E27FC236}">
                <a16:creationId xmlns:a16="http://schemas.microsoft.com/office/drawing/2014/main" id="{A5238570-DEB2-D0A8-AF3D-29C5259EC032}"/>
              </a:ext>
            </a:extLst>
          </p:cNvPr>
          <p:cNvSpPr txBox="1"/>
          <p:nvPr/>
        </p:nvSpPr>
        <p:spPr>
          <a:xfrm>
            <a:off x="588430" y="3104339"/>
            <a:ext cx="4267588" cy="830997"/>
          </a:xfrm>
          <a:prstGeom prst="rect">
            <a:avLst/>
          </a:prstGeom>
          <a:noFill/>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4800" b="1" dirty="0">
                <a:solidFill>
                  <a:srgbClr val="68A4C6"/>
                </a:solidFill>
                <a:latin typeface="微软雅黑" panose="020B0503020204020204" pitchFamily="34" charset="-122"/>
                <a:ea typeface="微软雅黑" panose="020B0503020204020204" pitchFamily="34" charset="-122"/>
                <a:cs typeface="Alibaba PuHuiTi" pitchFamily="18" charset="-122"/>
              </a:rPr>
              <a:t>添加</a:t>
            </a:r>
            <a:r>
              <a:rPr kumimoji="0" lang="zh-CN" altLang="en-US" sz="4800" b="1" i="0" u="none" strike="noStrike" kern="1200" cap="none" spc="0" normalizeH="0" baseline="0" noProof="0" dirty="0" smtClean="0">
                <a:ln>
                  <a:noFill/>
                </a:ln>
                <a:solidFill>
                  <a:srgbClr val="68A4C6"/>
                </a:solidFill>
                <a:uLnTx/>
                <a:uFillTx/>
                <a:latin typeface="微软雅黑" panose="020B0503020204020204" pitchFamily="34" charset="-122"/>
                <a:ea typeface="微软雅黑" panose="020B0503020204020204" pitchFamily="34" charset="-122"/>
                <a:cs typeface="Alibaba PuHuiTi" pitchFamily="18" charset="-122"/>
              </a:rPr>
              <a:t>章节</a:t>
            </a:r>
            <a:r>
              <a:rPr kumimoji="0" lang="zh-CN" altLang="en-US" sz="4800" b="1" i="0" u="none" strike="noStrike" kern="1200" cap="none" spc="0" normalizeH="0" baseline="0" noProof="0" dirty="0">
                <a:ln>
                  <a:noFill/>
                </a:ln>
                <a:solidFill>
                  <a:srgbClr val="68A4C6"/>
                </a:solidFill>
                <a:uLnTx/>
                <a:uFillTx/>
                <a:latin typeface="微软雅黑" panose="020B0503020204020204" pitchFamily="34" charset="-122"/>
                <a:ea typeface="微软雅黑" panose="020B0503020204020204" pitchFamily="34" charset="-122"/>
                <a:cs typeface="Alibaba PuHuiTi" pitchFamily="18" charset="-122"/>
              </a:rPr>
              <a:t>标题</a:t>
            </a:r>
          </a:p>
        </p:txBody>
      </p:sp>
      <p:sp>
        <p:nvSpPr>
          <p:cNvPr id="27" name="文本框 26">
            <a:extLst>
              <a:ext uri="{FF2B5EF4-FFF2-40B4-BE49-F238E27FC236}">
                <a16:creationId xmlns:a16="http://schemas.microsoft.com/office/drawing/2014/main" id="{F66C4D00-9D23-8E0B-229E-7065F1473922}"/>
              </a:ext>
            </a:extLst>
          </p:cNvPr>
          <p:cNvSpPr txBox="1"/>
          <p:nvPr/>
        </p:nvSpPr>
        <p:spPr>
          <a:xfrm>
            <a:off x="588431" y="4639544"/>
            <a:ext cx="4076164" cy="1061829"/>
          </a:xfrm>
          <a:prstGeom prst="rect">
            <a:avLst/>
          </a:prstGeom>
          <a:noFill/>
        </p:spPr>
        <p:txBody>
          <a:bodyPr wrap="square" rtlCol="0">
            <a:spAutoFit/>
          </a:bodyPr>
          <a:lstStyle/>
          <a:p>
            <a:pPr lvl="0" algn="just">
              <a:lnSpc>
                <a:spcPct val="150000"/>
              </a:lnSpc>
              <a:spcAft>
                <a:spcPts val="1000"/>
              </a:spcAft>
              <a:defRPr/>
            </a:pPr>
            <a:r>
              <a:rPr kumimoji="1" lang="zh-CN" altLang="en-US" sz="1400" dirty="0">
                <a:solidFill>
                  <a:srgbClr val="000000"/>
                </a:solidFill>
                <a:latin typeface="微软雅黑" panose="020B0503020204020204" pitchFamily="34" charset="-122"/>
                <a:ea typeface="微软雅黑" panose="020B0503020204020204" pitchFamily="34" charset="-122"/>
                <a:cs typeface="Alibaba PuHuiTi" pitchFamily="18" charset="-122"/>
              </a:rPr>
              <a:t>添加章节描述添加章节描述添加章节描述添加章节描述添加章节描述添加章节描述添加章节描述添加章节描述添加章节描述添加章节描述</a:t>
            </a:r>
          </a:p>
        </p:txBody>
      </p:sp>
      <p:sp>
        <p:nvSpPr>
          <p:cNvPr id="31" name="文本框 30">
            <a:extLst>
              <a:ext uri="{FF2B5EF4-FFF2-40B4-BE49-F238E27FC236}">
                <a16:creationId xmlns:a16="http://schemas.microsoft.com/office/drawing/2014/main" id="{77FB1AC7-9BE2-2A16-D3D4-81887C4A4DD4}"/>
              </a:ext>
            </a:extLst>
          </p:cNvPr>
          <p:cNvSpPr txBox="1"/>
          <p:nvPr/>
        </p:nvSpPr>
        <p:spPr>
          <a:xfrm>
            <a:off x="588430" y="1456609"/>
            <a:ext cx="2203261" cy="1631216"/>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a:noFill/>
                </a:ln>
                <a:solidFill>
                  <a:srgbClr val="68A4C6"/>
                </a:solidFill>
                <a:uLnTx/>
                <a:uFillTx/>
                <a:latin typeface="微软雅黑" panose="020B0503020204020204" pitchFamily="34" charset="-122"/>
                <a:ea typeface="微软雅黑" panose="020B0503020204020204" pitchFamily="34" charset="-122"/>
                <a:cs typeface="Alibaba PuHuiTi" pitchFamily="18" charset="-122"/>
              </a:rPr>
              <a:t>04</a:t>
            </a:r>
            <a:endParaRPr kumimoji="0" lang="zh-CN" altLang="en-US" sz="10000" b="0" i="0" u="none" strike="noStrike" kern="1200" cap="none" spc="0" normalizeH="0" baseline="0" noProof="0" dirty="0">
              <a:ln>
                <a:noFill/>
              </a:ln>
              <a:solidFill>
                <a:srgbClr val="68A4C6"/>
              </a:solidFill>
              <a:uLnTx/>
              <a:uFillTx/>
              <a:latin typeface="微软雅黑" panose="020B0503020204020204" pitchFamily="34" charset="-122"/>
              <a:ea typeface="微软雅黑" panose="020B0503020204020204" pitchFamily="34" charset="-122"/>
            </a:endParaRPr>
          </a:p>
        </p:txBody>
      </p:sp>
      <p:sp>
        <p:nvSpPr>
          <p:cNvPr id="6" name="任意形状 5">
            <a:extLst>
              <a:ext uri="{FF2B5EF4-FFF2-40B4-BE49-F238E27FC236}">
                <a16:creationId xmlns:a16="http://schemas.microsoft.com/office/drawing/2014/main" id="{6C8E0C02-67E7-75AE-D52B-E131DD8FB6E0}"/>
              </a:ext>
            </a:extLst>
          </p:cNvPr>
          <p:cNvSpPr/>
          <p:nvPr/>
        </p:nvSpPr>
        <p:spPr>
          <a:xfrm>
            <a:off x="5445250" y="0"/>
            <a:ext cx="3061716" cy="1530857"/>
          </a:xfrm>
          <a:custGeom>
            <a:avLst/>
            <a:gdLst>
              <a:gd name="connsiteX0" fmla="*/ 3061716 w 3061716"/>
              <a:gd name="connsiteY0" fmla="*/ 0 h 1530857"/>
              <a:gd name="connsiteX1" fmla="*/ 1530858 w 3061716"/>
              <a:gd name="connsiteY1" fmla="*/ 1530858 h 1530857"/>
              <a:gd name="connsiteX2" fmla="*/ 0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0"/>
                </a:moveTo>
                <a:lnTo>
                  <a:pt x="1530858" y="1530858"/>
                </a:lnTo>
                <a:lnTo>
                  <a:pt x="0" y="0"/>
                </a:lnTo>
                <a:close/>
              </a:path>
            </a:pathLst>
          </a:custGeom>
          <a:solidFill>
            <a:srgbClr val="68A4C6"/>
          </a:solid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grpSp>
        <p:nvGrpSpPr>
          <p:cNvPr id="32" name="组合 31">
            <a:extLst>
              <a:ext uri="{FF2B5EF4-FFF2-40B4-BE49-F238E27FC236}">
                <a16:creationId xmlns:a16="http://schemas.microsoft.com/office/drawing/2014/main" id="{EC4CB702-6175-034A-B742-5B4108B7A704}"/>
              </a:ext>
            </a:extLst>
          </p:cNvPr>
          <p:cNvGrpSpPr/>
          <p:nvPr/>
        </p:nvGrpSpPr>
        <p:grpSpPr>
          <a:xfrm>
            <a:off x="5445250" y="1"/>
            <a:ext cx="6746747" cy="6857998"/>
            <a:chOff x="5445250" y="1"/>
            <a:chExt cx="6746747" cy="6857998"/>
          </a:xfrm>
          <a:blipFill dpi="0" rotWithShape="1">
            <a:blip r:embed="rId5">
              <a:extLst>
                <a:ext uri="{28A0092B-C50C-407E-A947-70E740481C1C}">
                  <a14:useLocalDpi xmlns:a14="http://schemas.microsoft.com/office/drawing/2010/main" val="0"/>
                </a:ext>
              </a:extLst>
            </a:blip>
            <a:srcRect/>
            <a:stretch>
              <a:fillRect/>
            </a:stretch>
          </a:blipFill>
        </p:grpSpPr>
        <p:sp>
          <p:nvSpPr>
            <p:cNvPr id="7" name="任意形状 6">
              <a:extLst>
                <a:ext uri="{FF2B5EF4-FFF2-40B4-BE49-F238E27FC236}">
                  <a16:creationId xmlns:a16="http://schemas.microsoft.com/office/drawing/2014/main" id="{54C8440E-F9A0-F6E4-F5B7-3234D9C838FA}"/>
                </a:ext>
              </a:extLst>
            </p:cNvPr>
            <p:cNvSpPr/>
            <p:nvPr/>
          </p:nvSpPr>
          <p:spPr>
            <a:xfrm>
              <a:off x="9033508" y="1"/>
              <a:ext cx="3061716" cy="1530857"/>
            </a:xfrm>
            <a:custGeom>
              <a:avLst/>
              <a:gdLst>
                <a:gd name="connsiteX0" fmla="*/ 3061716 w 3061716"/>
                <a:gd name="connsiteY0" fmla="*/ 0 h 1530857"/>
                <a:gd name="connsiteX1" fmla="*/ 1530858 w 3061716"/>
                <a:gd name="connsiteY1" fmla="*/ 1530858 h 1530857"/>
                <a:gd name="connsiteX2" fmla="*/ 0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0"/>
                  </a:moveTo>
                  <a:lnTo>
                    <a:pt x="1530858" y="1530858"/>
                  </a:lnTo>
                  <a:lnTo>
                    <a:pt x="0"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8" name="任意形状 7">
              <a:extLst>
                <a:ext uri="{FF2B5EF4-FFF2-40B4-BE49-F238E27FC236}">
                  <a16:creationId xmlns:a16="http://schemas.microsoft.com/office/drawing/2014/main" id="{D1219592-8DF5-4DB9-186F-037CC897A9ED}"/>
                </a:ext>
              </a:extLst>
            </p:cNvPr>
            <p:cNvSpPr/>
            <p:nvPr/>
          </p:nvSpPr>
          <p:spPr>
            <a:xfrm>
              <a:off x="7079740" y="1"/>
              <a:ext cx="3380994" cy="3325367"/>
            </a:xfrm>
            <a:custGeom>
              <a:avLst/>
              <a:gdLst>
                <a:gd name="connsiteX0" fmla="*/ 3380994 w 3380994"/>
                <a:gd name="connsiteY0" fmla="*/ 1634490 h 3325367"/>
                <a:gd name="connsiteX1" fmla="*/ 1690878 w 3380994"/>
                <a:gd name="connsiteY1" fmla="*/ 3325368 h 3325367"/>
                <a:gd name="connsiteX2" fmla="*/ 0 w 3380994"/>
                <a:gd name="connsiteY2" fmla="*/ 1634490 h 3325367"/>
                <a:gd name="connsiteX3" fmla="*/ 1635252 w 3380994"/>
                <a:gd name="connsiteY3" fmla="*/ 0 h 3325367"/>
                <a:gd name="connsiteX4" fmla="*/ 1745742 w 3380994"/>
                <a:gd name="connsiteY4" fmla="*/ 0 h 332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994" h="3325367">
                  <a:moveTo>
                    <a:pt x="3380994" y="1634490"/>
                  </a:moveTo>
                  <a:lnTo>
                    <a:pt x="1690878" y="3325368"/>
                  </a:lnTo>
                  <a:lnTo>
                    <a:pt x="0" y="1634490"/>
                  </a:lnTo>
                  <a:lnTo>
                    <a:pt x="1635252" y="0"/>
                  </a:lnTo>
                  <a:lnTo>
                    <a:pt x="1745742"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9" name="任意形状 8">
              <a:extLst>
                <a:ext uri="{FF2B5EF4-FFF2-40B4-BE49-F238E27FC236}">
                  <a16:creationId xmlns:a16="http://schemas.microsoft.com/office/drawing/2014/main" id="{7F5B102C-4CE7-903F-C8F8-F04F592DEE0B}"/>
                </a:ext>
              </a:extLst>
            </p:cNvPr>
            <p:cNvSpPr/>
            <p:nvPr/>
          </p:nvSpPr>
          <p:spPr>
            <a:xfrm>
              <a:off x="10667998" y="111252"/>
              <a:ext cx="1523999" cy="3047237"/>
            </a:xfrm>
            <a:custGeom>
              <a:avLst/>
              <a:gdLst>
                <a:gd name="connsiteX0" fmla="*/ 1524000 w 1523999"/>
                <a:gd name="connsiteY0" fmla="*/ 0 h 3047237"/>
                <a:gd name="connsiteX1" fmla="*/ 1524000 w 1523999"/>
                <a:gd name="connsiteY1" fmla="*/ 3047238 h 3047237"/>
                <a:gd name="connsiteX2" fmla="*/ 0 w 1523999"/>
                <a:gd name="connsiteY2" fmla="*/ 1523238 h 3047237"/>
              </a:gdLst>
              <a:ahLst/>
              <a:cxnLst>
                <a:cxn ang="0">
                  <a:pos x="connsiteX0" y="connsiteY0"/>
                </a:cxn>
                <a:cxn ang="0">
                  <a:pos x="connsiteX1" y="connsiteY1"/>
                </a:cxn>
                <a:cxn ang="0">
                  <a:pos x="connsiteX2" y="connsiteY2"/>
                </a:cxn>
              </a:cxnLst>
              <a:rect l="l" t="t" r="r" b="b"/>
              <a:pathLst>
                <a:path w="1523999" h="3047237">
                  <a:moveTo>
                    <a:pt x="1524000" y="0"/>
                  </a:moveTo>
                  <a:lnTo>
                    <a:pt x="1524000" y="3047238"/>
                  </a:lnTo>
                  <a:lnTo>
                    <a:pt x="0" y="1523238"/>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0" name="任意形状 9">
              <a:extLst>
                <a:ext uri="{FF2B5EF4-FFF2-40B4-BE49-F238E27FC236}">
                  <a16:creationId xmlns:a16="http://schemas.microsoft.com/office/drawing/2014/main" id="{0AB8708D-2F09-9D1D-78FA-409B693AC64A}"/>
                </a:ext>
              </a:extLst>
            </p:cNvPr>
            <p:cNvSpPr/>
            <p:nvPr/>
          </p:nvSpPr>
          <p:spPr>
            <a:xfrm>
              <a:off x="8874250" y="1738884"/>
              <a:ext cx="3317747" cy="3380231"/>
            </a:xfrm>
            <a:custGeom>
              <a:avLst/>
              <a:gdLst>
                <a:gd name="connsiteX0" fmla="*/ 3317748 w 3317747"/>
                <a:gd name="connsiteY0" fmla="*/ 1627632 h 3380231"/>
                <a:gd name="connsiteX1" fmla="*/ 3317748 w 3317747"/>
                <a:gd name="connsiteY1" fmla="*/ 1752600 h 3380231"/>
                <a:gd name="connsiteX2" fmla="*/ 1690116 w 3317747"/>
                <a:gd name="connsiteY2" fmla="*/ 3380232 h 3380231"/>
                <a:gd name="connsiteX3" fmla="*/ 0 w 3317747"/>
                <a:gd name="connsiteY3" fmla="*/ 1690116 h 3380231"/>
                <a:gd name="connsiteX4" fmla="*/ 1690116 w 3317747"/>
                <a:gd name="connsiteY4" fmla="*/ 0 h 338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747" h="3380231">
                  <a:moveTo>
                    <a:pt x="3317748" y="1627632"/>
                  </a:moveTo>
                  <a:lnTo>
                    <a:pt x="3317748" y="1752600"/>
                  </a:lnTo>
                  <a:lnTo>
                    <a:pt x="1690116" y="3380232"/>
                  </a:lnTo>
                  <a:lnTo>
                    <a:pt x="0" y="1690116"/>
                  </a:lnTo>
                  <a:lnTo>
                    <a:pt x="1690116"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1" name="任意形状 10">
              <a:extLst>
                <a:ext uri="{FF2B5EF4-FFF2-40B4-BE49-F238E27FC236}">
                  <a16:creationId xmlns:a16="http://schemas.microsoft.com/office/drawing/2014/main" id="{333D2270-8CA0-01A1-D025-D47B7343DCBC}"/>
                </a:ext>
              </a:extLst>
            </p:cNvPr>
            <p:cNvSpPr/>
            <p:nvPr/>
          </p:nvSpPr>
          <p:spPr>
            <a:xfrm>
              <a:off x="10667998" y="3699510"/>
              <a:ext cx="1523999" cy="3047237"/>
            </a:xfrm>
            <a:custGeom>
              <a:avLst/>
              <a:gdLst>
                <a:gd name="connsiteX0" fmla="*/ 1524000 w 1523999"/>
                <a:gd name="connsiteY0" fmla="*/ 0 h 3047237"/>
                <a:gd name="connsiteX1" fmla="*/ 1524000 w 1523999"/>
                <a:gd name="connsiteY1" fmla="*/ 3047238 h 3047237"/>
                <a:gd name="connsiteX2" fmla="*/ 0 w 1523999"/>
                <a:gd name="connsiteY2" fmla="*/ 1524000 h 3047237"/>
              </a:gdLst>
              <a:ahLst/>
              <a:cxnLst>
                <a:cxn ang="0">
                  <a:pos x="connsiteX0" y="connsiteY0"/>
                </a:cxn>
                <a:cxn ang="0">
                  <a:pos x="connsiteX1" y="connsiteY1"/>
                </a:cxn>
                <a:cxn ang="0">
                  <a:pos x="connsiteX2" y="connsiteY2"/>
                </a:cxn>
              </a:cxnLst>
              <a:rect l="l" t="t" r="r" b="b"/>
              <a:pathLst>
                <a:path w="1523999" h="3047237">
                  <a:moveTo>
                    <a:pt x="1524000" y="0"/>
                  </a:moveTo>
                  <a:lnTo>
                    <a:pt x="1524000" y="3047238"/>
                  </a:lnTo>
                  <a:lnTo>
                    <a:pt x="0" y="152400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2" name="任意形状 11">
              <a:extLst>
                <a:ext uri="{FF2B5EF4-FFF2-40B4-BE49-F238E27FC236}">
                  <a16:creationId xmlns:a16="http://schemas.microsoft.com/office/drawing/2014/main" id="{FD1CBA25-D3C4-6C5D-8FA1-4B372C5EA78E}"/>
                </a:ext>
              </a:extLst>
            </p:cNvPr>
            <p:cNvSpPr/>
            <p:nvPr/>
          </p:nvSpPr>
          <p:spPr>
            <a:xfrm>
              <a:off x="9033508" y="5327142"/>
              <a:ext cx="3061716" cy="1530857"/>
            </a:xfrm>
            <a:custGeom>
              <a:avLst/>
              <a:gdLst>
                <a:gd name="connsiteX0" fmla="*/ 3061716 w 3061716"/>
                <a:gd name="connsiteY0" fmla="*/ 1530858 h 1530857"/>
                <a:gd name="connsiteX1" fmla="*/ 0 w 3061716"/>
                <a:gd name="connsiteY1" fmla="*/ 1530858 h 1530857"/>
                <a:gd name="connsiteX2" fmla="*/ 1530858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1530858"/>
                  </a:moveTo>
                  <a:lnTo>
                    <a:pt x="0" y="1530858"/>
                  </a:lnTo>
                  <a:lnTo>
                    <a:pt x="153085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3" name="任意形状 12">
              <a:extLst>
                <a:ext uri="{FF2B5EF4-FFF2-40B4-BE49-F238E27FC236}">
                  <a16:creationId xmlns:a16="http://schemas.microsoft.com/office/drawing/2014/main" id="{F1881F1A-FD94-8487-5B3C-73566B892626}"/>
                </a:ext>
              </a:extLst>
            </p:cNvPr>
            <p:cNvSpPr/>
            <p:nvPr/>
          </p:nvSpPr>
          <p:spPr>
            <a:xfrm>
              <a:off x="7079740" y="3532632"/>
              <a:ext cx="3380994" cy="3325367"/>
            </a:xfrm>
            <a:custGeom>
              <a:avLst/>
              <a:gdLst>
                <a:gd name="connsiteX0" fmla="*/ 3380994 w 3380994"/>
                <a:gd name="connsiteY0" fmla="*/ 1690878 h 3325367"/>
                <a:gd name="connsiteX1" fmla="*/ 1745742 w 3380994"/>
                <a:gd name="connsiteY1" fmla="*/ 3325368 h 3325367"/>
                <a:gd name="connsiteX2" fmla="*/ 1635252 w 3380994"/>
                <a:gd name="connsiteY2" fmla="*/ 3325368 h 3325367"/>
                <a:gd name="connsiteX3" fmla="*/ 0 w 3380994"/>
                <a:gd name="connsiteY3" fmla="*/ 1690878 h 3325367"/>
                <a:gd name="connsiteX4" fmla="*/ 0 w 3380994"/>
                <a:gd name="connsiteY4" fmla="*/ 1690878 h 3325367"/>
                <a:gd name="connsiteX5" fmla="*/ 1690878 w 3380994"/>
                <a:gd name="connsiteY5" fmla="*/ 0 h 332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0994" h="3325367">
                  <a:moveTo>
                    <a:pt x="3380994" y="1690878"/>
                  </a:moveTo>
                  <a:lnTo>
                    <a:pt x="1745742" y="3325368"/>
                  </a:lnTo>
                  <a:lnTo>
                    <a:pt x="1635252" y="3325368"/>
                  </a:lnTo>
                  <a:lnTo>
                    <a:pt x="0" y="1690878"/>
                  </a:lnTo>
                  <a:lnTo>
                    <a:pt x="0" y="1690878"/>
                  </a:lnTo>
                  <a:lnTo>
                    <a:pt x="169087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25" name="任意形状 24">
              <a:extLst>
                <a:ext uri="{FF2B5EF4-FFF2-40B4-BE49-F238E27FC236}">
                  <a16:creationId xmlns:a16="http://schemas.microsoft.com/office/drawing/2014/main" id="{9FF16B14-F836-3293-C0E7-8367BAC7DDBB}"/>
                </a:ext>
              </a:extLst>
            </p:cNvPr>
            <p:cNvSpPr/>
            <p:nvPr/>
          </p:nvSpPr>
          <p:spPr>
            <a:xfrm rot="18900000">
              <a:off x="5780874" y="2233352"/>
              <a:ext cx="2390370" cy="2390370"/>
            </a:xfrm>
            <a:custGeom>
              <a:avLst/>
              <a:gdLst>
                <a:gd name="connsiteX0" fmla="*/ 0 w 2390370"/>
                <a:gd name="connsiteY0" fmla="*/ 0 h 2390370"/>
                <a:gd name="connsiteX1" fmla="*/ 2390371 w 2390370"/>
                <a:gd name="connsiteY1" fmla="*/ 0 h 2390370"/>
                <a:gd name="connsiteX2" fmla="*/ 2390371 w 2390370"/>
                <a:gd name="connsiteY2" fmla="*/ 2390371 h 2390370"/>
                <a:gd name="connsiteX3" fmla="*/ 0 w 2390370"/>
                <a:gd name="connsiteY3" fmla="*/ 2390371 h 2390370"/>
              </a:gdLst>
              <a:ahLst/>
              <a:cxnLst>
                <a:cxn ang="0">
                  <a:pos x="connsiteX0" y="connsiteY0"/>
                </a:cxn>
                <a:cxn ang="0">
                  <a:pos x="connsiteX1" y="connsiteY1"/>
                </a:cxn>
                <a:cxn ang="0">
                  <a:pos x="connsiteX2" y="connsiteY2"/>
                </a:cxn>
                <a:cxn ang="0">
                  <a:pos x="connsiteX3" y="connsiteY3"/>
                </a:cxn>
              </a:cxnLst>
              <a:rect l="l" t="t" r="r" b="b"/>
              <a:pathLst>
                <a:path w="2390370" h="2390370">
                  <a:moveTo>
                    <a:pt x="0" y="0"/>
                  </a:moveTo>
                  <a:lnTo>
                    <a:pt x="2390371" y="0"/>
                  </a:lnTo>
                  <a:lnTo>
                    <a:pt x="2390371" y="2390371"/>
                  </a:lnTo>
                  <a:lnTo>
                    <a:pt x="0" y="2390371"/>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30" name="任意形状 29">
              <a:extLst>
                <a:ext uri="{FF2B5EF4-FFF2-40B4-BE49-F238E27FC236}">
                  <a16:creationId xmlns:a16="http://schemas.microsoft.com/office/drawing/2014/main" id="{05EDCB7B-D491-7158-0C7B-7579D745DB67}"/>
                </a:ext>
              </a:extLst>
            </p:cNvPr>
            <p:cNvSpPr/>
            <p:nvPr/>
          </p:nvSpPr>
          <p:spPr>
            <a:xfrm>
              <a:off x="5445250" y="5327142"/>
              <a:ext cx="3061716" cy="1530857"/>
            </a:xfrm>
            <a:custGeom>
              <a:avLst/>
              <a:gdLst>
                <a:gd name="connsiteX0" fmla="*/ 3061716 w 3061716"/>
                <a:gd name="connsiteY0" fmla="*/ 1530858 h 1530857"/>
                <a:gd name="connsiteX1" fmla="*/ 0 w 3061716"/>
                <a:gd name="connsiteY1" fmla="*/ 1530858 h 1530857"/>
                <a:gd name="connsiteX2" fmla="*/ 1530858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1530858"/>
                  </a:moveTo>
                  <a:lnTo>
                    <a:pt x="0" y="1530858"/>
                  </a:lnTo>
                  <a:lnTo>
                    <a:pt x="153085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grpSp>
    </p:spTree>
    <p:extLst>
      <p:ext uri="{BB962C8B-B14F-4D97-AF65-F5344CB8AC3E}">
        <p14:creationId xmlns:p14="http://schemas.microsoft.com/office/powerpoint/2010/main" val="40988273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0"/>
          <p:cNvSpPr/>
          <p:nvPr>
            <p:custDataLst>
              <p:tags r:id="rId1"/>
            </p:custDataLst>
          </p:nvPr>
        </p:nvSpPr>
        <p:spPr>
          <a:xfrm flipH="1">
            <a:off x="707042" y="2221992"/>
            <a:ext cx="5620606" cy="4084827"/>
          </a:xfrm>
          <a:prstGeom prst="roundRect">
            <a:avLst>
              <a:gd name="adj" fmla="val 1857"/>
            </a:avLst>
          </a:prstGeom>
          <a:solidFill>
            <a:srgbClr val="FFFFFF">
              <a:alpha val="83000"/>
            </a:srgbClr>
          </a:solidFill>
          <a:ln w="9525">
            <a:noFill/>
          </a:ln>
          <a:effectLst>
            <a:outerShdw blurRad="254000" dist="635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155BCD30-AA52-4C77-2049-E5CACEDAC96D}"/>
              </a:ext>
            </a:extLst>
          </p:cNvPr>
          <p:cNvSpPr txBox="1"/>
          <p:nvPr/>
        </p:nvSpPr>
        <p:spPr>
          <a:xfrm>
            <a:off x="707047" y="1274579"/>
            <a:ext cx="5739782" cy="625171"/>
          </a:xfrm>
          <a:prstGeom prst="rect">
            <a:avLst/>
          </a:prstGeom>
          <a:noFill/>
        </p:spPr>
        <p:txBody>
          <a:bodyPr wrap="square" rtlCol="0">
            <a:spAutoFit/>
          </a:bodyPr>
          <a:lstStyle/>
          <a:p>
            <a:pPr lvl="0">
              <a:lnSpc>
                <a:spcPct val="130000"/>
              </a:lnSpc>
            </a:pPr>
            <a:r>
              <a:rPr kumimoji="1" lang="zh-CN" altLang="en-US" sz="1400" dirty="0">
                <a:solidFill>
                  <a:srgbClr val="000000"/>
                </a:solidFill>
                <a:latin typeface="微软雅黑" panose="020B0503020204020204" pitchFamily="34" charset="-122"/>
                <a:ea typeface="微软雅黑" panose="020B0503020204020204" pitchFamily="34" charset="-122"/>
                <a:cs typeface="Alibaba PuHuiTi" pitchFamily="18" charset="-122"/>
              </a:rPr>
              <a:t>添加正文</a:t>
            </a:r>
            <a:r>
              <a:rPr kumimoji="1" lang="zh-CN" altLang="en-US" sz="1400" dirty="0" smtClean="0">
                <a:solidFill>
                  <a:srgbClr val="000000"/>
                </a:solidFill>
                <a:latin typeface="微软雅黑" panose="020B0503020204020204" pitchFamily="34" charset="-122"/>
                <a:ea typeface="微软雅黑" panose="020B0503020204020204" pitchFamily="34" charset="-122"/>
                <a:cs typeface="Alibaba PuHuiTi" pitchFamily="18" charset="-122"/>
              </a:rPr>
              <a:t>内容添加</a:t>
            </a:r>
            <a:r>
              <a:rPr kumimoji="1" lang="zh-CN" altLang="en-US" sz="1400" dirty="0">
                <a:solidFill>
                  <a:srgbClr val="000000"/>
                </a:solidFill>
                <a:latin typeface="微软雅黑" panose="020B0503020204020204" pitchFamily="34" charset="-122"/>
                <a:ea typeface="微软雅黑" panose="020B0503020204020204" pitchFamily="34" charset="-122"/>
                <a:cs typeface="Alibaba PuHuiTi" pitchFamily="18" charset="-122"/>
              </a:rPr>
              <a:t>正文内容，添加正文</a:t>
            </a:r>
            <a:r>
              <a:rPr kumimoji="1" lang="zh-CN" altLang="en-US" sz="1400" dirty="0" smtClean="0">
                <a:solidFill>
                  <a:srgbClr val="000000"/>
                </a:solidFill>
                <a:latin typeface="微软雅黑" panose="020B0503020204020204" pitchFamily="34" charset="-122"/>
                <a:ea typeface="微软雅黑" panose="020B0503020204020204" pitchFamily="34" charset="-122"/>
                <a:cs typeface="Alibaba PuHuiTi" pitchFamily="18" charset="-122"/>
              </a:rPr>
              <a:t>内容添加</a:t>
            </a:r>
            <a:r>
              <a:rPr kumimoji="1" lang="zh-CN" altLang="en-US" sz="1400" dirty="0">
                <a:solidFill>
                  <a:srgbClr val="000000"/>
                </a:solidFill>
                <a:latin typeface="微软雅黑" panose="020B0503020204020204" pitchFamily="34" charset="-122"/>
                <a:ea typeface="微软雅黑" panose="020B0503020204020204" pitchFamily="34" charset="-122"/>
                <a:cs typeface="Alibaba PuHuiTi" pitchFamily="18" charset="-122"/>
              </a:rPr>
              <a:t>正文内容，添加正文</a:t>
            </a:r>
            <a:r>
              <a:rPr kumimoji="1" lang="zh-CN" altLang="en-US" sz="1400" dirty="0" smtClean="0">
                <a:solidFill>
                  <a:srgbClr val="000000"/>
                </a:solidFill>
                <a:latin typeface="微软雅黑" panose="020B0503020204020204" pitchFamily="34" charset="-122"/>
                <a:ea typeface="微软雅黑" panose="020B0503020204020204" pitchFamily="34" charset="-122"/>
                <a:cs typeface="Alibaba PuHuiTi" pitchFamily="18" charset="-122"/>
              </a:rPr>
              <a:t>内容添加</a:t>
            </a:r>
            <a:r>
              <a:rPr kumimoji="1" lang="zh-CN" altLang="en-US" sz="1400" dirty="0">
                <a:solidFill>
                  <a:srgbClr val="000000"/>
                </a:solidFill>
                <a:latin typeface="微软雅黑" panose="020B0503020204020204" pitchFamily="34" charset="-122"/>
                <a:ea typeface="微软雅黑" panose="020B0503020204020204" pitchFamily="34" charset="-122"/>
                <a:cs typeface="Alibaba PuHuiTi" pitchFamily="18" charset="-122"/>
              </a:rPr>
              <a:t>正文内容，添加正文</a:t>
            </a:r>
            <a:r>
              <a:rPr kumimoji="1" lang="zh-CN" altLang="en-US" sz="1400" dirty="0" smtClean="0">
                <a:solidFill>
                  <a:srgbClr val="000000"/>
                </a:solidFill>
                <a:latin typeface="微软雅黑" panose="020B0503020204020204" pitchFamily="34" charset="-122"/>
                <a:ea typeface="微软雅黑" panose="020B0503020204020204" pitchFamily="34" charset="-122"/>
                <a:cs typeface="Alibaba PuHuiTi" pitchFamily="18" charset="-122"/>
              </a:rPr>
              <a:t>内容</a:t>
            </a:r>
            <a:r>
              <a:rPr kumimoji="1" lang="zh-CN" altLang="en-US" sz="1400" dirty="0">
                <a:solidFill>
                  <a:srgbClr val="000000"/>
                </a:solidFill>
                <a:latin typeface="微软雅黑" panose="020B0503020204020204" pitchFamily="34" charset="-122"/>
                <a:ea typeface="微软雅黑" panose="020B0503020204020204" pitchFamily="34" charset="-122"/>
                <a:cs typeface="Alibaba PuHuiTi" pitchFamily="18" charset="-122"/>
              </a:rPr>
              <a:t>添加正文内容</a:t>
            </a:r>
            <a:r>
              <a:rPr kumimoji="1" lang="zh-CN" altLang="en-US" sz="1400" dirty="0" smtClean="0">
                <a:solidFill>
                  <a:srgbClr val="000000"/>
                </a:solidFill>
                <a:latin typeface="微软雅黑" panose="020B0503020204020204" pitchFamily="34" charset="-122"/>
                <a:ea typeface="微软雅黑" panose="020B0503020204020204" pitchFamily="34" charset="-122"/>
                <a:cs typeface="Alibaba PuHuiTi" pitchFamily="18" charset="-122"/>
              </a:rPr>
              <a:t>。</a:t>
            </a:r>
            <a:endParaRPr kumimoji="1" lang="zh-CN" altLang="en-US" sz="1400" dirty="0">
              <a:solidFill>
                <a:srgbClr val="000000"/>
              </a:solidFill>
              <a:latin typeface="微软雅黑" panose="020B0503020204020204" pitchFamily="34" charset="-122"/>
              <a:ea typeface="微软雅黑" panose="020B0503020204020204" pitchFamily="34" charset="-122"/>
              <a:cs typeface="Alibaba PuHuiTi" pitchFamily="18" charset="-122"/>
            </a:endParaRPr>
          </a:p>
        </p:txBody>
      </p:sp>
      <p:sp>
        <p:nvSpPr>
          <p:cNvPr id="23" name="文本框 22">
            <a:extLst>
              <a:ext uri="{FF2B5EF4-FFF2-40B4-BE49-F238E27FC236}">
                <a16:creationId xmlns:a16="http://schemas.microsoft.com/office/drawing/2014/main" id="{960F733B-F69E-539E-4D07-5875A8D94D25}"/>
              </a:ext>
            </a:extLst>
          </p:cNvPr>
          <p:cNvSpPr txBox="1"/>
          <p:nvPr/>
        </p:nvSpPr>
        <p:spPr>
          <a:xfrm>
            <a:off x="1998521" y="2501821"/>
            <a:ext cx="3929971" cy="1523494"/>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buClrTx/>
              <a:buSzTx/>
              <a:buFontTx/>
              <a:buNone/>
              <a:tabLst/>
              <a:defRPr/>
            </a:pPr>
            <a:r>
              <a:rPr kumimoji="1" lang="zh-CN" altLang="en-US" sz="2000" b="1" dirty="0">
                <a:solidFill>
                  <a:srgbClr val="912C8D"/>
                </a:solidFill>
                <a:latin typeface="微软雅黑" panose="020B0503020204020204" pitchFamily="34" charset="-122"/>
                <a:ea typeface="微软雅黑" panose="020B0503020204020204" pitchFamily="34" charset="-122"/>
                <a:cs typeface="Alibaba PuHuiTi" pitchFamily="18" charset="-122"/>
              </a:rPr>
              <a:t>添加小标题</a:t>
            </a:r>
            <a:r>
              <a:rPr kumimoji="1" lang="zh-CN" altLang="en-US" sz="2000" b="1" i="0" u="none" strike="noStrike" kern="1200" cap="none" spc="0" normalizeH="0" baseline="0" noProof="0" dirty="0">
                <a:ln>
                  <a:noFill/>
                </a:ln>
                <a:solidFill>
                  <a:srgbClr val="912C8D"/>
                </a:solidFill>
                <a:effectLst/>
                <a:uLnTx/>
                <a:uFillTx/>
                <a:latin typeface="微软雅黑" panose="020B0503020204020204" pitchFamily="34" charset="-122"/>
                <a:ea typeface="微软雅黑" panose="020B0503020204020204" pitchFamily="34" charset="-122"/>
                <a:cs typeface="Alibaba PuHuiTi" pitchFamily="18" charset="-122"/>
              </a:rPr>
              <a:t>：</a:t>
            </a:r>
            <a:endParaRPr kumimoji="1" lang="en-US" altLang="zh-CN" sz="2000" b="1" i="0" u="none" strike="noStrike" kern="1200" cap="none" spc="0" normalizeH="0" baseline="0" noProof="0" dirty="0">
              <a:ln>
                <a:noFill/>
              </a:ln>
              <a:solidFill>
                <a:srgbClr val="912C8D"/>
              </a:solidFill>
              <a:effectLst/>
              <a:uLnTx/>
              <a:uFillTx/>
              <a:latin typeface="微软雅黑" panose="020B0503020204020204" pitchFamily="34" charset="-122"/>
              <a:ea typeface="微软雅黑" panose="020B0503020204020204" pitchFamily="34" charset="-122"/>
              <a:cs typeface="Alibaba PuHuiTi" pitchFamily="18" charset="-122"/>
            </a:endParaRPr>
          </a:p>
          <a:p>
            <a:pPr lvl="0">
              <a:lnSpc>
                <a:spcPct val="150000"/>
              </a:lnSpc>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添加正文内容添加正文内容，添加正文内容添加正文内容，添加正文内容添加正文内容，添加正文内容添加正文</a:t>
            </a:r>
            <a:r>
              <a:rPr kumimoji="1"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内容</a:t>
            </a: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a:t>
            </a:r>
            <a:r>
              <a:rPr kumimoji="1"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a:t>
            </a:r>
            <a:endPar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endParaRPr>
          </a:p>
        </p:txBody>
      </p:sp>
      <p:sp>
        <p:nvSpPr>
          <p:cNvPr id="24" name="菱形 23"/>
          <p:cNvSpPr/>
          <p:nvPr/>
        </p:nvSpPr>
        <p:spPr>
          <a:xfrm>
            <a:off x="1048539" y="2632521"/>
            <a:ext cx="768112" cy="757295"/>
          </a:xfrm>
          <a:prstGeom prst="diamond">
            <a:avLst/>
          </a:prstGeom>
          <a:solidFill>
            <a:srgbClr val="912C8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2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1</a:t>
            </a:r>
          </a:p>
        </p:txBody>
      </p:sp>
      <p:sp>
        <p:nvSpPr>
          <p:cNvPr id="27" name="文本框 26">
            <a:extLst>
              <a:ext uri="{FF2B5EF4-FFF2-40B4-BE49-F238E27FC236}">
                <a16:creationId xmlns:a16="http://schemas.microsoft.com/office/drawing/2014/main" id="{960F733B-F69E-539E-4D07-5875A8D94D25}"/>
              </a:ext>
            </a:extLst>
          </p:cNvPr>
          <p:cNvSpPr txBox="1"/>
          <p:nvPr/>
        </p:nvSpPr>
        <p:spPr>
          <a:xfrm>
            <a:off x="1998521" y="4285466"/>
            <a:ext cx="3993979" cy="1523494"/>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buClrTx/>
              <a:buSzTx/>
              <a:buFontTx/>
              <a:buNone/>
              <a:tabLst/>
              <a:defRPr/>
            </a:pPr>
            <a:r>
              <a:rPr kumimoji="1" lang="zh-CN" altLang="en-US" sz="2000" b="1" dirty="0">
                <a:solidFill>
                  <a:srgbClr val="68A4C6"/>
                </a:solidFill>
                <a:latin typeface="微软雅黑" panose="020B0503020204020204" pitchFamily="34" charset="-122"/>
                <a:ea typeface="微软雅黑" panose="020B0503020204020204" pitchFamily="34" charset="-122"/>
                <a:cs typeface="Alibaba PuHuiTi" pitchFamily="18" charset="-122"/>
              </a:rPr>
              <a:t>添加小标题</a:t>
            </a:r>
            <a:r>
              <a:rPr kumimoji="1" lang="zh-CN" altLang="en-US" sz="2000" b="1" i="0" u="none" strike="noStrike" kern="1200" cap="none" spc="0" normalizeH="0" baseline="0" noProof="0" dirty="0">
                <a:ln>
                  <a:noFill/>
                </a:ln>
                <a:solidFill>
                  <a:srgbClr val="68A4C6"/>
                </a:solidFill>
                <a:effectLst/>
                <a:uLnTx/>
                <a:uFillTx/>
                <a:latin typeface="微软雅黑" panose="020B0503020204020204" pitchFamily="34" charset="-122"/>
                <a:ea typeface="微软雅黑" panose="020B0503020204020204" pitchFamily="34" charset="-122"/>
                <a:cs typeface="Alibaba PuHuiTi" pitchFamily="18" charset="-122"/>
              </a:rPr>
              <a:t>：</a:t>
            </a:r>
            <a:endParaRPr kumimoji="1" lang="en-US" altLang="zh-CN" sz="2000" b="1" i="0" u="none" strike="noStrike" kern="1200" cap="none" spc="0" normalizeH="0" baseline="0" noProof="0" dirty="0">
              <a:ln>
                <a:noFill/>
              </a:ln>
              <a:solidFill>
                <a:srgbClr val="68A4C6"/>
              </a:solidFill>
              <a:effectLst/>
              <a:uLnTx/>
              <a:uFillTx/>
              <a:latin typeface="微软雅黑" panose="020B0503020204020204" pitchFamily="34" charset="-122"/>
              <a:ea typeface="微软雅黑" panose="020B0503020204020204" pitchFamily="34" charset="-122"/>
              <a:cs typeface="Alibaba PuHuiTi" pitchFamily="18" charset="-122"/>
            </a:endParaRPr>
          </a:p>
          <a:p>
            <a:pPr lvl="0">
              <a:lnSpc>
                <a:spcPct val="150000"/>
              </a:lnSpc>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添加正文内容添加正文内容，添加正文内容添加正文内容，添加正文内容添加正文内容，添加正文内容添加正文</a:t>
            </a:r>
            <a:r>
              <a:rPr kumimoji="1"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内容</a:t>
            </a: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a:t>
            </a:r>
            <a:r>
              <a:rPr kumimoji="1"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a:t>
            </a:r>
            <a:endPar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endParaRPr>
          </a:p>
        </p:txBody>
      </p:sp>
      <p:sp>
        <p:nvSpPr>
          <p:cNvPr id="28" name="菱形 27"/>
          <p:cNvSpPr/>
          <p:nvPr/>
        </p:nvSpPr>
        <p:spPr>
          <a:xfrm>
            <a:off x="1048538" y="4361302"/>
            <a:ext cx="768113" cy="757296"/>
          </a:xfrm>
          <a:prstGeom prst="diamond">
            <a:avLst/>
          </a:prstGeom>
          <a:solidFill>
            <a:srgbClr val="68A4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2</a:t>
            </a:r>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10821" b="940"/>
          <a:stretch/>
        </p:blipFill>
        <p:spPr>
          <a:xfrm>
            <a:off x="6865661" y="1207008"/>
            <a:ext cx="4383147" cy="5156524"/>
          </a:xfrm>
          <a:prstGeom prst="rect">
            <a:avLst/>
          </a:prstGeom>
        </p:spPr>
      </p:pic>
      <p:sp>
        <p:nvSpPr>
          <p:cNvPr id="32" name="矩形 31">
            <a:extLst>
              <a:ext uri="{FF2B5EF4-FFF2-40B4-BE49-F238E27FC236}">
                <a16:creationId xmlns:a16="http://schemas.microsoft.com/office/drawing/2014/main" id="{EE020D11-44C9-BE88-8BEA-402321465C2F}"/>
              </a:ext>
            </a:extLst>
          </p:cNvPr>
          <p:cNvSpPr/>
          <p:nvPr/>
        </p:nvSpPr>
        <p:spPr>
          <a:xfrm>
            <a:off x="6865661" y="5664286"/>
            <a:ext cx="4383147" cy="699246"/>
          </a:xfrm>
          <a:prstGeom prst="rect">
            <a:avLst/>
          </a:prstGeom>
          <a:solidFill>
            <a:srgbClr val="912C8D">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33" name="文本框 32">
            <a:extLst>
              <a:ext uri="{FF2B5EF4-FFF2-40B4-BE49-F238E27FC236}">
                <a16:creationId xmlns:a16="http://schemas.microsoft.com/office/drawing/2014/main" id="{4ADB1096-0947-D061-5273-77646C925033}"/>
              </a:ext>
            </a:extLst>
          </p:cNvPr>
          <p:cNvSpPr txBox="1"/>
          <p:nvPr/>
        </p:nvSpPr>
        <p:spPr>
          <a:xfrm>
            <a:off x="7579906" y="5823871"/>
            <a:ext cx="2954655" cy="369332"/>
          </a:xfrm>
          <a:prstGeom prst="rect">
            <a:avLst/>
          </a:prstGeom>
          <a:noFill/>
        </p:spPr>
        <p:txBody>
          <a:bodyPr wrap="none" rtlCol="0">
            <a:spAutoFit/>
          </a:bodyPr>
          <a:lstStyle/>
          <a:p>
            <a:pPr lvl="0">
              <a:spcAft>
                <a:spcPts val="500"/>
              </a:spcAft>
              <a:defRPr/>
            </a:pPr>
            <a:r>
              <a:rPr lang="zh-CN" altLang="en-US" b="1" noProof="0" dirty="0">
                <a:solidFill>
                  <a:srgbClr val="FFFFFF"/>
                </a:solidFill>
                <a:latin typeface="微软雅黑" panose="020B0503020204020204" pitchFamily="34" charset="-122"/>
                <a:ea typeface="微软雅黑" panose="020B0503020204020204" pitchFamily="34" charset="-122"/>
                <a:cs typeface="Alibaba PuHuiTi" pitchFamily="18" charset="-122"/>
              </a:rPr>
              <a:t>输入图片</a:t>
            </a:r>
            <a:r>
              <a:rPr lang="zh-CN" altLang="en-US" b="1" dirty="0">
                <a:solidFill>
                  <a:srgbClr val="FFFFFF"/>
                </a:solidFill>
                <a:latin typeface="微软雅黑" panose="020B0503020204020204" pitchFamily="34" charset="-122"/>
                <a:ea typeface="微软雅黑" panose="020B0503020204020204" pitchFamily="34" charset="-122"/>
                <a:cs typeface="Alibaba PuHuiTi" pitchFamily="18" charset="-122"/>
              </a:rPr>
              <a:t>名称输入图片</a:t>
            </a:r>
            <a:r>
              <a:rPr lang="zh-CN" altLang="en-US" b="1" dirty="0" smtClean="0">
                <a:solidFill>
                  <a:srgbClr val="FFFFFF"/>
                </a:solidFill>
                <a:latin typeface="微软雅黑" panose="020B0503020204020204" pitchFamily="34" charset="-122"/>
                <a:ea typeface="微软雅黑" panose="020B0503020204020204" pitchFamily="34" charset="-122"/>
                <a:cs typeface="Alibaba PuHuiTi" pitchFamily="18" charset="-122"/>
              </a:rPr>
              <a:t>名称</a:t>
            </a:r>
            <a:endParaRPr lang="zh-CN" altLang="en-US" b="1" dirty="0">
              <a:solidFill>
                <a:srgbClr val="FFFFFF"/>
              </a:solidFill>
              <a:latin typeface="微软雅黑" panose="020B0503020204020204" pitchFamily="34" charset="-122"/>
              <a:ea typeface="微软雅黑" panose="020B0503020204020204" pitchFamily="34" charset="-122"/>
              <a:cs typeface="Alibaba PuHuiTi" pitchFamily="18" charset="-122"/>
            </a:endParaRPr>
          </a:p>
        </p:txBody>
      </p:sp>
      <p:sp>
        <p:nvSpPr>
          <p:cNvPr id="21" name="小李PPT1">
            <a:extLst>
              <a:ext uri="{FF2B5EF4-FFF2-40B4-BE49-F238E27FC236}">
                <a16:creationId xmlns:a16="http://schemas.microsoft.com/office/drawing/2014/main" id="{E1B43288-D221-A7A2-595B-AA04284C8D23}"/>
              </a:ext>
            </a:extLst>
          </p:cNvPr>
          <p:cNvSpPr txBox="1"/>
          <p:nvPr/>
        </p:nvSpPr>
        <p:spPr>
          <a:xfrm>
            <a:off x="363836" y="244861"/>
            <a:ext cx="4493538" cy="523220"/>
          </a:xfrm>
          <a:prstGeom prst="rect">
            <a:avLst/>
          </a:prstGeom>
          <a:noFill/>
        </p:spPr>
        <p:txBody>
          <a:bodyPr wrap="none" rtlCol="0">
            <a:spAutoFit/>
          </a:bodyPr>
          <a:lstStyle/>
          <a:p>
            <a:pPr lvl="0">
              <a:spcAft>
                <a:spcPts val="500"/>
              </a:spcAft>
              <a:defRPr/>
            </a:pP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添加标题文字（图文排版）</a:t>
            </a:r>
          </a:p>
        </p:txBody>
      </p:sp>
      <p:cxnSp>
        <p:nvCxnSpPr>
          <p:cNvPr id="22" name="直线连接符 3">
            <a:extLst>
              <a:ext uri="{FF2B5EF4-FFF2-40B4-BE49-F238E27FC236}">
                <a16:creationId xmlns:a16="http://schemas.microsoft.com/office/drawing/2014/main" id="{6C9B2295-9DCA-6479-A37D-96E286785844}"/>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p:cNvPicPr>
            <a:picLocks noChangeAspect="1"/>
          </p:cNvPicPr>
          <p:nvPr/>
        </p:nvPicPr>
        <p:blipFill rotWithShape="1">
          <a:blip r:embed="rId5"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spTree>
    <p:extLst>
      <p:ext uri="{BB962C8B-B14F-4D97-AF65-F5344CB8AC3E}">
        <p14:creationId xmlns:p14="http://schemas.microsoft.com/office/powerpoint/2010/main" val="15702221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22274" t="3779" r="22880" b="5848"/>
          <a:stretch/>
        </p:blipFill>
        <p:spPr>
          <a:xfrm>
            <a:off x="837454" y="1161472"/>
            <a:ext cx="4718958" cy="5183927"/>
          </a:xfrm>
          <a:prstGeom prst="rect">
            <a:avLst/>
          </a:prstGeom>
        </p:spPr>
      </p:pic>
      <p:sp>
        <p:nvSpPr>
          <p:cNvPr id="52" name="矩形 51">
            <a:extLst>
              <a:ext uri="{FF2B5EF4-FFF2-40B4-BE49-F238E27FC236}">
                <a16:creationId xmlns:a16="http://schemas.microsoft.com/office/drawing/2014/main" id="{EE020D11-44C9-BE88-8BEA-402321465C2F}"/>
              </a:ext>
            </a:extLst>
          </p:cNvPr>
          <p:cNvSpPr/>
          <p:nvPr/>
        </p:nvSpPr>
        <p:spPr>
          <a:xfrm>
            <a:off x="837455" y="5553857"/>
            <a:ext cx="4718958" cy="791541"/>
          </a:xfrm>
          <a:prstGeom prst="rect">
            <a:avLst/>
          </a:prstGeom>
          <a:solidFill>
            <a:srgbClr val="912C8D">
              <a:alpha val="8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a:ea typeface="黑体" panose="02010609060101010101" pitchFamily="49" charset="-122"/>
            </a:endParaRPr>
          </a:p>
        </p:txBody>
      </p:sp>
      <p:sp>
        <p:nvSpPr>
          <p:cNvPr id="118" name="圆角矩形 117">
            <a:extLst>
              <a:ext uri="{FF2B5EF4-FFF2-40B4-BE49-F238E27FC236}">
                <a16:creationId xmlns:a16="http://schemas.microsoft.com/office/drawing/2014/main" id="{D8DBB688-DC0D-27BC-8EFA-9A121667AA7A}"/>
              </a:ext>
            </a:extLst>
          </p:cNvPr>
          <p:cNvSpPr/>
          <p:nvPr/>
        </p:nvSpPr>
        <p:spPr>
          <a:xfrm>
            <a:off x="4599414" y="1357745"/>
            <a:ext cx="6880832" cy="1218613"/>
          </a:xfrm>
          <a:prstGeom prst="roundRect">
            <a:avLst>
              <a:gd name="adj" fmla="val 5992"/>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25" name="文本框 24">
            <a:extLst>
              <a:ext uri="{FF2B5EF4-FFF2-40B4-BE49-F238E27FC236}">
                <a16:creationId xmlns:a16="http://schemas.microsoft.com/office/drawing/2014/main" id="{4ADB1096-0947-D061-5273-77646C925033}"/>
              </a:ext>
            </a:extLst>
          </p:cNvPr>
          <p:cNvSpPr txBox="1"/>
          <p:nvPr/>
        </p:nvSpPr>
        <p:spPr>
          <a:xfrm>
            <a:off x="1711059" y="5790599"/>
            <a:ext cx="2954655" cy="369332"/>
          </a:xfrm>
          <a:prstGeom prst="rect">
            <a:avLst/>
          </a:prstGeom>
          <a:noFill/>
        </p:spPr>
        <p:txBody>
          <a:bodyPr wrap="none" rtlCol="0">
            <a:spAutoFit/>
          </a:bodyPr>
          <a:lstStyle/>
          <a:p>
            <a:pPr lvl="0">
              <a:spcAft>
                <a:spcPts val="500"/>
              </a:spcAft>
              <a:defRPr/>
            </a:pPr>
            <a:r>
              <a:rPr lang="zh-CN" altLang="en-US" b="1" noProof="0" dirty="0">
                <a:solidFill>
                  <a:srgbClr val="FFFFFF"/>
                </a:solidFill>
                <a:latin typeface="微软雅黑" panose="020B0503020204020204" pitchFamily="34" charset="-122"/>
                <a:ea typeface="微软雅黑" panose="020B0503020204020204" pitchFamily="34" charset="-122"/>
                <a:cs typeface="Alibaba PuHuiTi" pitchFamily="18" charset="-122"/>
              </a:rPr>
              <a:t>输入图片</a:t>
            </a:r>
            <a:r>
              <a:rPr lang="zh-CN" altLang="en-US" b="1" dirty="0">
                <a:solidFill>
                  <a:srgbClr val="FFFFFF"/>
                </a:solidFill>
                <a:latin typeface="微软雅黑" panose="020B0503020204020204" pitchFamily="34" charset="-122"/>
                <a:ea typeface="微软雅黑" panose="020B0503020204020204" pitchFamily="34" charset="-122"/>
                <a:cs typeface="Alibaba PuHuiTi" pitchFamily="18" charset="-122"/>
              </a:rPr>
              <a:t>名称输入图片</a:t>
            </a:r>
            <a:r>
              <a:rPr lang="zh-CN" altLang="en-US" b="1" dirty="0" smtClean="0">
                <a:solidFill>
                  <a:srgbClr val="FFFFFF"/>
                </a:solidFill>
                <a:latin typeface="微软雅黑" panose="020B0503020204020204" pitchFamily="34" charset="-122"/>
                <a:ea typeface="微软雅黑" panose="020B0503020204020204" pitchFamily="34" charset="-122"/>
                <a:cs typeface="Alibaba PuHuiTi" pitchFamily="18" charset="-122"/>
              </a:rPr>
              <a:t>名称</a:t>
            </a:r>
            <a:endParaRPr lang="zh-CN" altLang="en-US" b="1" dirty="0">
              <a:solidFill>
                <a:srgbClr val="FFFFFF"/>
              </a:solidFill>
              <a:latin typeface="微软雅黑" panose="020B0503020204020204" pitchFamily="34" charset="-122"/>
              <a:ea typeface="微软雅黑" panose="020B0503020204020204" pitchFamily="34" charset="-122"/>
              <a:cs typeface="Alibaba PuHuiTi" pitchFamily="18" charset="-122"/>
            </a:endParaRPr>
          </a:p>
        </p:txBody>
      </p:sp>
      <p:sp>
        <p:nvSpPr>
          <p:cNvPr id="104" name="文本框 103">
            <a:extLst>
              <a:ext uri="{FF2B5EF4-FFF2-40B4-BE49-F238E27FC236}">
                <a16:creationId xmlns:a16="http://schemas.microsoft.com/office/drawing/2014/main" id="{7DB36496-94F8-9CDA-7FF2-6C92E2B79F5B}"/>
              </a:ext>
            </a:extLst>
          </p:cNvPr>
          <p:cNvSpPr txBox="1"/>
          <p:nvPr/>
        </p:nvSpPr>
        <p:spPr>
          <a:xfrm>
            <a:off x="4986354" y="1971560"/>
            <a:ext cx="130569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altLang="zh-CN" sz="2000" b="1" i="0" u="none" strike="noStrike" kern="1200" cap="none" spc="0" normalizeH="0" baseline="0" noProof="0" dirty="0">
                <a:ln>
                  <a:noFill/>
                </a:ln>
                <a:solidFill>
                  <a:srgbClr val="912C8D"/>
                </a:solidFill>
                <a:effectLst/>
                <a:uLnTx/>
                <a:uFillTx/>
                <a:latin typeface="微软雅黑" panose="020B0503020204020204" pitchFamily="34" charset="-122"/>
                <a:ea typeface="微软雅黑" panose="020B0503020204020204" pitchFamily="34" charset="-122"/>
                <a:cs typeface="Alibaba PuHuiTi" pitchFamily="18" charset="-122"/>
              </a:rPr>
              <a:t>100%</a:t>
            </a:r>
          </a:p>
        </p:txBody>
      </p:sp>
      <p:sp>
        <p:nvSpPr>
          <p:cNvPr id="105" name="文本框 104">
            <a:extLst>
              <a:ext uri="{FF2B5EF4-FFF2-40B4-BE49-F238E27FC236}">
                <a16:creationId xmlns:a16="http://schemas.microsoft.com/office/drawing/2014/main" id="{0402D7B2-F5C0-D1C7-B6FB-C5E376C6BC95}"/>
              </a:ext>
            </a:extLst>
          </p:cNvPr>
          <p:cNvSpPr txBox="1"/>
          <p:nvPr/>
        </p:nvSpPr>
        <p:spPr>
          <a:xfrm>
            <a:off x="4971364" y="1573843"/>
            <a:ext cx="130569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zh-CN" altLang="en-US" sz="2000" b="1" i="0" u="none" strike="noStrike" kern="1200" cap="none" spc="0" normalizeH="0" baseline="0" noProof="0" dirty="0">
                <a:ln>
                  <a:noFill/>
                </a:ln>
                <a:solidFill>
                  <a:srgbClr val="912C8D"/>
                </a:solidFill>
                <a:effectLst/>
                <a:uLnTx/>
                <a:uFillTx/>
                <a:latin typeface="微软雅黑" panose="020B0503020204020204" pitchFamily="34" charset="-122"/>
                <a:ea typeface="微软雅黑" panose="020B0503020204020204" pitchFamily="34" charset="-122"/>
                <a:cs typeface="Alibaba PuHuiTi" pitchFamily="18" charset="-122"/>
              </a:rPr>
              <a:t>关键词</a:t>
            </a:r>
            <a:r>
              <a:rPr kumimoji="0" lang="en-US" altLang="zh-CN" sz="2000" b="1" i="0" u="none" strike="noStrike" kern="1200" cap="none" spc="0" normalizeH="0" baseline="0" noProof="0" dirty="0">
                <a:ln>
                  <a:noFill/>
                </a:ln>
                <a:solidFill>
                  <a:srgbClr val="912C8D"/>
                </a:solidFill>
                <a:effectLst/>
                <a:uLnTx/>
                <a:uFillTx/>
                <a:latin typeface="微软雅黑" panose="020B0503020204020204" pitchFamily="34" charset="-122"/>
                <a:ea typeface="微软雅黑" panose="020B0503020204020204" pitchFamily="34" charset="-122"/>
                <a:cs typeface="Alibaba PuHuiTi" pitchFamily="18" charset="-122"/>
              </a:rPr>
              <a:t>1</a:t>
            </a:r>
          </a:p>
        </p:txBody>
      </p:sp>
      <p:sp>
        <p:nvSpPr>
          <p:cNvPr id="107" name="文本框 106">
            <a:extLst>
              <a:ext uri="{FF2B5EF4-FFF2-40B4-BE49-F238E27FC236}">
                <a16:creationId xmlns:a16="http://schemas.microsoft.com/office/drawing/2014/main" id="{174C1AAC-BA1A-0EE1-2AA5-ACD78A7E7512}"/>
              </a:ext>
            </a:extLst>
          </p:cNvPr>
          <p:cNvSpPr txBox="1"/>
          <p:nvPr/>
        </p:nvSpPr>
        <p:spPr>
          <a:xfrm>
            <a:off x="6629802" y="1971560"/>
            <a:ext cx="130569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altLang="zh-CN" sz="2000" b="1" i="0" u="none" strike="noStrike" kern="1200" cap="none" spc="0" normalizeH="0" baseline="0" noProof="0" dirty="0">
                <a:ln>
                  <a:noFill/>
                </a:ln>
                <a:solidFill>
                  <a:srgbClr val="68A4C6"/>
                </a:solidFill>
                <a:effectLst/>
                <a:uLnTx/>
                <a:uFillTx/>
                <a:latin typeface="微软雅黑" panose="020B0503020204020204" pitchFamily="34" charset="-122"/>
                <a:ea typeface="微软雅黑" panose="020B0503020204020204" pitchFamily="34" charset="-122"/>
                <a:cs typeface="Alibaba PuHuiTi" pitchFamily="18" charset="-122"/>
              </a:rPr>
              <a:t>90%</a:t>
            </a:r>
          </a:p>
        </p:txBody>
      </p:sp>
      <p:sp>
        <p:nvSpPr>
          <p:cNvPr id="108" name="文本框 107">
            <a:extLst>
              <a:ext uri="{FF2B5EF4-FFF2-40B4-BE49-F238E27FC236}">
                <a16:creationId xmlns:a16="http://schemas.microsoft.com/office/drawing/2014/main" id="{7A53F817-5310-64C0-2CDA-17ADE1BF11EB}"/>
              </a:ext>
            </a:extLst>
          </p:cNvPr>
          <p:cNvSpPr txBox="1"/>
          <p:nvPr/>
        </p:nvSpPr>
        <p:spPr>
          <a:xfrm>
            <a:off x="6614812" y="1573843"/>
            <a:ext cx="130569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zh-CN" altLang="en-US" sz="2000" b="1" i="0" u="none" strike="noStrike" kern="1200" cap="none" spc="0" normalizeH="0" baseline="0" noProof="0" dirty="0">
                <a:ln>
                  <a:noFill/>
                </a:ln>
                <a:solidFill>
                  <a:srgbClr val="68A4C6"/>
                </a:solidFill>
                <a:effectLst/>
                <a:uLnTx/>
                <a:uFillTx/>
                <a:latin typeface="微软雅黑" panose="020B0503020204020204" pitchFamily="34" charset="-122"/>
                <a:ea typeface="微软雅黑" panose="020B0503020204020204" pitchFamily="34" charset="-122"/>
                <a:cs typeface="Alibaba PuHuiTi" pitchFamily="18" charset="-122"/>
              </a:rPr>
              <a:t>关键词</a:t>
            </a:r>
            <a:r>
              <a:rPr kumimoji="0" lang="en-US" altLang="zh-CN" sz="2000" b="1" i="0" u="none" strike="noStrike" kern="1200" cap="none" spc="0" normalizeH="0" baseline="0" noProof="0" dirty="0">
                <a:ln>
                  <a:noFill/>
                </a:ln>
                <a:solidFill>
                  <a:srgbClr val="68A4C6"/>
                </a:solidFill>
                <a:effectLst/>
                <a:uLnTx/>
                <a:uFillTx/>
                <a:latin typeface="微软雅黑" panose="020B0503020204020204" pitchFamily="34" charset="-122"/>
                <a:ea typeface="微软雅黑" panose="020B0503020204020204" pitchFamily="34" charset="-122"/>
                <a:cs typeface="Alibaba PuHuiTi" pitchFamily="18" charset="-122"/>
              </a:rPr>
              <a:t>2</a:t>
            </a:r>
          </a:p>
        </p:txBody>
      </p:sp>
      <p:sp>
        <p:nvSpPr>
          <p:cNvPr id="110" name="文本框 109">
            <a:extLst>
              <a:ext uri="{FF2B5EF4-FFF2-40B4-BE49-F238E27FC236}">
                <a16:creationId xmlns:a16="http://schemas.microsoft.com/office/drawing/2014/main" id="{A78E7202-9EAA-B7D8-71B8-E25965D5037F}"/>
              </a:ext>
            </a:extLst>
          </p:cNvPr>
          <p:cNvSpPr txBox="1"/>
          <p:nvPr/>
        </p:nvSpPr>
        <p:spPr>
          <a:xfrm>
            <a:off x="8273250" y="1971560"/>
            <a:ext cx="130569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en-US" altLang="zh-CN" sz="2000" b="1" dirty="0">
                <a:solidFill>
                  <a:srgbClr val="912C8D"/>
                </a:solidFill>
                <a:latin typeface="微软雅黑" panose="020B0503020204020204" pitchFamily="34" charset="-122"/>
                <a:ea typeface="微软雅黑" panose="020B0503020204020204" pitchFamily="34" charset="-122"/>
                <a:cs typeface="Alibaba PuHuiTi" pitchFamily="18" charset="-122"/>
              </a:rPr>
              <a:t>80%</a:t>
            </a:r>
            <a:endParaRPr kumimoji="0" lang="en-US" altLang="zh-CN" sz="2000" b="1" i="0" u="none" strike="noStrike" kern="1200" cap="none" spc="0" normalizeH="0" baseline="0" noProof="0" dirty="0">
              <a:ln>
                <a:noFill/>
              </a:ln>
              <a:solidFill>
                <a:srgbClr val="912C8D"/>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111" name="文本框 110">
            <a:extLst>
              <a:ext uri="{FF2B5EF4-FFF2-40B4-BE49-F238E27FC236}">
                <a16:creationId xmlns:a16="http://schemas.microsoft.com/office/drawing/2014/main" id="{722F57A1-F847-D726-7EC9-22709CBE9538}"/>
              </a:ext>
            </a:extLst>
          </p:cNvPr>
          <p:cNvSpPr txBox="1"/>
          <p:nvPr/>
        </p:nvSpPr>
        <p:spPr>
          <a:xfrm>
            <a:off x="8258260" y="1573843"/>
            <a:ext cx="130569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zh-CN" altLang="en-US" sz="2000" b="1" i="0" u="none" strike="noStrike" kern="1200" cap="none" spc="0" normalizeH="0" baseline="0" noProof="0" dirty="0">
                <a:ln>
                  <a:noFill/>
                </a:ln>
                <a:solidFill>
                  <a:srgbClr val="912C8D"/>
                </a:solidFill>
                <a:effectLst/>
                <a:uLnTx/>
                <a:uFillTx/>
                <a:latin typeface="微软雅黑" panose="020B0503020204020204" pitchFamily="34" charset="-122"/>
                <a:ea typeface="微软雅黑" panose="020B0503020204020204" pitchFamily="34" charset="-122"/>
                <a:cs typeface="Alibaba PuHuiTi" pitchFamily="18" charset="-122"/>
              </a:rPr>
              <a:t>关键词</a:t>
            </a:r>
            <a:r>
              <a:rPr kumimoji="0" lang="en-US" altLang="zh-CN" sz="2000" b="1" i="0" u="none" strike="noStrike" kern="1200" cap="none" spc="0" normalizeH="0" baseline="0" noProof="0" dirty="0">
                <a:ln>
                  <a:noFill/>
                </a:ln>
                <a:solidFill>
                  <a:srgbClr val="912C8D"/>
                </a:solidFill>
                <a:effectLst/>
                <a:uLnTx/>
                <a:uFillTx/>
                <a:latin typeface="微软雅黑" panose="020B0503020204020204" pitchFamily="34" charset="-122"/>
                <a:ea typeface="微软雅黑" panose="020B0503020204020204" pitchFamily="34" charset="-122"/>
                <a:cs typeface="Alibaba PuHuiTi" pitchFamily="18" charset="-122"/>
              </a:rPr>
              <a:t>3</a:t>
            </a:r>
          </a:p>
        </p:txBody>
      </p:sp>
      <p:sp>
        <p:nvSpPr>
          <p:cNvPr id="113" name="文本框 112">
            <a:extLst>
              <a:ext uri="{FF2B5EF4-FFF2-40B4-BE49-F238E27FC236}">
                <a16:creationId xmlns:a16="http://schemas.microsoft.com/office/drawing/2014/main" id="{86885FC0-6A12-2A78-7C88-358B8EFCF11A}"/>
              </a:ext>
            </a:extLst>
          </p:cNvPr>
          <p:cNvSpPr txBox="1"/>
          <p:nvPr/>
        </p:nvSpPr>
        <p:spPr>
          <a:xfrm>
            <a:off x="9916700" y="1971560"/>
            <a:ext cx="130569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en-US" altLang="zh-CN" sz="2000" b="1" dirty="0">
                <a:solidFill>
                  <a:srgbClr val="68A4C6"/>
                </a:solidFill>
                <a:latin typeface="微软雅黑" panose="020B0503020204020204" pitchFamily="34" charset="-122"/>
                <a:ea typeface="微软雅黑" panose="020B0503020204020204" pitchFamily="34" charset="-122"/>
                <a:cs typeface="Alibaba PuHuiTi" pitchFamily="18" charset="-122"/>
              </a:rPr>
              <a:t>60%</a:t>
            </a:r>
            <a:endParaRPr kumimoji="0" lang="en-US" altLang="zh-CN" sz="2000" b="1" i="0" u="none" strike="noStrike" kern="1200" cap="none" spc="0" normalizeH="0" baseline="0" noProof="0" dirty="0">
              <a:ln>
                <a:noFill/>
              </a:ln>
              <a:solidFill>
                <a:srgbClr val="68A4C6"/>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114" name="文本框 113">
            <a:extLst>
              <a:ext uri="{FF2B5EF4-FFF2-40B4-BE49-F238E27FC236}">
                <a16:creationId xmlns:a16="http://schemas.microsoft.com/office/drawing/2014/main" id="{751E9E85-218D-CE1A-8BC7-A27229E772DA}"/>
              </a:ext>
            </a:extLst>
          </p:cNvPr>
          <p:cNvSpPr txBox="1"/>
          <p:nvPr/>
        </p:nvSpPr>
        <p:spPr>
          <a:xfrm>
            <a:off x="9901710" y="1573843"/>
            <a:ext cx="130569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zh-CN" altLang="en-US" sz="2000" b="1" i="0" u="none" strike="noStrike" kern="1200" cap="none" spc="0" normalizeH="0" baseline="0" noProof="0" dirty="0">
                <a:ln>
                  <a:noFill/>
                </a:ln>
                <a:solidFill>
                  <a:srgbClr val="68A4C6"/>
                </a:solidFill>
                <a:effectLst/>
                <a:uLnTx/>
                <a:uFillTx/>
                <a:latin typeface="微软雅黑" panose="020B0503020204020204" pitchFamily="34" charset="-122"/>
                <a:ea typeface="微软雅黑" panose="020B0503020204020204" pitchFamily="34" charset="-122"/>
                <a:cs typeface="Alibaba PuHuiTi" pitchFamily="18" charset="-122"/>
              </a:rPr>
              <a:t>关键词</a:t>
            </a:r>
            <a:r>
              <a:rPr kumimoji="0" lang="en-US" altLang="zh-CN" sz="2000" b="1" i="0" u="none" strike="noStrike" kern="1200" cap="none" spc="0" normalizeH="0" baseline="0" noProof="0" dirty="0">
                <a:ln>
                  <a:noFill/>
                </a:ln>
                <a:solidFill>
                  <a:srgbClr val="68A4C6"/>
                </a:solidFill>
                <a:effectLst/>
                <a:uLnTx/>
                <a:uFillTx/>
                <a:latin typeface="微软雅黑" panose="020B0503020204020204" pitchFamily="34" charset="-122"/>
                <a:ea typeface="微软雅黑" panose="020B0503020204020204" pitchFamily="34" charset="-122"/>
                <a:cs typeface="Alibaba PuHuiTi" pitchFamily="18" charset="-122"/>
              </a:rPr>
              <a:t>4</a:t>
            </a:r>
          </a:p>
        </p:txBody>
      </p:sp>
      <p:cxnSp>
        <p:nvCxnSpPr>
          <p:cNvPr id="115" name="直线连接符 114">
            <a:extLst>
              <a:ext uri="{FF2B5EF4-FFF2-40B4-BE49-F238E27FC236}">
                <a16:creationId xmlns:a16="http://schemas.microsoft.com/office/drawing/2014/main" id="{4FD391CB-9150-2AF5-FCAE-DEA3A9411035}"/>
              </a:ext>
            </a:extLst>
          </p:cNvPr>
          <p:cNvCxnSpPr>
            <a:cxnSpLocks/>
          </p:cNvCxnSpPr>
          <p:nvPr/>
        </p:nvCxnSpPr>
        <p:spPr>
          <a:xfrm>
            <a:off x="6445933" y="1669679"/>
            <a:ext cx="0" cy="6385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直线连接符 115">
            <a:extLst>
              <a:ext uri="{FF2B5EF4-FFF2-40B4-BE49-F238E27FC236}">
                <a16:creationId xmlns:a16="http://schemas.microsoft.com/office/drawing/2014/main" id="{EB8E49AC-5919-D22A-FDD3-9C4FC71AA72A}"/>
              </a:ext>
            </a:extLst>
          </p:cNvPr>
          <p:cNvCxnSpPr>
            <a:cxnSpLocks/>
          </p:cNvCxnSpPr>
          <p:nvPr/>
        </p:nvCxnSpPr>
        <p:spPr>
          <a:xfrm>
            <a:off x="8089381" y="1669679"/>
            <a:ext cx="0" cy="6385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直线连接符 116">
            <a:extLst>
              <a:ext uri="{FF2B5EF4-FFF2-40B4-BE49-F238E27FC236}">
                <a16:creationId xmlns:a16="http://schemas.microsoft.com/office/drawing/2014/main" id="{8D45F8FA-2511-E577-9704-9B6C9114244C}"/>
              </a:ext>
            </a:extLst>
          </p:cNvPr>
          <p:cNvCxnSpPr>
            <a:cxnSpLocks/>
          </p:cNvCxnSpPr>
          <p:nvPr/>
        </p:nvCxnSpPr>
        <p:spPr>
          <a:xfrm>
            <a:off x="9732829" y="1669679"/>
            <a:ext cx="0" cy="638528"/>
          </a:xfrm>
          <a:prstGeom prst="line">
            <a:avLst/>
          </a:prstGeom>
        </p:spPr>
        <p:style>
          <a:lnRef idx="2">
            <a:schemeClr val="accent1"/>
          </a:lnRef>
          <a:fillRef idx="0">
            <a:schemeClr val="accent1"/>
          </a:fillRef>
          <a:effectRef idx="1">
            <a:schemeClr val="accent1"/>
          </a:effectRef>
          <a:fontRef idx="minor">
            <a:schemeClr val="tx1"/>
          </a:fontRef>
        </p:style>
      </p:cxnSp>
      <p:sp>
        <p:nvSpPr>
          <p:cNvPr id="120" name="椭圆 119">
            <a:extLst>
              <a:ext uri="{FF2B5EF4-FFF2-40B4-BE49-F238E27FC236}">
                <a16:creationId xmlns:a16="http://schemas.microsoft.com/office/drawing/2014/main" id="{B0C36919-49CA-5B74-3524-D185431D9852}"/>
              </a:ext>
            </a:extLst>
          </p:cNvPr>
          <p:cNvSpPr/>
          <p:nvPr/>
        </p:nvSpPr>
        <p:spPr>
          <a:xfrm>
            <a:off x="6162679" y="2940338"/>
            <a:ext cx="772985" cy="77298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1" lang="en-US" altLang="zh-CN"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rPr>
              <a:t>01</a:t>
            </a:r>
            <a:endParaRPr kumimoji="1"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121" name="文本框 120">
            <a:extLst>
              <a:ext uri="{FF2B5EF4-FFF2-40B4-BE49-F238E27FC236}">
                <a16:creationId xmlns:a16="http://schemas.microsoft.com/office/drawing/2014/main" id="{960F733B-F69E-539E-4D07-5875A8D94D25}"/>
              </a:ext>
            </a:extLst>
          </p:cNvPr>
          <p:cNvSpPr txBox="1"/>
          <p:nvPr/>
        </p:nvSpPr>
        <p:spPr>
          <a:xfrm>
            <a:off x="7107103" y="2873484"/>
            <a:ext cx="3944728" cy="1523494"/>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buClrTx/>
              <a:buSzTx/>
              <a:buFontTx/>
              <a:buNone/>
              <a:tabLst/>
              <a:defRPr/>
            </a:pPr>
            <a:r>
              <a:rPr kumimoji="1" lang="zh-CN" altLang="en-US" sz="2000" b="1" dirty="0">
                <a:solidFill>
                  <a:srgbClr val="912C8D"/>
                </a:solidFill>
                <a:latin typeface="微软雅黑" panose="020B0503020204020204" pitchFamily="34" charset="-122"/>
                <a:ea typeface="微软雅黑" panose="020B0503020204020204" pitchFamily="34" charset="-122"/>
                <a:cs typeface="Alibaba PuHuiTi" pitchFamily="18" charset="-122"/>
              </a:rPr>
              <a:t>添加小标题</a:t>
            </a:r>
            <a:r>
              <a:rPr kumimoji="1" lang="zh-CN" altLang="en-US" sz="2000" b="1" i="0" u="none" strike="noStrike" kern="1200" cap="none" spc="0" normalizeH="0" baseline="0" noProof="0" dirty="0">
                <a:ln>
                  <a:noFill/>
                </a:ln>
                <a:solidFill>
                  <a:srgbClr val="912C8D"/>
                </a:solidFill>
                <a:effectLst/>
                <a:uLnTx/>
                <a:uFillTx/>
                <a:latin typeface="微软雅黑" panose="020B0503020204020204" pitchFamily="34" charset="-122"/>
                <a:ea typeface="微软雅黑" panose="020B0503020204020204" pitchFamily="34" charset="-122"/>
                <a:cs typeface="Alibaba PuHuiTi" pitchFamily="18" charset="-122"/>
              </a:rPr>
              <a:t>：</a:t>
            </a:r>
            <a:endParaRPr kumimoji="1" lang="en-US" altLang="zh-CN" sz="2000" b="1" i="0" u="none" strike="noStrike" kern="1200" cap="none" spc="0" normalizeH="0" baseline="0" noProof="0" dirty="0">
              <a:ln>
                <a:noFill/>
              </a:ln>
              <a:solidFill>
                <a:srgbClr val="912C8D"/>
              </a:solidFill>
              <a:effectLst/>
              <a:uLnTx/>
              <a:uFillTx/>
              <a:latin typeface="微软雅黑" panose="020B0503020204020204" pitchFamily="34" charset="-122"/>
              <a:ea typeface="微软雅黑" panose="020B0503020204020204" pitchFamily="34" charset="-122"/>
              <a:cs typeface="Alibaba PuHuiTi" pitchFamily="18" charset="-122"/>
            </a:endParaRPr>
          </a:p>
          <a:p>
            <a:pPr lvl="0">
              <a:lnSpc>
                <a:spcPct val="150000"/>
              </a:lnSpc>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添加正文内容添加正文内容，添加正文内容添加正文内容，添加正文内容添加正文内容，添加正文内容添加正文内容，添加正文内容。</a:t>
            </a:r>
          </a:p>
        </p:txBody>
      </p:sp>
      <p:sp>
        <p:nvSpPr>
          <p:cNvPr id="49" name="小李PPT1">
            <a:extLst>
              <a:ext uri="{FF2B5EF4-FFF2-40B4-BE49-F238E27FC236}">
                <a16:creationId xmlns:a16="http://schemas.microsoft.com/office/drawing/2014/main" id="{E1B43288-D221-A7A2-595B-AA04284C8D23}"/>
              </a:ext>
            </a:extLst>
          </p:cNvPr>
          <p:cNvSpPr txBox="1"/>
          <p:nvPr/>
        </p:nvSpPr>
        <p:spPr>
          <a:xfrm>
            <a:off x="363836" y="244861"/>
            <a:ext cx="4493538" cy="523220"/>
          </a:xfrm>
          <a:prstGeom prst="rect">
            <a:avLst/>
          </a:prstGeom>
          <a:noFill/>
        </p:spPr>
        <p:txBody>
          <a:bodyPr wrap="none" rtlCol="0">
            <a:spAutoFit/>
          </a:bodyPr>
          <a:lstStyle/>
          <a:p>
            <a:pPr lvl="0">
              <a:spcAft>
                <a:spcPts val="500"/>
              </a:spcAft>
              <a:defRPr/>
            </a:pP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添加标题文字（图文排版）</a:t>
            </a:r>
          </a:p>
        </p:txBody>
      </p:sp>
      <p:cxnSp>
        <p:nvCxnSpPr>
          <p:cNvPr id="50" name="直线连接符 3">
            <a:extLst>
              <a:ext uri="{FF2B5EF4-FFF2-40B4-BE49-F238E27FC236}">
                <a16:creationId xmlns:a16="http://schemas.microsoft.com/office/drawing/2014/main" id="{6C9B2295-9DCA-6479-A37D-96E286785844}"/>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51" name="图片 50"/>
          <p:cNvPicPr>
            <a:picLocks noChangeAspect="1"/>
          </p:cNvPicPr>
          <p:nvPr/>
        </p:nvPicPr>
        <p:blipFill rotWithShape="1">
          <a:blip r:embed="rId4"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sp>
        <p:nvSpPr>
          <p:cNvPr id="28" name="椭圆 27">
            <a:extLst>
              <a:ext uri="{FF2B5EF4-FFF2-40B4-BE49-F238E27FC236}">
                <a16:creationId xmlns:a16="http://schemas.microsoft.com/office/drawing/2014/main" id="{B0C36919-49CA-5B74-3524-D185431D9852}"/>
              </a:ext>
            </a:extLst>
          </p:cNvPr>
          <p:cNvSpPr/>
          <p:nvPr/>
        </p:nvSpPr>
        <p:spPr>
          <a:xfrm>
            <a:off x="6162679" y="4663686"/>
            <a:ext cx="772985" cy="772985"/>
          </a:xfrm>
          <a:prstGeom prst="ellipse">
            <a:avLst/>
          </a:prstGeom>
          <a:solidFill>
            <a:srgbClr val="68A4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1" lang="en-US" altLang="zh-CN"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rPr>
              <a:t>02</a:t>
            </a:r>
            <a:endParaRPr kumimoji="1"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29" name="文本框 28">
            <a:extLst>
              <a:ext uri="{FF2B5EF4-FFF2-40B4-BE49-F238E27FC236}">
                <a16:creationId xmlns:a16="http://schemas.microsoft.com/office/drawing/2014/main" id="{960F733B-F69E-539E-4D07-5875A8D94D25}"/>
              </a:ext>
            </a:extLst>
          </p:cNvPr>
          <p:cNvSpPr txBox="1"/>
          <p:nvPr/>
        </p:nvSpPr>
        <p:spPr>
          <a:xfrm>
            <a:off x="7107103" y="4596832"/>
            <a:ext cx="3944728" cy="1523494"/>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buClrTx/>
              <a:buSzTx/>
              <a:buFontTx/>
              <a:buNone/>
              <a:tabLst/>
              <a:defRPr/>
            </a:pPr>
            <a:r>
              <a:rPr kumimoji="1" lang="zh-CN" altLang="en-US" sz="2000" b="1" dirty="0">
                <a:solidFill>
                  <a:srgbClr val="68A4C6"/>
                </a:solidFill>
                <a:latin typeface="微软雅黑" panose="020B0503020204020204" pitchFamily="34" charset="-122"/>
                <a:ea typeface="微软雅黑" panose="020B0503020204020204" pitchFamily="34" charset="-122"/>
                <a:cs typeface="Alibaba PuHuiTi" pitchFamily="18" charset="-122"/>
              </a:rPr>
              <a:t>添加小标题</a:t>
            </a:r>
            <a:r>
              <a:rPr kumimoji="1" lang="zh-CN" altLang="en-US" sz="2000" b="1" i="0" u="none" strike="noStrike" kern="1200" cap="none" spc="0" normalizeH="0" baseline="0" noProof="0" dirty="0">
                <a:ln>
                  <a:noFill/>
                </a:ln>
                <a:solidFill>
                  <a:srgbClr val="68A4C6"/>
                </a:solidFill>
                <a:effectLst/>
                <a:uLnTx/>
                <a:uFillTx/>
                <a:latin typeface="微软雅黑" panose="020B0503020204020204" pitchFamily="34" charset="-122"/>
                <a:ea typeface="微软雅黑" panose="020B0503020204020204" pitchFamily="34" charset="-122"/>
                <a:cs typeface="Alibaba PuHuiTi" pitchFamily="18" charset="-122"/>
              </a:rPr>
              <a:t>：</a:t>
            </a:r>
            <a:endParaRPr kumimoji="1" lang="en-US" altLang="zh-CN" sz="2000" b="1" i="0" u="none" strike="noStrike" kern="1200" cap="none" spc="0" normalizeH="0" baseline="0" noProof="0" dirty="0">
              <a:ln>
                <a:noFill/>
              </a:ln>
              <a:solidFill>
                <a:srgbClr val="68A4C6"/>
              </a:solidFill>
              <a:effectLst/>
              <a:uLnTx/>
              <a:uFillTx/>
              <a:latin typeface="微软雅黑" panose="020B0503020204020204" pitchFamily="34" charset="-122"/>
              <a:ea typeface="微软雅黑" panose="020B0503020204020204" pitchFamily="34" charset="-122"/>
              <a:cs typeface="Alibaba PuHuiTi" pitchFamily="18" charset="-122"/>
            </a:endParaRPr>
          </a:p>
          <a:p>
            <a:pPr lvl="0">
              <a:lnSpc>
                <a:spcPct val="150000"/>
              </a:lnSpc>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添加正文内容添加正文内容，添加正文内容添加正文内容，添加正文内容添加正文内容，添加正文内容添加正文内容，添加正文内容。</a:t>
            </a:r>
          </a:p>
        </p:txBody>
      </p:sp>
    </p:spTree>
    <p:extLst>
      <p:ext uri="{BB962C8B-B14F-4D97-AF65-F5344CB8AC3E}">
        <p14:creationId xmlns:p14="http://schemas.microsoft.com/office/powerpoint/2010/main" val="41554753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t="4959" b="12742"/>
          <a:stretch/>
        </p:blipFill>
        <p:spPr>
          <a:xfrm>
            <a:off x="7521395" y="3996344"/>
            <a:ext cx="3472293" cy="2068524"/>
          </a:xfrm>
          <a:prstGeom prst="rect">
            <a:avLst/>
          </a:prstGeom>
        </p:spPr>
      </p:pic>
      <p:pic>
        <p:nvPicPr>
          <p:cNvPr id="18" name="图片 17"/>
          <p:cNvPicPr>
            <a:picLocks noChangeAspect="1"/>
          </p:cNvPicPr>
          <p:nvPr/>
        </p:nvPicPr>
        <p:blipFill rotWithShape="1">
          <a:blip r:embed="rId6" cstate="print">
            <a:extLst>
              <a:ext uri="{28A0092B-C50C-407E-A947-70E740481C1C}">
                <a14:useLocalDpi xmlns:a14="http://schemas.microsoft.com/office/drawing/2010/main" val="0"/>
              </a:ext>
            </a:extLst>
          </a:blip>
          <a:srcRect l="6902"/>
          <a:stretch/>
        </p:blipFill>
        <p:spPr>
          <a:xfrm>
            <a:off x="1362741" y="1299843"/>
            <a:ext cx="3466268" cy="2072906"/>
          </a:xfrm>
          <a:prstGeom prst="rect">
            <a:avLst/>
          </a:prstGeom>
        </p:spPr>
      </p:pic>
      <p:sp>
        <p:nvSpPr>
          <p:cNvPr id="19" name="矩形 18"/>
          <p:cNvSpPr/>
          <p:nvPr/>
        </p:nvSpPr>
        <p:spPr>
          <a:xfrm>
            <a:off x="4991195" y="1299842"/>
            <a:ext cx="917927" cy="781685"/>
          </a:xfrm>
          <a:prstGeom prst="rect">
            <a:avLst/>
          </a:prstGeom>
          <a:solidFill>
            <a:srgbClr val="912C8D"/>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Bold" panose="020B0800000000000000" charset="-122"/>
                <a:sym typeface="Arial" panose="020B0604020202020204" pitchFamily="34" charset="0"/>
              </a:rPr>
              <a:t>关键词</a:t>
            </a:r>
          </a:p>
        </p:txBody>
      </p:sp>
      <p:sp>
        <p:nvSpPr>
          <p:cNvPr id="20" name="TextBox 76"/>
          <p:cNvSpPr txBox="1"/>
          <p:nvPr/>
        </p:nvSpPr>
        <p:spPr>
          <a:xfrm>
            <a:off x="6039519" y="1331881"/>
            <a:ext cx="3411220" cy="4001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smtClean="0">
                <a:ln>
                  <a:noFill/>
                </a:ln>
                <a:solidFill>
                  <a:srgbClr val="912C8D"/>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添加标题</a:t>
            </a:r>
            <a:r>
              <a:rPr kumimoji="0" lang="zh-CN" altLang="en-US" sz="2000" b="1" i="0" u="none" strike="noStrike" kern="1200" cap="none" spc="0" normalizeH="0" baseline="0" noProof="0" dirty="0">
                <a:ln>
                  <a:noFill/>
                </a:ln>
                <a:solidFill>
                  <a:srgbClr val="912C8D"/>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内容</a:t>
            </a:r>
          </a:p>
        </p:txBody>
      </p:sp>
      <p:sp>
        <p:nvSpPr>
          <p:cNvPr id="21" name="TextBox 76"/>
          <p:cNvSpPr txBox="1"/>
          <p:nvPr/>
        </p:nvSpPr>
        <p:spPr>
          <a:xfrm>
            <a:off x="2540365" y="4010593"/>
            <a:ext cx="3411220" cy="400110"/>
          </a:xfrm>
          <a:prstGeom prst="rect">
            <a:avLst/>
          </a:prstGeom>
          <a:no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smtClean="0">
                <a:ln>
                  <a:noFill/>
                </a:ln>
                <a:solidFill>
                  <a:srgbClr val="68A4C6"/>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添加标题</a:t>
            </a:r>
            <a:r>
              <a:rPr kumimoji="0" lang="zh-CN" altLang="en-US" sz="2000" b="1" i="0" u="none" strike="noStrike" kern="1200" cap="none" spc="0" normalizeH="0" baseline="0" noProof="0" dirty="0">
                <a:ln>
                  <a:noFill/>
                </a:ln>
                <a:solidFill>
                  <a:srgbClr val="68A4C6"/>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内容</a:t>
            </a:r>
          </a:p>
        </p:txBody>
      </p:sp>
      <p:cxnSp>
        <p:nvCxnSpPr>
          <p:cNvPr id="22" name="直接连接符 21"/>
          <p:cNvCxnSpPr/>
          <p:nvPr/>
        </p:nvCxnSpPr>
        <p:spPr>
          <a:xfrm>
            <a:off x="868723" y="3680958"/>
            <a:ext cx="10195003"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6058702" y="3997172"/>
            <a:ext cx="901175" cy="781685"/>
          </a:xfrm>
          <a:prstGeom prst="rect">
            <a:avLst/>
          </a:prstGeom>
          <a:solidFill>
            <a:srgbClr val="68A4C6"/>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Bold" panose="020B0800000000000000" charset="-122"/>
                <a:sym typeface="Arial" panose="020B0604020202020204" pitchFamily="34" charset="0"/>
              </a:rPr>
              <a:t>关键词</a:t>
            </a:r>
          </a:p>
        </p:txBody>
      </p:sp>
      <p:sp>
        <p:nvSpPr>
          <p:cNvPr id="24" name="Text1"/>
          <p:cNvSpPr/>
          <p:nvPr>
            <p:custDataLst>
              <p:tags r:id="rId1"/>
            </p:custDataLst>
          </p:nvPr>
        </p:nvSpPr>
        <p:spPr bwMode="auto">
          <a:xfrm>
            <a:off x="6078640" y="1793992"/>
            <a:ext cx="4953793"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85750" lvl="0" indent="-285750">
              <a:lnSpc>
                <a:spcPct val="150000"/>
              </a:lnSpc>
              <a:buFont typeface="Arial" panose="020B0604020202020204" pitchFamily="34" charset="0"/>
              <a:buChar char="•"/>
              <a:defRPr/>
            </a:pP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添加正文内容添加正文内容，添加正文</a:t>
            </a:r>
            <a:r>
              <a:rPr lang="zh-CN" altLang="en-US" sz="1400" kern="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内容，添加</a:t>
            </a: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正文内容，添加正文内容添加正文内容，添加正文</a:t>
            </a:r>
            <a:r>
              <a:rPr lang="zh-CN" altLang="en-US" sz="1400" kern="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内容。</a:t>
            </a:r>
            <a:endParaRPr lang="en-US" altLang="zh-CN" sz="1400" kern="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a:p>
            <a:pPr marL="285750" lvl="0" indent="-285750">
              <a:lnSpc>
                <a:spcPct val="150000"/>
              </a:lnSpc>
              <a:buFont typeface="Arial" panose="020B0604020202020204" pitchFamily="34" charset="0"/>
              <a:buChar char="•"/>
              <a:defRPr/>
            </a:pP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添加正文内容添加正文内容，添加正文内容，添加正文内容，添加正文内容添加正文内容，添加正文内容。</a:t>
            </a:r>
          </a:p>
        </p:txBody>
      </p:sp>
      <p:sp>
        <p:nvSpPr>
          <p:cNvPr id="25" name="矩形 24">
            <a:extLst>
              <a:ext uri="{FF2B5EF4-FFF2-40B4-BE49-F238E27FC236}">
                <a16:creationId xmlns:a16="http://schemas.microsoft.com/office/drawing/2014/main" id="{0F6F572B-2D58-8FC2-F810-C205F80299BA}"/>
              </a:ext>
            </a:extLst>
          </p:cNvPr>
          <p:cNvSpPr/>
          <p:nvPr/>
        </p:nvSpPr>
        <p:spPr>
          <a:xfrm>
            <a:off x="987187" y="1299842"/>
            <a:ext cx="390618" cy="2070100"/>
          </a:xfrm>
          <a:prstGeom prst="rect">
            <a:avLst/>
          </a:prstGeom>
          <a:solidFill>
            <a:srgbClr val="912C8D">
              <a:alpha val="91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等线" panose="02010600030101010101" pitchFamily="2" charset="-122"/>
              <a:cs typeface="Alibaba PuHuiTi" pitchFamily="18" charset="-122"/>
            </a:endParaRPr>
          </a:p>
        </p:txBody>
      </p:sp>
      <p:sp>
        <p:nvSpPr>
          <p:cNvPr id="26" name="文本框 25">
            <a:extLst>
              <a:ext uri="{FF2B5EF4-FFF2-40B4-BE49-F238E27FC236}">
                <a16:creationId xmlns:a16="http://schemas.microsoft.com/office/drawing/2014/main" id="{C6FD6F0B-5747-D236-7ECA-B7E9CD03A0FF}"/>
              </a:ext>
            </a:extLst>
          </p:cNvPr>
          <p:cNvSpPr txBox="1"/>
          <p:nvPr/>
        </p:nvSpPr>
        <p:spPr>
          <a:xfrm>
            <a:off x="987187" y="2758539"/>
            <a:ext cx="10941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gradFill>
                  <a:gsLst>
                    <a:gs pos="70000">
                      <a:srgbClr val="FFFFFF">
                        <a:alpha val="0"/>
                      </a:srgbClr>
                    </a:gs>
                    <a:gs pos="0">
                      <a:srgbClr val="FFFFFF"/>
                    </a:gs>
                  </a:gsLst>
                  <a:lin ang="5400000" scaled="1"/>
                </a:gradFill>
                <a:effectLst/>
                <a:uLnTx/>
                <a:uFillTx/>
                <a:latin typeface="微软雅黑" panose="020B0503020204020204" pitchFamily="34" charset="-122"/>
                <a:ea typeface="微软雅黑" panose="020B0503020204020204" pitchFamily="34" charset="-122"/>
                <a:cs typeface="Alibaba PuHuiTi" pitchFamily="18" charset="-122"/>
              </a:rPr>
              <a:t>01</a:t>
            </a:r>
            <a:endParaRPr kumimoji="1" lang="zh-CN" altLang="en-US" sz="4000" b="1" i="0" u="none" strike="noStrike" kern="1200" cap="none" spc="0" normalizeH="0" baseline="0" noProof="0" dirty="0">
              <a:ln>
                <a:noFill/>
              </a:ln>
              <a:gradFill>
                <a:gsLst>
                  <a:gs pos="70000">
                    <a:srgbClr val="FFFFFF">
                      <a:alpha val="0"/>
                    </a:srgbClr>
                  </a:gs>
                  <a:gs pos="0">
                    <a:srgbClr val="FFFFFF"/>
                  </a:gs>
                </a:gsLst>
                <a:lin ang="5400000" scaled="1"/>
              </a:gra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27" name="矩形 26">
            <a:extLst>
              <a:ext uri="{FF2B5EF4-FFF2-40B4-BE49-F238E27FC236}">
                <a16:creationId xmlns:a16="http://schemas.microsoft.com/office/drawing/2014/main" id="{0F6F572B-2D58-8FC2-F810-C205F80299BA}"/>
              </a:ext>
            </a:extLst>
          </p:cNvPr>
          <p:cNvSpPr/>
          <p:nvPr/>
        </p:nvSpPr>
        <p:spPr>
          <a:xfrm>
            <a:off x="7131243" y="3994768"/>
            <a:ext cx="390618" cy="2070100"/>
          </a:xfrm>
          <a:prstGeom prst="rect">
            <a:avLst/>
          </a:prstGeom>
          <a:solidFill>
            <a:srgbClr val="68A4C6"/>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等线" panose="02010600030101010101" pitchFamily="2" charset="-122"/>
              <a:cs typeface="Alibaba PuHuiTi" pitchFamily="18" charset="-122"/>
            </a:endParaRPr>
          </a:p>
        </p:txBody>
      </p:sp>
      <p:sp>
        <p:nvSpPr>
          <p:cNvPr id="28" name="文本框 27">
            <a:extLst>
              <a:ext uri="{FF2B5EF4-FFF2-40B4-BE49-F238E27FC236}">
                <a16:creationId xmlns:a16="http://schemas.microsoft.com/office/drawing/2014/main" id="{DD07AC23-A044-EE7B-2C44-AD240E699637}"/>
              </a:ext>
            </a:extLst>
          </p:cNvPr>
          <p:cNvSpPr txBox="1"/>
          <p:nvPr/>
        </p:nvSpPr>
        <p:spPr>
          <a:xfrm>
            <a:off x="7122365" y="5463918"/>
            <a:ext cx="10941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gradFill>
                  <a:gsLst>
                    <a:gs pos="70000">
                      <a:srgbClr val="FFFFFF">
                        <a:alpha val="0"/>
                      </a:srgbClr>
                    </a:gs>
                    <a:gs pos="0">
                      <a:srgbClr val="FFFFFF"/>
                    </a:gs>
                  </a:gsLst>
                  <a:lin ang="5400000" scaled="1"/>
                </a:gradFill>
                <a:effectLst/>
                <a:uLnTx/>
                <a:uFillTx/>
                <a:latin typeface="微软雅黑" panose="020B0503020204020204" pitchFamily="34" charset="-122"/>
                <a:ea typeface="微软雅黑" panose="020B0503020204020204" pitchFamily="34" charset="-122"/>
                <a:cs typeface="Alibaba PuHuiTi" pitchFamily="18" charset="-122"/>
              </a:rPr>
              <a:t>02</a:t>
            </a:r>
            <a:endParaRPr kumimoji="1" lang="zh-CN" altLang="en-US" sz="4000" b="1" i="0" u="none" strike="noStrike" kern="1200" cap="none" spc="0" normalizeH="0" baseline="0" noProof="0" dirty="0">
              <a:ln>
                <a:noFill/>
              </a:ln>
              <a:gradFill>
                <a:gsLst>
                  <a:gs pos="70000">
                    <a:srgbClr val="FFFFFF">
                      <a:alpha val="0"/>
                    </a:srgbClr>
                  </a:gs>
                  <a:gs pos="0">
                    <a:srgbClr val="FFFFFF"/>
                  </a:gs>
                </a:gsLst>
                <a:lin ang="5400000" scaled="1"/>
              </a:gra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29" name="小李PPT1">
            <a:extLst>
              <a:ext uri="{FF2B5EF4-FFF2-40B4-BE49-F238E27FC236}">
                <a16:creationId xmlns:a16="http://schemas.microsoft.com/office/drawing/2014/main" id="{E1B43288-D221-A7A2-595B-AA04284C8D23}"/>
              </a:ext>
            </a:extLst>
          </p:cNvPr>
          <p:cNvSpPr txBox="1"/>
          <p:nvPr/>
        </p:nvSpPr>
        <p:spPr>
          <a:xfrm>
            <a:off x="363836" y="244861"/>
            <a:ext cx="44935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zh-CN" altLang="en-US" sz="2800" b="1" i="0" u="none" strike="noStrike" kern="1200" cap="none" spc="0" normalizeH="0" baseline="0" noProof="0" dirty="0">
                <a:ln>
                  <a:noFill/>
                </a:ln>
                <a:solidFill>
                  <a:srgbClr val="6C2280"/>
                </a:solidFill>
                <a:effectLst/>
                <a:uLnTx/>
                <a:uFillTx/>
                <a:latin typeface="微软雅黑" panose="020B0503020204020204" pitchFamily="34" charset="-122"/>
                <a:ea typeface="微软雅黑" panose="020B0503020204020204" pitchFamily="34" charset="-122"/>
                <a:cs typeface="Alibaba PuHuiTi" pitchFamily="18" charset="-122"/>
              </a:rPr>
              <a:t>添加标题文字（图文排版）</a:t>
            </a:r>
          </a:p>
        </p:txBody>
      </p:sp>
      <p:pic>
        <p:nvPicPr>
          <p:cNvPr id="30" name="图片 29"/>
          <p:cNvPicPr>
            <a:picLocks noChangeAspect="1"/>
          </p:cNvPicPr>
          <p:nvPr/>
        </p:nvPicPr>
        <p:blipFill rotWithShape="1">
          <a:blip r:embed="rId7"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sp>
        <p:nvSpPr>
          <p:cNvPr id="31" name="Text1"/>
          <p:cNvSpPr/>
          <p:nvPr>
            <p:custDataLst>
              <p:tags r:id="rId2"/>
            </p:custDataLst>
          </p:nvPr>
        </p:nvSpPr>
        <p:spPr bwMode="auto">
          <a:xfrm>
            <a:off x="1015038" y="4475999"/>
            <a:ext cx="4963658"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85750" lvl="0" indent="-285750">
              <a:lnSpc>
                <a:spcPct val="150000"/>
              </a:lnSpc>
              <a:buFont typeface="Arial" panose="020B0604020202020204" pitchFamily="34" charset="0"/>
              <a:buChar char="•"/>
              <a:defRPr/>
            </a:pP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添加正文内容添加正文内容，添加正文内容，添加正文内容，添加正文内容添加正文内容，添加正文内容。</a:t>
            </a:r>
          </a:p>
          <a:p>
            <a:pPr marL="285750" lvl="0" indent="-285750">
              <a:lnSpc>
                <a:spcPct val="150000"/>
              </a:lnSpc>
              <a:buFont typeface="Arial" panose="020B0604020202020204" pitchFamily="34" charset="0"/>
              <a:buChar char="•"/>
              <a:defRPr/>
            </a:pP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添加正文内容添加正文内容，添加正文内容，添加正文内容，添加正文内容添加正文内容，添加正文内容</a:t>
            </a:r>
            <a:r>
              <a:rPr lang="zh-CN" altLang="en-US" sz="1400" kern="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a:t>
            </a:r>
            <a:endPar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p:txBody>
      </p:sp>
      <p:cxnSp>
        <p:nvCxnSpPr>
          <p:cNvPr id="32" name="直线连接符 3">
            <a:extLst>
              <a:ext uri="{FF2B5EF4-FFF2-40B4-BE49-F238E27FC236}">
                <a16:creationId xmlns:a16="http://schemas.microsoft.com/office/drawing/2014/main" id="{6C9B2295-9DCA-6479-A37D-96E286785844}"/>
              </a:ext>
            </a:extLst>
          </p:cNvPr>
          <p:cNvCxnSpPr>
            <a:cxnSpLocks/>
          </p:cNvCxnSpPr>
          <p:nvPr/>
        </p:nvCxnSpPr>
        <p:spPr>
          <a:xfrm>
            <a:off x="454763" y="853601"/>
            <a:ext cx="11282474" cy="0"/>
          </a:xfrm>
          <a:prstGeom prst="line">
            <a:avLst/>
          </a:prstGeom>
          <a:noFill/>
          <a:ln w="19050" cap="flat" cmpd="sng" algn="ctr">
            <a:solidFill>
              <a:srgbClr val="6C2280"/>
            </a:solidFill>
            <a:prstDash val="solid"/>
            <a:miter lim="800000"/>
          </a:ln>
          <a:effectLst/>
        </p:spPr>
      </p:cxnSp>
      <p:grpSp>
        <p:nvGrpSpPr>
          <p:cNvPr id="48" name="组合 47"/>
          <p:cNvGrpSpPr/>
          <p:nvPr/>
        </p:nvGrpSpPr>
        <p:grpSpPr>
          <a:xfrm>
            <a:off x="6135294" y="1968309"/>
            <a:ext cx="139964" cy="139964"/>
            <a:chOff x="-873393" y="1299311"/>
            <a:chExt cx="718548" cy="718548"/>
          </a:xfrm>
        </p:grpSpPr>
        <p:sp>
          <p:nvSpPr>
            <p:cNvPr id="49" name="椭圆 48"/>
            <p:cNvSpPr/>
            <p:nvPr/>
          </p:nvSpPr>
          <p:spPr>
            <a:xfrm>
              <a:off x="-873393" y="1299311"/>
              <a:ext cx="718548" cy="718548"/>
            </a:xfrm>
            <a:prstGeom prst="ellipse">
              <a:avLst/>
            </a:prstGeom>
            <a:solidFill>
              <a:srgbClr val="C1A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719496" y="1453208"/>
              <a:ext cx="410755" cy="410755"/>
            </a:xfrm>
            <a:prstGeom prst="ellipse">
              <a:avLst/>
            </a:prstGeom>
            <a:solidFill>
              <a:srgbClr val="912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 name="组合 50"/>
          <p:cNvGrpSpPr/>
          <p:nvPr/>
        </p:nvGrpSpPr>
        <p:grpSpPr>
          <a:xfrm>
            <a:off x="6135294" y="2608316"/>
            <a:ext cx="139964" cy="139964"/>
            <a:chOff x="-873393" y="1299311"/>
            <a:chExt cx="718548" cy="718548"/>
          </a:xfrm>
        </p:grpSpPr>
        <p:sp>
          <p:nvSpPr>
            <p:cNvPr id="52" name="椭圆 51"/>
            <p:cNvSpPr/>
            <p:nvPr/>
          </p:nvSpPr>
          <p:spPr>
            <a:xfrm>
              <a:off x="-873393" y="1299311"/>
              <a:ext cx="718548" cy="718548"/>
            </a:xfrm>
            <a:prstGeom prst="ellipse">
              <a:avLst/>
            </a:prstGeom>
            <a:solidFill>
              <a:srgbClr val="C1A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719496" y="1453208"/>
              <a:ext cx="410755" cy="410755"/>
            </a:xfrm>
            <a:prstGeom prst="ellipse">
              <a:avLst/>
            </a:prstGeom>
            <a:solidFill>
              <a:srgbClr val="912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 name="组合 53"/>
          <p:cNvGrpSpPr/>
          <p:nvPr/>
        </p:nvGrpSpPr>
        <p:grpSpPr>
          <a:xfrm>
            <a:off x="1062099" y="4649587"/>
            <a:ext cx="139964" cy="139964"/>
            <a:chOff x="-873393" y="1299311"/>
            <a:chExt cx="718548" cy="718548"/>
          </a:xfrm>
        </p:grpSpPr>
        <p:sp>
          <p:nvSpPr>
            <p:cNvPr id="55" name="椭圆 54"/>
            <p:cNvSpPr/>
            <p:nvPr/>
          </p:nvSpPr>
          <p:spPr>
            <a:xfrm>
              <a:off x="-873393" y="1299311"/>
              <a:ext cx="718548" cy="718548"/>
            </a:xfrm>
            <a:prstGeom prst="ellipse">
              <a:avLst/>
            </a:prstGeom>
            <a:solidFill>
              <a:srgbClr val="C5D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719496" y="1453208"/>
              <a:ext cx="410755" cy="410755"/>
            </a:xfrm>
            <a:prstGeom prst="ellipse">
              <a:avLst/>
            </a:prstGeom>
            <a:solidFill>
              <a:srgbClr val="68A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p:cNvGrpSpPr/>
          <p:nvPr/>
        </p:nvGrpSpPr>
        <p:grpSpPr>
          <a:xfrm>
            <a:off x="1062099" y="5289594"/>
            <a:ext cx="139964" cy="139964"/>
            <a:chOff x="-873393" y="1299311"/>
            <a:chExt cx="718548" cy="718548"/>
          </a:xfrm>
        </p:grpSpPr>
        <p:sp>
          <p:nvSpPr>
            <p:cNvPr id="58" name="椭圆 57"/>
            <p:cNvSpPr/>
            <p:nvPr/>
          </p:nvSpPr>
          <p:spPr>
            <a:xfrm>
              <a:off x="-873393" y="1299311"/>
              <a:ext cx="718548" cy="718548"/>
            </a:xfrm>
            <a:prstGeom prst="ellipse">
              <a:avLst/>
            </a:prstGeom>
            <a:solidFill>
              <a:srgbClr val="C5D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719496" y="1453208"/>
              <a:ext cx="410755" cy="410755"/>
            </a:xfrm>
            <a:prstGeom prst="ellipse">
              <a:avLst/>
            </a:prstGeom>
            <a:solidFill>
              <a:srgbClr val="68A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22842015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41B7B-9715-AD67-4FB1-2E34805F20D2}"/>
            </a:ext>
          </a:extLst>
        </p:cNvPr>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6572"/>
          <a:stretch/>
        </p:blipFill>
        <p:spPr>
          <a:xfrm>
            <a:off x="4532611" y="1566582"/>
            <a:ext cx="3108859" cy="1916206"/>
          </a:xfrm>
          <a:prstGeom prst="rect">
            <a:avLst/>
          </a:prstGeom>
        </p:spPr>
      </p:pic>
      <p:sp>
        <p:nvSpPr>
          <p:cNvPr id="11" name="任意形状 10">
            <a:extLst>
              <a:ext uri="{FF2B5EF4-FFF2-40B4-BE49-F238E27FC236}">
                <a16:creationId xmlns:a16="http://schemas.microsoft.com/office/drawing/2014/main" id="{69E7072C-5657-860C-1BE0-62EF05DA9D56}"/>
              </a:ext>
            </a:extLst>
          </p:cNvPr>
          <p:cNvSpPr/>
          <p:nvPr/>
        </p:nvSpPr>
        <p:spPr>
          <a:xfrm>
            <a:off x="1012373" y="1436859"/>
            <a:ext cx="3112185" cy="2163642"/>
          </a:xfrm>
          <a:custGeom>
            <a:avLst/>
            <a:gdLst>
              <a:gd name="connsiteX0" fmla="*/ 2071370 w 2071369"/>
              <a:gd name="connsiteY0" fmla="*/ 123190 h 2269490"/>
              <a:gd name="connsiteX1" fmla="*/ 2071370 w 2071369"/>
              <a:gd name="connsiteY1" fmla="*/ 2146300 h 2269490"/>
              <a:gd name="connsiteX2" fmla="*/ 0 w 2071369"/>
              <a:gd name="connsiteY2" fmla="*/ 2269490 h 2269490"/>
              <a:gd name="connsiteX3" fmla="*/ 0 w 2071369"/>
              <a:gd name="connsiteY3" fmla="*/ 0 h 2269490"/>
              <a:gd name="connsiteX4" fmla="*/ 2071370 w 2071369"/>
              <a:gd name="connsiteY4" fmla="*/ 123190 h 2269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69" h="2269490">
                <a:moveTo>
                  <a:pt x="2071370" y="123190"/>
                </a:moveTo>
                <a:lnTo>
                  <a:pt x="2071370" y="2146300"/>
                </a:lnTo>
                <a:cubicBezTo>
                  <a:pt x="1328420" y="2169160"/>
                  <a:pt x="631190" y="2211070"/>
                  <a:pt x="0" y="2269490"/>
                </a:cubicBezTo>
                <a:lnTo>
                  <a:pt x="0" y="0"/>
                </a:lnTo>
                <a:cubicBezTo>
                  <a:pt x="631190" y="58420"/>
                  <a:pt x="1328420" y="100330"/>
                  <a:pt x="2071370" y="123190"/>
                </a:cubicBez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13" name="任意形状 12">
            <a:extLst>
              <a:ext uri="{FF2B5EF4-FFF2-40B4-BE49-F238E27FC236}">
                <a16:creationId xmlns:a16="http://schemas.microsoft.com/office/drawing/2014/main" id="{7BC50262-28F5-BFCB-4646-0BC6021EE82C}"/>
              </a:ext>
            </a:extLst>
          </p:cNvPr>
          <p:cNvSpPr/>
          <p:nvPr/>
        </p:nvSpPr>
        <p:spPr>
          <a:xfrm>
            <a:off x="8077322" y="1446120"/>
            <a:ext cx="3112185" cy="2148093"/>
          </a:xfrm>
          <a:custGeom>
            <a:avLst/>
            <a:gdLst>
              <a:gd name="connsiteX0" fmla="*/ 2071371 w 2071370"/>
              <a:gd name="connsiteY0" fmla="*/ 0 h 2268220"/>
              <a:gd name="connsiteX1" fmla="*/ 2071371 w 2071370"/>
              <a:gd name="connsiteY1" fmla="*/ 2268220 h 2268220"/>
              <a:gd name="connsiteX2" fmla="*/ 0 w 2071370"/>
              <a:gd name="connsiteY2" fmla="*/ 2145030 h 2268220"/>
              <a:gd name="connsiteX3" fmla="*/ 0 w 2071370"/>
              <a:gd name="connsiteY3" fmla="*/ 123190 h 2268220"/>
              <a:gd name="connsiteX4" fmla="*/ 2071371 w 2071370"/>
              <a:gd name="connsiteY4" fmla="*/ 0 h 226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70" h="2268220">
                <a:moveTo>
                  <a:pt x="2071371" y="0"/>
                </a:moveTo>
                <a:lnTo>
                  <a:pt x="2071371" y="2268220"/>
                </a:lnTo>
                <a:cubicBezTo>
                  <a:pt x="1440180" y="2209800"/>
                  <a:pt x="741680" y="2167890"/>
                  <a:pt x="0" y="2145030"/>
                </a:cubicBezTo>
                <a:lnTo>
                  <a:pt x="0" y="123190"/>
                </a:lnTo>
                <a:cubicBezTo>
                  <a:pt x="742950" y="100330"/>
                  <a:pt x="1440180" y="58420"/>
                  <a:pt x="2071371" y="0"/>
                </a:cubicBez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15" name="任意形状 14">
            <a:extLst>
              <a:ext uri="{FF2B5EF4-FFF2-40B4-BE49-F238E27FC236}">
                <a16:creationId xmlns:a16="http://schemas.microsoft.com/office/drawing/2014/main" id="{7E6ABFC9-83D5-1F1B-E9A0-132F8B26E578}"/>
              </a:ext>
            </a:extLst>
          </p:cNvPr>
          <p:cNvSpPr/>
          <p:nvPr/>
        </p:nvSpPr>
        <p:spPr>
          <a:xfrm>
            <a:off x="972553" y="3839853"/>
            <a:ext cx="10265938" cy="176821"/>
          </a:xfrm>
          <a:custGeom>
            <a:avLst/>
            <a:gdLst>
              <a:gd name="connsiteX0" fmla="*/ 11275060 w 11275060"/>
              <a:gd name="connsiteY0" fmla="*/ 496570 h 496570"/>
              <a:gd name="connsiteX1" fmla="*/ 5637530 w 11275060"/>
              <a:gd name="connsiteY1" fmla="*/ 0 h 496570"/>
              <a:gd name="connsiteX2" fmla="*/ 0 w 11275060"/>
              <a:gd name="connsiteY2" fmla="*/ 496570 h 496570"/>
            </a:gdLst>
            <a:ahLst/>
            <a:cxnLst>
              <a:cxn ang="0">
                <a:pos x="connsiteX0" y="connsiteY0"/>
              </a:cxn>
              <a:cxn ang="0">
                <a:pos x="connsiteX1" y="connsiteY1"/>
              </a:cxn>
              <a:cxn ang="0">
                <a:pos x="connsiteX2" y="connsiteY2"/>
              </a:cxn>
            </a:cxnLst>
            <a:rect l="l" t="t" r="r" b="b"/>
            <a:pathLst>
              <a:path w="11275060" h="496570">
                <a:moveTo>
                  <a:pt x="11275060" y="496570"/>
                </a:moveTo>
                <a:cubicBezTo>
                  <a:pt x="10115550" y="199390"/>
                  <a:pt x="8023861" y="0"/>
                  <a:pt x="5637530" y="0"/>
                </a:cubicBezTo>
                <a:cubicBezTo>
                  <a:pt x="3251200" y="0"/>
                  <a:pt x="1159510" y="199390"/>
                  <a:pt x="0" y="496570"/>
                </a:cubicBezTo>
              </a:path>
            </a:pathLst>
          </a:custGeom>
          <a:noFill/>
          <a:ln w="19050" cap="flat">
            <a:solidFill>
              <a:schemeClr val="bg2">
                <a:lumMod val="90000"/>
              </a:schemeClr>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grpSp>
        <p:nvGrpSpPr>
          <p:cNvPr id="2" name="组合 1"/>
          <p:cNvGrpSpPr/>
          <p:nvPr/>
        </p:nvGrpSpPr>
        <p:grpSpPr>
          <a:xfrm>
            <a:off x="9517074" y="3796641"/>
            <a:ext cx="233680" cy="233679"/>
            <a:chOff x="8740343" y="3545297"/>
            <a:chExt cx="233680" cy="233679"/>
          </a:xfrm>
        </p:grpSpPr>
        <p:sp>
          <p:nvSpPr>
            <p:cNvPr id="59" name="任意形状 58">
              <a:extLst>
                <a:ext uri="{FF2B5EF4-FFF2-40B4-BE49-F238E27FC236}">
                  <a16:creationId xmlns:a16="http://schemas.microsoft.com/office/drawing/2014/main" id="{B3BD033E-1E5E-400A-A481-8132AC77B1FD}"/>
                </a:ext>
              </a:extLst>
            </p:cNvPr>
            <p:cNvSpPr/>
            <p:nvPr/>
          </p:nvSpPr>
          <p:spPr>
            <a:xfrm>
              <a:off x="8740343" y="3545297"/>
              <a:ext cx="233680" cy="233679"/>
            </a:xfrm>
            <a:custGeom>
              <a:avLst/>
              <a:gdLst>
                <a:gd name="connsiteX0" fmla="*/ 233680 w 233680"/>
                <a:gd name="connsiteY0" fmla="*/ 116840 h 233679"/>
                <a:gd name="connsiteX1" fmla="*/ 116840 w 233680"/>
                <a:gd name="connsiteY1" fmla="*/ 233680 h 233679"/>
                <a:gd name="connsiteX2" fmla="*/ 0 w 233680"/>
                <a:gd name="connsiteY2" fmla="*/ 116840 h 233679"/>
                <a:gd name="connsiteX3" fmla="*/ 116840 w 233680"/>
                <a:gd name="connsiteY3" fmla="*/ 0 h 233679"/>
                <a:gd name="connsiteX4" fmla="*/ 233680 w 233680"/>
                <a:gd name="connsiteY4" fmla="*/ 116840 h 23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680" h="233679">
                  <a:moveTo>
                    <a:pt x="233680" y="116840"/>
                  </a:moveTo>
                  <a:cubicBezTo>
                    <a:pt x="233680" y="181369"/>
                    <a:pt x="181369" y="233680"/>
                    <a:pt x="116840" y="233680"/>
                  </a:cubicBezTo>
                  <a:cubicBezTo>
                    <a:pt x="52311" y="233680"/>
                    <a:pt x="0" y="181369"/>
                    <a:pt x="0" y="116840"/>
                  </a:cubicBezTo>
                  <a:cubicBezTo>
                    <a:pt x="0" y="52311"/>
                    <a:pt x="52311" y="0"/>
                    <a:pt x="116840" y="0"/>
                  </a:cubicBezTo>
                  <a:cubicBezTo>
                    <a:pt x="181369" y="0"/>
                    <a:pt x="233680" y="52311"/>
                    <a:pt x="233680" y="116840"/>
                  </a:cubicBezTo>
                  <a:close/>
                </a:path>
              </a:pathLst>
            </a:custGeom>
            <a:solidFill>
              <a:schemeClr val="accent3"/>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60" name="任意形状 59">
              <a:extLst>
                <a:ext uri="{FF2B5EF4-FFF2-40B4-BE49-F238E27FC236}">
                  <a16:creationId xmlns:a16="http://schemas.microsoft.com/office/drawing/2014/main" id="{D5554A79-15B8-5EE0-F720-51112D783D09}"/>
                </a:ext>
              </a:extLst>
            </p:cNvPr>
            <p:cNvSpPr/>
            <p:nvPr/>
          </p:nvSpPr>
          <p:spPr>
            <a:xfrm>
              <a:off x="8801192" y="3601550"/>
              <a:ext cx="121173" cy="121172"/>
            </a:xfrm>
            <a:custGeom>
              <a:avLst/>
              <a:gdLst>
                <a:gd name="connsiteX0" fmla="*/ 233680 w 233680"/>
                <a:gd name="connsiteY0" fmla="*/ 116840 h 233679"/>
                <a:gd name="connsiteX1" fmla="*/ 116840 w 233680"/>
                <a:gd name="connsiteY1" fmla="*/ 233680 h 233679"/>
                <a:gd name="connsiteX2" fmla="*/ 0 w 233680"/>
                <a:gd name="connsiteY2" fmla="*/ 116840 h 233679"/>
                <a:gd name="connsiteX3" fmla="*/ 116840 w 233680"/>
                <a:gd name="connsiteY3" fmla="*/ 0 h 233679"/>
                <a:gd name="connsiteX4" fmla="*/ 233680 w 233680"/>
                <a:gd name="connsiteY4" fmla="*/ 116840 h 23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680" h="233679">
                  <a:moveTo>
                    <a:pt x="233680" y="116840"/>
                  </a:moveTo>
                  <a:cubicBezTo>
                    <a:pt x="233680" y="181369"/>
                    <a:pt x="181369" y="233680"/>
                    <a:pt x="116840" y="233680"/>
                  </a:cubicBezTo>
                  <a:cubicBezTo>
                    <a:pt x="52311" y="233680"/>
                    <a:pt x="0" y="181369"/>
                    <a:pt x="0" y="116840"/>
                  </a:cubicBezTo>
                  <a:cubicBezTo>
                    <a:pt x="0" y="52311"/>
                    <a:pt x="52311" y="0"/>
                    <a:pt x="116840" y="0"/>
                  </a:cubicBezTo>
                  <a:cubicBezTo>
                    <a:pt x="181369" y="0"/>
                    <a:pt x="233680" y="52311"/>
                    <a:pt x="233680" y="116840"/>
                  </a:cubicBezTo>
                  <a:close/>
                </a:path>
              </a:pathLst>
            </a:custGeom>
            <a:solidFill>
              <a:schemeClr val="bg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grpSp>
      <p:grpSp>
        <p:nvGrpSpPr>
          <p:cNvPr id="7" name="组合 6"/>
          <p:cNvGrpSpPr/>
          <p:nvPr/>
        </p:nvGrpSpPr>
        <p:grpSpPr>
          <a:xfrm>
            <a:off x="5997324" y="3703248"/>
            <a:ext cx="233680" cy="233679"/>
            <a:chOff x="5994630" y="3552420"/>
            <a:chExt cx="233680" cy="233679"/>
          </a:xfrm>
        </p:grpSpPr>
        <p:sp>
          <p:nvSpPr>
            <p:cNvPr id="61" name="任意形状 60">
              <a:extLst>
                <a:ext uri="{FF2B5EF4-FFF2-40B4-BE49-F238E27FC236}">
                  <a16:creationId xmlns:a16="http://schemas.microsoft.com/office/drawing/2014/main" id="{CD946856-47A5-290E-C7B3-EB532451125C}"/>
                </a:ext>
              </a:extLst>
            </p:cNvPr>
            <p:cNvSpPr/>
            <p:nvPr/>
          </p:nvSpPr>
          <p:spPr>
            <a:xfrm>
              <a:off x="5994630" y="3552420"/>
              <a:ext cx="233680" cy="233679"/>
            </a:xfrm>
            <a:custGeom>
              <a:avLst/>
              <a:gdLst>
                <a:gd name="connsiteX0" fmla="*/ 233680 w 233680"/>
                <a:gd name="connsiteY0" fmla="*/ 116840 h 233679"/>
                <a:gd name="connsiteX1" fmla="*/ 116840 w 233680"/>
                <a:gd name="connsiteY1" fmla="*/ 233680 h 233679"/>
                <a:gd name="connsiteX2" fmla="*/ 0 w 233680"/>
                <a:gd name="connsiteY2" fmla="*/ 116840 h 233679"/>
                <a:gd name="connsiteX3" fmla="*/ 116840 w 233680"/>
                <a:gd name="connsiteY3" fmla="*/ 0 h 233679"/>
                <a:gd name="connsiteX4" fmla="*/ 233680 w 233680"/>
                <a:gd name="connsiteY4" fmla="*/ 116840 h 23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680" h="233679">
                  <a:moveTo>
                    <a:pt x="233680" y="116840"/>
                  </a:moveTo>
                  <a:cubicBezTo>
                    <a:pt x="233680" y="181369"/>
                    <a:pt x="181369" y="233680"/>
                    <a:pt x="116840" y="233680"/>
                  </a:cubicBezTo>
                  <a:cubicBezTo>
                    <a:pt x="52311" y="233680"/>
                    <a:pt x="0" y="181369"/>
                    <a:pt x="0" y="116840"/>
                  </a:cubicBezTo>
                  <a:cubicBezTo>
                    <a:pt x="0" y="52311"/>
                    <a:pt x="52311" y="0"/>
                    <a:pt x="116840" y="0"/>
                  </a:cubicBezTo>
                  <a:cubicBezTo>
                    <a:pt x="181369" y="0"/>
                    <a:pt x="233680" y="52311"/>
                    <a:pt x="233680" y="116840"/>
                  </a:cubicBezTo>
                  <a:close/>
                </a:path>
              </a:pathLst>
            </a:custGeom>
            <a:solidFill>
              <a:schemeClr val="accent2"/>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62" name="任意形状 61">
              <a:extLst>
                <a:ext uri="{FF2B5EF4-FFF2-40B4-BE49-F238E27FC236}">
                  <a16:creationId xmlns:a16="http://schemas.microsoft.com/office/drawing/2014/main" id="{52F8C320-03BC-B9CA-FECA-C3B754B9F9D8}"/>
                </a:ext>
              </a:extLst>
            </p:cNvPr>
            <p:cNvSpPr/>
            <p:nvPr/>
          </p:nvSpPr>
          <p:spPr>
            <a:xfrm>
              <a:off x="6050884" y="3608673"/>
              <a:ext cx="121173" cy="121172"/>
            </a:xfrm>
            <a:custGeom>
              <a:avLst/>
              <a:gdLst>
                <a:gd name="connsiteX0" fmla="*/ 233680 w 233680"/>
                <a:gd name="connsiteY0" fmla="*/ 116840 h 233679"/>
                <a:gd name="connsiteX1" fmla="*/ 116840 w 233680"/>
                <a:gd name="connsiteY1" fmla="*/ 233680 h 233679"/>
                <a:gd name="connsiteX2" fmla="*/ 0 w 233680"/>
                <a:gd name="connsiteY2" fmla="*/ 116840 h 233679"/>
                <a:gd name="connsiteX3" fmla="*/ 116840 w 233680"/>
                <a:gd name="connsiteY3" fmla="*/ 0 h 233679"/>
                <a:gd name="connsiteX4" fmla="*/ 233680 w 233680"/>
                <a:gd name="connsiteY4" fmla="*/ 116840 h 23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680" h="233679">
                  <a:moveTo>
                    <a:pt x="233680" y="116840"/>
                  </a:moveTo>
                  <a:cubicBezTo>
                    <a:pt x="233680" y="181369"/>
                    <a:pt x="181369" y="233680"/>
                    <a:pt x="116840" y="233680"/>
                  </a:cubicBezTo>
                  <a:cubicBezTo>
                    <a:pt x="52311" y="233680"/>
                    <a:pt x="0" y="181369"/>
                    <a:pt x="0" y="116840"/>
                  </a:cubicBezTo>
                  <a:cubicBezTo>
                    <a:pt x="0" y="52311"/>
                    <a:pt x="52311" y="0"/>
                    <a:pt x="116840" y="0"/>
                  </a:cubicBezTo>
                  <a:cubicBezTo>
                    <a:pt x="181369" y="0"/>
                    <a:pt x="233680" y="52311"/>
                    <a:pt x="233680" y="116840"/>
                  </a:cubicBezTo>
                  <a:close/>
                </a:path>
              </a:pathLst>
            </a:custGeom>
            <a:solidFill>
              <a:schemeClr val="bg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grpSp>
      <p:sp>
        <p:nvSpPr>
          <p:cNvPr id="52" name="文本框 51">
            <a:extLst>
              <a:ext uri="{FF2B5EF4-FFF2-40B4-BE49-F238E27FC236}">
                <a16:creationId xmlns:a16="http://schemas.microsoft.com/office/drawing/2014/main" id="{5058D467-EDC4-04C3-DA27-BAC8F98C442A}"/>
              </a:ext>
            </a:extLst>
          </p:cNvPr>
          <p:cNvSpPr txBox="1"/>
          <p:nvPr/>
        </p:nvSpPr>
        <p:spPr>
          <a:xfrm>
            <a:off x="1301752" y="4167577"/>
            <a:ext cx="2515344" cy="1061829"/>
          </a:xfrm>
          <a:prstGeom prst="rect">
            <a:avLst/>
          </a:prstGeom>
          <a:noFill/>
          <a:ln>
            <a:noFill/>
          </a:ln>
        </p:spPr>
        <p:txBody>
          <a:bodyPr wrap="square" rtlCol="0">
            <a:spAutoFit/>
          </a:bodyPr>
          <a:lstStyle/>
          <a:p>
            <a:pPr lvl="0" algn="just">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添加正文内容添加正文内容，添加正文内容添加正文内容，添加正文内容添加正文内容。</a:t>
            </a:r>
          </a:p>
        </p:txBody>
      </p:sp>
      <p:sp>
        <p:nvSpPr>
          <p:cNvPr id="54" name="任意形状 34">
            <a:extLst>
              <a:ext uri="{FF2B5EF4-FFF2-40B4-BE49-F238E27FC236}">
                <a16:creationId xmlns:a16="http://schemas.microsoft.com/office/drawing/2014/main" id="{601E4ECD-6F54-8356-1A8F-F2A74ACC0E59}"/>
              </a:ext>
            </a:extLst>
          </p:cNvPr>
          <p:cNvSpPr/>
          <p:nvPr/>
        </p:nvSpPr>
        <p:spPr>
          <a:xfrm>
            <a:off x="1012373" y="5385306"/>
            <a:ext cx="3112185" cy="650398"/>
          </a:xfrm>
          <a:custGeom>
            <a:avLst/>
            <a:gdLst>
              <a:gd name="connsiteX0" fmla="*/ 1089660 w 2071370"/>
              <a:gd name="connsiteY0" fmla="*/ 73660 h 374650"/>
              <a:gd name="connsiteX1" fmla="*/ 1035050 w 2071370"/>
              <a:gd name="connsiteY1" fmla="*/ 0 h 374650"/>
              <a:gd name="connsiteX2" fmla="*/ 980440 w 2071370"/>
              <a:gd name="connsiteY2" fmla="*/ 73660 h 374650"/>
              <a:gd name="connsiteX3" fmla="*/ 0 w 2071370"/>
              <a:gd name="connsiteY3" fmla="*/ 73660 h 374650"/>
              <a:gd name="connsiteX4" fmla="*/ 0 w 2071370"/>
              <a:gd name="connsiteY4" fmla="*/ 374650 h 374650"/>
              <a:gd name="connsiteX5" fmla="*/ 2071371 w 2071370"/>
              <a:gd name="connsiteY5" fmla="*/ 374650 h 374650"/>
              <a:gd name="connsiteX6" fmla="*/ 2071371 w 2071370"/>
              <a:gd name="connsiteY6" fmla="*/ 73660 h 37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1370" h="374650">
                <a:moveTo>
                  <a:pt x="1089660" y="73660"/>
                </a:moveTo>
                <a:lnTo>
                  <a:pt x="1035050" y="0"/>
                </a:lnTo>
                <a:lnTo>
                  <a:pt x="980440" y="73660"/>
                </a:lnTo>
                <a:lnTo>
                  <a:pt x="0" y="73660"/>
                </a:lnTo>
                <a:lnTo>
                  <a:pt x="0" y="374650"/>
                </a:lnTo>
                <a:lnTo>
                  <a:pt x="2071371" y="374650"/>
                </a:lnTo>
                <a:lnTo>
                  <a:pt x="2071371" y="73660"/>
                </a:lnTo>
                <a:close/>
              </a:path>
            </a:pathLst>
          </a:custGeom>
          <a:solidFill>
            <a:srgbClr val="912C8D"/>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grpSp>
        <p:nvGrpSpPr>
          <p:cNvPr id="6" name="组合 5"/>
          <p:cNvGrpSpPr/>
          <p:nvPr/>
        </p:nvGrpSpPr>
        <p:grpSpPr>
          <a:xfrm>
            <a:off x="2447163" y="3797293"/>
            <a:ext cx="233680" cy="233679"/>
            <a:chOff x="2455327" y="3820073"/>
            <a:chExt cx="233680" cy="233679"/>
          </a:xfrm>
        </p:grpSpPr>
        <p:sp>
          <p:nvSpPr>
            <p:cNvPr id="58" name="任意形状 62">
              <a:extLst>
                <a:ext uri="{FF2B5EF4-FFF2-40B4-BE49-F238E27FC236}">
                  <a16:creationId xmlns:a16="http://schemas.microsoft.com/office/drawing/2014/main" id="{AA52C38D-356E-65F9-0B78-A3DA0208F669}"/>
                </a:ext>
              </a:extLst>
            </p:cNvPr>
            <p:cNvSpPr/>
            <p:nvPr/>
          </p:nvSpPr>
          <p:spPr>
            <a:xfrm>
              <a:off x="2455327" y="3820073"/>
              <a:ext cx="233680" cy="233679"/>
            </a:xfrm>
            <a:custGeom>
              <a:avLst/>
              <a:gdLst>
                <a:gd name="connsiteX0" fmla="*/ 233680 w 233680"/>
                <a:gd name="connsiteY0" fmla="*/ 116840 h 233679"/>
                <a:gd name="connsiteX1" fmla="*/ 116840 w 233680"/>
                <a:gd name="connsiteY1" fmla="*/ 233680 h 233679"/>
                <a:gd name="connsiteX2" fmla="*/ 0 w 233680"/>
                <a:gd name="connsiteY2" fmla="*/ 116840 h 233679"/>
                <a:gd name="connsiteX3" fmla="*/ 116840 w 233680"/>
                <a:gd name="connsiteY3" fmla="*/ 0 h 233679"/>
                <a:gd name="connsiteX4" fmla="*/ 233680 w 233680"/>
                <a:gd name="connsiteY4" fmla="*/ 116840 h 23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680" h="233679">
                  <a:moveTo>
                    <a:pt x="233680" y="116840"/>
                  </a:moveTo>
                  <a:cubicBezTo>
                    <a:pt x="233680" y="181369"/>
                    <a:pt x="181369" y="233680"/>
                    <a:pt x="116840" y="233680"/>
                  </a:cubicBezTo>
                  <a:cubicBezTo>
                    <a:pt x="52311" y="233680"/>
                    <a:pt x="0" y="181369"/>
                    <a:pt x="0" y="116840"/>
                  </a:cubicBezTo>
                  <a:cubicBezTo>
                    <a:pt x="0" y="52311"/>
                    <a:pt x="52311" y="0"/>
                    <a:pt x="116840" y="0"/>
                  </a:cubicBezTo>
                  <a:cubicBezTo>
                    <a:pt x="181369" y="0"/>
                    <a:pt x="233680" y="52311"/>
                    <a:pt x="233680" y="116840"/>
                  </a:cubicBezTo>
                  <a:close/>
                </a:path>
              </a:pathLst>
            </a:custGeom>
            <a:solidFill>
              <a:schemeClr val="accent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67" name="任意形状 63">
              <a:extLst>
                <a:ext uri="{FF2B5EF4-FFF2-40B4-BE49-F238E27FC236}">
                  <a16:creationId xmlns:a16="http://schemas.microsoft.com/office/drawing/2014/main" id="{6EC73861-BBD7-E58F-C449-4516ACB06B88}"/>
                </a:ext>
              </a:extLst>
            </p:cNvPr>
            <p:cNvSpPr/>
            <p:nvPr/>
          </p:nvSpPr>
          <p:spPr>
            <a:xfrm>
              <a:off x="2511581" y="3876326"/>
              <a:ext cx="121173" cy="121172"/>
            </a:xfrm>
            <a:custGeom>
              <a:avLst/>
              <a:gdLst>
                <a:gd name="connsiteX0" fmla="*/ 233680 w 233680"/>
                <a:gd name="connsiteY0" fmla="*/ 116840 h 233679"/>
                <a:gd name="connsiteX1" fmla="*/ 116840 w 233680"/>
                <a:gd name="connsiteY1" fmla="*/ 233680 h 233679"/>
                <a:gd name="connsiteX2" fmla="*/ 0 w 233680"/>
                <a:gd name="connsiteY2" fmla="*/ 116840 h 233679"/>
                <a:gd name="connsiteX3" fmla="*/ 116840 w 233680"/>
                <a:gd name="connsiteY3" fmla="*/ 0 h 233679"/>
                <a:gd name="connsiteX4" fmla="*/ 233680 w 233680"/>
                <a:gd name="connsiteY4" fmla="*/ 116840 h 23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680" h="233679">
                  <a:moveTo>
                    <a:pt x="233680" y="116840"/>
                  </a:moveTo>
                  <a:cubicBezTo>
                    <a:pt x="233680" y="181369"/>
                    <a:pt x="181369" y="233680"/>
                    <a:pt x="116840" y="233680"/>
                  </a:cubicBezTo>
                  <a:cubicBezTo>
                    <a:pt x="52311" y="233680"/>
                    <a:pt x="0" y="181369"/>
                    <a:pt x="0" y="116840"/>
                  </a:cubicBezTo>
                  <a:cubicBezTo>
                    <a:pt x="0" y="52311"/>
                    <a:pt x="52311" y="0"/>
                    <a:pt x="116840" y="0"/>
                  </a:cubicBezTo>
                  <a:cubicBezTo>
                    <a:pt x="181369" y="0"/>
                    <a:pt x="233680" y="52311"/>
                    <a:pt x="233680" y="116840"/>
                  </a:cubicBezTo>
                  <a:close/>
                </a:path>
              </a:pathLst>
            </a:custGeom>
            <a:solidFill>
              <a:schemeClr val="bg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grpSp>
      <p:sp>
        <p:nvSpPr>
          <p:cNvPr id="75" name="矩形 74"/>
          <p:cNvSpPr/>
          <p:nvPr/>
        </p:nvSpPr>
        <p:spPr>
          <a:xfrm>
            <a:off x="964390" y="5583874"/>
            <a:ext cx="3209152" cy="369332"/>
          </a:xfrm>
          <a:prstGeom prst="rect">
            <a:avLst/>
          </a:prstGeom>
        </p:spPr>
        <p:txBody>
          <a:bodyPr wrap="square">
            <a:spAutoFit/>
          </a:bodyPr>
          <a:lstStyle/>
          <a:p>
            <a:pPr lvl="0" algn="ctr">
              <a:defRPr/>
            </a:pPr>
            <a:r>
              <a:rPr kumimoji="1" lang="zh-CN" altLang="en-US" b="1" dirty="0" smtClean="0">
                <a:solidFill>
                  <a:srgbClr val="FFFFFF"/>
                </a:solidFill>
                <a:latin typeface="微软雅黑" panose="020B0503020204020204" pitchFamily="34" charset="-122"/>
                <a:ea typeface="微软雅黑" panose="020B0503020204020204" pitchFamily="34" charset="-122"/>
                <a:cs typeface="Alibaba PuHuiTi" pitchFamily="18" charset="-122"/>
              </a:rPr>
              <a:t>请在此添加关键词</a:t>
            </a:r>
            <a:endParaRPr kumimoji="1" lang="zh-CN" altLang="en-US" b="1" dirty="0">
              <a:solidFill>
                <a:srgbClr val="FFFFFF"/>
              </a:solidFill>
              <a:latin typeface="微软雅黑" panose="020B0503020204020204" pitchFamily="34" charset="-122"/>
              <a:ea typeface="微软雅黑" panose="020B0503020204020204" pitchFamily="34" charset="-122"/>
              <a:cs typeface="Alibaba PuHuiTi" pitchFamily="18" charset="-122"/>
            </a:endParaRPr>
          </a:p>
        </p:txBody>
      </p:sp>
      <p:sp>
        <p:nvSpPr>
          <p:cNvPr id="34" name="小李PPT1">
            <a:extLst>
              <a:ext uri="{FF2B5EF4-FFF2-40B4-BE49-F238E27FC236}">
                <a16:creationId xmlns:a16="http://schemas.microsoft.com/office/drawing/2014/main" id="{E1B43288-D221-A7A2-595B-AA04284C8D23}"/>
              </a:ext>
            </a:extLst>
          </p:cNvPr>
          <p:cNvSpPr txBox="1"/>
          <p:nvPr/>
        </p:nvSpPr>
        <p:spPr>
          <a:xfrm>
            <a:off x="363836" y="244861"/>
            <a:ext cx="4493538" cy="523220"/>
          </a:xfrm>
          <a:prstGeom prst="rect">
            <a:avLst/>
          </a:prstGeom>
          <a:noFill/>
        </p:spPr>
        <p:txBody>
          <a:bodyPr wrap="none" rtlCol="0">
            <a:spAutoFit/>
          </a:bodyPr>
          <a:lstStyle/>
          <a:p>
            <a:pPr lvl="0">
              <a:spcAft>
                <a:spcPts val="500"/>
              </a:spcAft>
              <a:defRPr/>
            </a:pP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添加标题文字（图文排版）</a:t>
            </a:r>
          </a:p>
        </p:txBody>
      </p:sp>
      <p:cxnSp>
        <p:nvCxnSpPr>
          <p:cNvPr id="35" name="直线连接符 3">
            <a:extLst>
              <a:ext uri="{FF2B5EF4-FFF2-40B4-BE49-F238E27FC236}">
                <a16:creationId xmlns:a16="http://schemas.microsoft.com/office/drawing/2014/main" id="{6C9B2295-9DCA-6479-A37D-96E286785844}"/>
              </a:ext>
            </a:extLst>
          </p:cNvPr>
          <p:cNvCxnSpPr>
            <a:cxnSpLocks/>
          </p:cNvCxnSpPr>
          <p:nvPr/>
        </p:nvCxnSpPr>
        <p:spPr>
          <a:xfrm>
            <a:off x="454763" y="845437"/>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sp>
        <p:nvSpPr>
          <p:cNvPr id="39" name="任意形状 34">
            <a:extLst>
              <a:ext uri="{FF2B5EF4-FFF2-40B4-BE49-F238E27FC236}">
                <a16:creationId xmlns:a16="http://schemas.microsoft.com/office/drawing/2014/main" id="{601E4ECD-6F54-8356-1A8F-F2A74ACC0E59}"/>
              </a:ext>
            </a:extLst>
          </p:cNvPr>
          <p:cNvSpPr/>
          <p:nvPr/>
        </p:nvSpPr>
        <p:spPr>
          <a:xfrm>
            <a:off x="8044399" y="5380877"/>
            <a:ext cx="3145108" cy="650398"/>
          </a:xfrm>
          <a:custGeom>
            <a:avLst/>
            <a:gdLst>
              <a:gd name="connsiteX0" fmla="*/ 1089660 w 2071370"/>
              <a:gd name="connsiteY0" fmla="*/ 73660 h 374650"/>
              <a:gd name="connsiteX1" fmla="*/ 1035050 w 2071370"/>
              <a:gd name="connsiteY1" fmla="*/ 0 h 374650"/>
              <a:gd name="connsiteX2" fmla="*/ 980440 w 2071370"/>
              <a:gd name="connsiteY2" fmla="*/ 73660 h 374650"/>
              <a:gd name="connsiteX3" fmla="*/ 0 w 2071370"/>
              <a:gd name="connsiteY3" fmla="*/ 73660 h 374650"/>
              <a:gd name="connsiteX4" fmla="*/ 0 w 2071370"/>
              <a:gd name="connsiteY4" fmla="*/ 374650 h 374650"/>
              <a:gd name="connsiteX5" fmla="*/ 2071371 w 2071370"/>
              <a:gd name="connsiteY5" fmla="*/ 374650 h 374650"/>
              <a:gd name="connsiteX6" fmla="*/ 2071371 w 2071370"/>
              <a:gd name="connsiteY6" fmla="*/ 73660 h 37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1370" h="374650">
                <a:moveTo>
                  <a:pt x="1089660" y="73660"/>
                </a:moveTo>
                <a:lnTo>
                  <a:pt x="1035050" y="0"/>
                </a:lnTo>
                <a:lnTo>
                  <a:pt x="980440" y="73660"/>
                </a:lnTo>
                <a:lnTo>
                  <a:pt x="0" y="73660"/>
                </a:lnTo>
                <a:lnTo>
                  <a:pt x="0" y="374650"/>
                </a:lnTo>
                <a:lnTo>
                  <a:pt x="2071371" y="374650"/>
                </a:lnTo>
                <a:lnTo>
                  <a:pt x="2071371" y="73660"/>
                </a:lnTo>
                <a:close/>
              </a:path>
            </a:pathLst>
          </a:custGeom>
          <a:solidFill>
            <a:srgbClr val="68A4C6"/>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40" name="矩形 39"/>
          <p:cNvSpPr/>
          <p:nvPr/>
        </p:nvSpPr>
        <p:spPr>
          <a:xfrm>
            <a:off x="8029339" y="5579445"/>
            <a:ext cx="3209152" cy="369332"/>
          </a:xfrm>
          <a:prstGeom prst="rect">
            <a:avLst/>
          </a:prstGeom>
        </p:spPr>
        <p:txBody>
          <a:bodyPr wrap="square">
            <a:spAutoFit/>
          </a:bodyPr>
          <a:lstStyle/>
          <a:p>
            <a:pPr lvl="0" algn="ctr">
              <a:defRPr/>
            </a:pPr>
            <a:r>
              <a:rPr kumimoji="1" lang="zh-CN" altLang="en-US" b="1" dirty="0">
                <a:solidFill>
                  <a:srgbClr val="FFFFFF"/>
                </a:solidFill>
                <a:latin typeface="微软雅黑" panose="020B0503020204020204" pitchFamily="34" charset="-122"/>
                <a:ea typeface="微软雅黑" panose="020B0503020204020204" pitchFamily="34" charset="-122"/>
                <a:cs typeface="Alibaba PuHuiTi" pitchFamily="18" charset="-122"/>
              </a:rPr>
              <a:t>请</a:t>
            </a:r>
            <a:r>
              <a:rPr kumimoji="1" lang="zh-CN" altLang="en-US" b="1" dirty="0" smtClean="0">
                <a:solidFill>
                  <a:srgbClr val="FFFFFF"/>
                </a:solidFill>
                <a:latin typeface="微软雅黑" panose="020B0503020204020204" pitchFamily="34" charset="-122"/>
                <a:ea typeface="微软雅黑" panose="020B0503020204020204" pitchFamily="34" charset="-122"/>
                <a:cs typeface="Alibaba PuHuiTi" pitchFamily="18" charset="-122"/>
              </a:rPr>
              <a:t>在此添加关键词</a:t>
            </a:r>
            <a:endParaRPr kumimoji="1" lang="zh-CN" altLang="en-US" b="1" dirty="0">
              <a:solidFill>
                <a:srgbClr val="FFFFFF"/>
              </a:solidFill>
              <a:latin typeface="微软雅黑" panose="020B0503020204020204" pitchFamily="34" charset="-122"/>
              <a:ea typeface="微软雅黑" panose="020B0503020204020204" pitchFamily="34" charset="-122"/>
              <a:cs typeface="Alibaba PuHuiTi" pitchFamily="18" charset="-122"/>
            </a:endParaRPr>
          </a:p>
        </p:txBody>
      </p:sp>
      <p:sp>
        <p:nvSpPr>
          <p:cNvPr id="44" name="任意形状 34">
            <a:extLst>
              <a:ext uri="{FF2B5EF4-FFF2-40B4-BE49-F238E27FC236}">
                <a16:creationId xmlns:a16="http://schemas.microsoft.com/office/drawing/2014/main" id="{601E4ECD-6F54-8356-1A8F-F2A74ACC0E59}"/>
              </a:ext>
            </a:extLst>
          </p:cNvPr>
          <p:cNvSpPr/>
          <p:nvPr/>
        </p:nvSpPr>
        <p:spPr>
          <a:xfrm>
            <a:off x="4532611" y="5380877"/>
            <a:ext cx="3108859" cy="650398"/>
          </a:xfrm>
          <a:custGeom>
            <a:avLst/>
            <a:gdLst>
              <a:gd name="connsiteX0" fmla="*/ 1089660 w 2071370"/>
              <a:gd name="connsiteY0" fmla="*/ 73660 h 374650"/>
              <a:gd name="connsiteX1" fmla="*/ 1035050 w 2071370"/>
              <a:gd name="connsiteY1" fmla="*/ 0 h 374650"/>
              <a:gd name="connsiteX2" fmla="*/ 980440 w 2071370"/>
              <a:gd name="connsiteY2" fmla="*/ 73660 h 374650"/>
              <a:gd name="connsiteX3" fmla="*/ 0 w 2071370"/>
              <a:gd name="connsiteY3" fmla="*/ 73660 h 374650"/>
              <a:gd name="connsiteX4" fmla="*/ 0 w 2071370"/>
              <a:gd name="connsiteY4" fmla="*/ 374650 h 374650"/>
              <a:gd name="connsiteX5" fmla="*/ 2071371 w 2071370"/>
              <a:gd name="connsiteY5" fmla="*/ 374650 h 374650"/>
              <a:gd name="connsiteX6" fmla="*/ 2071371 w 2071370"/>
              <a:gd name="connsiteY6" fmla="*/ 73660 h 37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1370" h="374650">
                <a:moveTo>
                  <a:pt x="1089660" y="73660"/>
                </a:moveTo>
                <a:lnTo>
                  <a:pt x="1035050" y="0"/>
                </a:lnTo>
                <a:lnTo>
                  <a:pt x="980440" y="73660"/>
                </a:lnTo>
                <a:lnTo>
                  <a:pt x="0" y="73660"/>
                </a:lnTo>
                <a:lnTo>
                  <a:pt x="0" y="374650"/>
                </a:lnTo>
                <a:lnTo>
                  <a:pt x="2071371" y="374650"/>
                </a:lnTo>
                <a:lnTo>
                  <a:pt x="2071371" y="73660"/>
                </a:lnTo>
                <a:close/>
              </a:path>
            </a:pathLst>
          </a:custGeom>
          <a:solidFill>
            <a:srgbClr val="7561D6"/>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45" name="矩形 44"/>
          <p:cNvSpPr/>
          <p:nvPr/>
        </p:nvSpPr>
        <p:spPr>
          <a:xfrm>
            <a:off x="4476178" y="5579445"/>
            <a:ext cx="3209152" cy="369332"/>
          </a:xfrm>
          <a:prstGeom prst="rect">
            <a:avLst/>
          </a:prstGeom>
        </p:spPr>
        <p:txBody>
          <a:bodyPr wrap="square">
            <a:spAutoFit/>
          </a:bodyPr>
          <a:lstStyle/>
          <a:p>
            <a:pPr lvl="0" algn="ctr">
              <a:defRPr/>
            </a:pPr>
            <a:r>
              <a:rPr kumimoji="1" lang="zh-CN" altLang="en-US" b="1" dirty="0" smtClean="0">
                <a:solidFill>
                  <a:srgbClr val="FFFFFF"/>
                </a:solidFill>
                <a:latin typeface="微软雅黑" panose="020B0503020204020204" pitchFamily="34" charset="-122"/>
                <a:ea typeface="微软雅黑" panose="020B0503020204020204" pitchFamily="34" charset="-122"/>
                <a:cs typeface="Alibaba PuHuiTi" pitchFamily="18" charset="-122"/>
              </a:rPr>
              <a:t>请在此添加关键词</a:t>
            </a:r>
            <a:endParaRPr kumimoji="1" lang="zh-CN" altLang="en-US" b="1" dirty="0">
              <a:solidFill>
                <a:srgbClr val="FFFFFF"/>
              </a:solidFill>
              <a:latin typeface="微软雅黑" panose="020B0503020204020204" pitchFamily="34" charset="-122"/>
              <a:ea typeface="微软雅黑" panose="020B0503020204020204" pitchFamily="34" charset="-122"/>
              <a:cs typeface="Alibaba PuHuiTi" pitchFamily="18" charset="-122"/>
            </a:endParaRPr>
          </a:p>
        </p:txBody>
      </p:sp>
      <p:sp>
        <p:nvSpPr>
          <p:cNvPr id="49" name="文本框 48">
            <a:extLst>
              <a:ext uri="{FF2B5EF4-FFF2-40B4-BE49-F238E27FC236}">
                <a16:creationId xmlns:a16="http://schemas.microsoft.com/office/drawing/2014/main" id="{5058D467-EDC4-04C3-DA27-BAC8F98C442A}"/>
              </a:ext>
            </a:extLst>
          </p:cNvPr>
          <p:cNvSpPr txBox="1"/>
          <p:nvPr/>
        </p:nvSpPr>
        <p:spPr>
          <a:xfrm>
            <a:off x="4816610" y="4163162"/>
            <a:ext cx="2509229" cy="1061829"/>
          </a:xfrm>
          <a:prstGeom prst="rect">
            <a:avLst/>
          </a:prstGeom>
          <a:noFill/>
          <a:ln>
            <a:noFill/>
          </a:ln>
        </p:spPr>
        <p:txBody>
          <a:bodyPr wrap="square" rtlCol="0">
            <a:spAutoFit/>
          </a:bodyPr>
          <a:lstStyle/>
          <a:p>
            <a:pPr lvl="0" algn="just">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添加正文内容添加正文内容，添加正文内容添加正文内容，添加正文内容添加正文内容。</a:t>
            </a:r>
          </a:p>
        </p:txBody>
      </p:sp>
      <p:sp>
        <p:nvSpPr>
          <p:cNvPr id="50" name="文本框 49">
            <a:extLst>
              <a:ext uri="{FF2B5EF4-FFF2-40B4-BE49-F238E27FC236}">
                <a16:creationId xmlns:a16="http://schemas.microsoft.com/office/drawing/2014/main" id="{5058D467-EDC4-04C3-DA27-BAC8F98C442A}"/>
              </a:ext>
            </a:extLst>
          </p:cNvPr>
          <p:cNvSpPr txBox="1"/>
          <p:nvPr/>
        </p:nvSpPr>
        <p:spPr>
          <a:xfrm>
            <a:off x="8362932" y="4163161"/>
            <a:ext cx="2503549" cy="1061829"/>
          </a:xfrm>
          <a:prstGeom prst="rect">
            <a:avLst/>
          </a:prstGeom>
          <a:noFill/>
          <a:ln>
            <a:noFill/>
          </a:ln>
        </p:spPr>
        <p:txBody>
          <a:bodyPr wrap="square" rtlCol="0">
            <a:spAutoFit/>
          </a:bodyPr>
          <a:lstStyle/>
          <a:p>
            <a:pPr lvl="0" algn="just">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添加正文内容添加正文内容，添加正文内容添加正文内容，添加正文内容添加正文内容。</a:t>
            </a:r>
          </a:p>
        </p:txBody>
      </p:sp>
    </p:spTree>
    <p:extLst>
      <p:ext uri="{BB962C8B-B14F-4D97-AF65-F5344CB8AC3E}">
        <p14:creationId xmlns:p14="http://schemas.microsoft.com/office/powerpoint/2010/main" val="3522313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DDC52F3-EF6A-D849-332B-1B939D4C9956}"/>
            </a:ext>
          </a:extLst>
        </p:cNvPr>
        <p:cNvGrpSpPr/>
        <p:nvPr/>
      </p:nvGrpSpPr>
      <p:grpSpPr>
        <a:xfrm>
          <a:off x="0" y="0"/>
          <a:ext cx="0" cy="0"/>
          <a:chOff x="0" y="0"/>
          <a:chExt cx="0" cy="0"/>
        </a:xfrm>
      </p:grpSpPr>
      <p:sp>
        <p:nvSpPr>
          <p:cNvPr id="57" name="任意形状 100">
            <a:extLst>
              <a:ext uri="{FF2B5EF4-FFF2-40B4-BE49-F238E27FC236}">
                <a16:creationId xmlns:a16="http://schemas.microsoft.com/office/drawing/2014/main" id="{C6BA1A10-D5C5-F397-94F0-63DB53BFE509}"/>
              </a:ext>
            </a:extLst>
          </p:cNvPr>
          <p:cNvSpPr/>
          <p:nvPr/>
        </p:nvSpPr>
        <p:spPr>
          <a:xfrm>
            <a:off x="8044325" y="3503031"/>
            <a:ext cx="3185463" cy="2344196"/>
          </a:xfrm>
          <a:custGeom>
            <a:avLst/>
            <a:gdLst>
              <a:gd name="connsiteX0" fmla="*/ 0 w 2132330"/>
              <a:gd name="connsiteY0" fmla="*/ 0 h 1946910"/>
              <a:gd name="connsiteX1" fmla="*/ 2132330 w 2132330"/>
              <a:gd name="connsiteY1" fmla="*/ 0 h 1946910"/>
              <a:gd name="connsiteX2" fmla="*/ 2132330 w 2132330"/>
              <a:gd name="connsiteY2" fmla="*/ 1946910 h 1946910"/>
              <a:gd name="connsiteX3" fmla="*/ 0 w 2132330"/>
              <a:gd name="connsiteY3" fmla="*/ 1946910 h 1946910"/>
            </a:gdLst>
            <a:ahLst/>
            <a:cxnLst>
              <a:cxn ang="0">
                <a:pos x="connsiteX0" y="connsiteY0"/>
              </a:cxn>
              <a:cxn ang="0">
                <a:pos x="connsiteX1" y="connsiteY1"/>
              </a:cxn>
              <a:cxn ang="0">
                <a:pos x="connsiteX2" y="connsiteY2"/>
              </a:cxn>
              <a:cxn ang="0">
                <a:pos x="connsiteX3" y="connsiteY3"/>
              </a:cxn>
            </a:cxnLst>
            <a:rect l="l" t="t" r="r" b="b"/>
            <a:pathLst>
              <a:path w="2132330" h="1946910">
                <a:moveTo>
                  <a:pt x="0" y="0"/>
                </a:moveTo>
                <a:lnTo>
                  <a:pt x="2132330" y="0"/>
                </a:lnTo>
                <a:lnTo>
                  <a:pt x="2132330" y="1946910"/>
                </a:lnTo>
                <a:lnTo>
                  <a:pt x="0" y="1946910"/>
                </a:lnTo>
                <a:close/>
              </a:path>
            </a:pathLst>
          </a:custGeom>
          <a:solidFill>
            <a:schemeClr val="bg2"/>
          </a:solidFill>
          <a:ln w="12700" cap="flat">
            <a:noFill/>
            <a:prstDash val="solid"/>
            <a:miter/>
          </a:ln>
          <a:effectLst>
            <a:outerShdw blurRad="101600" dist="38100" dir="16200000" rotWithShape="0">
              <a:schemeClr val="tx1">
                <a:alpha val="9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56" name="任意形状 100">
            <a:extLst>
              <a:ext uri="{FF2B5EF4-FFF2-40B4-BE49-F238E27FC236}">
                <a16:creationId xmlns:a16="http://schemas.microsoft.com/office/drawing/2014/main" id="{C6BA1A10-D5C5-F397-94F0-63DB53BFE509}"/>
              </a:ext>
            </a:extLst>
          </p:cNvPr>
          <p:cNvSpPr/>
          <p:nvPr/>
        </p:nvSpPr>
        <p:spPr>
          <a:xfrm>
            <a:off x="4490432" y="3500273"/>
            <a:ext cx="3185463" cy="2346954"/>
          </a:xfrm>
          <a:custGeom>
            <a:avLst/>
            <a:gdLst>
              <a:gd name="connsiteX0" fmla="*/ 0 w 2132330"/>
              <a:gd name="connsiteY0" fmla="*/ 0 h 1946910"/>
              <a:gd name="connsiteX1" fmla="*/ 2132330 w 2132330"/>
              <a:gd name="connsiteY1" fmla="*/ 0 h 1946910"/>
              <a:gd name="connsiteX2" fmla="*/ 2132330 w 2132330"/>
              <a:gd name="connsiteY2" fmla="*/ 1946910 h 1946910"/>
              <a:gd name="connsiteX3" fmla="*/ 0 w 2132330"/>
              <a:gd name="connsiteY3" fmla="*/ 1946910 h 1946910"/>
            </a:gdLst>
            <a:ahLst/>
            <a:cxnLst>
              <a:cxn ang="0">
                <a:pos x="connsiteX0" y="connsiteY0"/>
              </a:cxn>
              <a:cxn ang="0">
                <a:pos x="connsiteX1" y="connsiteY1"/>
              </a:cxn>
              <a:cxn ang="0">
                <a:pos x="connsiteX2" y="connsiteY2"/>
              </a:cxn>
              <a:cxn ang="0">
                <a:pos x="connsiteX3" y="connsiteY3"/>
              </a:cxn>
            </a:cxnLst>
            <a:rect l="l" t="t" r="r" b="b"/>
            <a:pathLst>
              <a:path w="2132330" h="1946910">
                <a:moveTo>
                  <a:pt x="0" y="0"/>
                </a:moveTo>
                <a:lnTo>
                  <a:pt x="2132330" y="0"/>
                </a:lnTo>
                <a:lnTo>
                  <a:pt x="2132330" y="1946910"/>
                </a:lnTo>
                <a:lnTo>
                  <a:pt x="0" y="1946910"/>
                </a:lnTo>
                <a:close/>
              </a:path>
            </a:pathLst>
          </a:custGeom>
          <a:solidFill>
            <a:schemeClr val="bg2"/>
          </a:solidFill>
          <a:ln w="12700" cap="flat">
            <a:noFill/>
            <a:prstDash val="solid"/>
            <a:miter/>
          </a:ln>
          <a:effectLst>
            <a:outerShdw blurRad="101600" dist="38100" dir="16200000" rotWithShape="0">
              <a:schemeClr val="tx1">
                <a:alpha val="9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12699" b="40451"/>
          <a:stretch/>
        </p:blipFill>
        <p:spPr>
          <a:xfrm>
            <a:off x="923974" y="2354137"/>
            <a:ext cx="3184599" cy="998290"/>
          </a:xfrm>
          <a:prstGeom prst="rect">
            <a:avLst/>
          </a:prstGeom>
        </p:spPr>
      </p:pic>
      <p:sp>
        <p:nvSpPr>
          <p:cNvPr id="79" name="任意形状 78">
            <a:extLst>
              <a:ext uri="{FF2B5EF4-FFF2-40B4-BE49-F238E27FC236}">
                <a16:creationId xmlns:a16="http://schemas.microsoft.com/office/drawing/2014/main" id="{E882A63B-A8D2-43FC-93B0-494845960629}"/>
              </a:ext>
            </a:extLst>
          </p:cNvPr>
          <p:cNvSpPr/>
          <p:nvPr/>
        </p:nvSpPr>
        <p:spPr>
          <a:xfrm>
            <a:off x="923109" y="2210893"/>
            <a:ext cx="3185463" cy="1141534"/>
          </a:xfrm>
          <a:custGeom>
            <a:avLst/>
            <a:gdLst>
              <a:gd name="connsiteX0" fmla="*/ 1205230 w 2132329"/>
              <a:gd name="connsiteY0" fmla="*/ 127000 h 1009650"/>
              <a:gd name="connsiteX1" fmla="*/ 1066800 w 2132329"/>
              <a:gd name="connsiteY1" fmla="*/ 0 h 1009650"/>
              <a:gd name="connsiteX2" fmla="*/ 927100 w 2132329"/>
              <a:gd name="connsiteY2" fmla="*/ 127000 h 1009650"/>
              <a:gd name="connsiteX3" fmla="*/ 0 w 2132329"/>
              <a:gd name="connsiteY3" fmla="*/ 127000 h 1009650"/>
              <a:gd name="connsiteX4" fmla="*/ 0 w 2132329"/>
              <a:gd name="connsiteY4" fmla="*/ 1009650 h 1009650"/>
              <a:gd name="connsiteX5" fmla="*/ 2132330 w 2132329"/>
              <a:gd name="connsiteY5" fmla="*/ 1009650 h 1009650"/>
              <a:gd name="connsiteX6" fmla="*/ 2132330 w 2132329"/>
              <a:gd name="connsiteY6" fmla="*/ 127000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329" h="1009650">
                <a:moveTo>
                  <a:pt x="1205230" y="127000"/>
                </a:moveTo>
                <a:lnTo>
                  <a:pt x="1066800" y="0"/>
                </a:lnTo>
                <a:lnTo>
                  <a:pt x="927100" y="127000"/>
                </a:lnTo>
                <a:lnTo>
                  <a:pt x="0" y="127000"/>
                </a:lnTo>
                <a:lnTo>
                  <a:pt x="0" y="1009650"/>
                </a:lnTo>
                <a:lnTo>
                  <a:pt x="2132330" y="1009650"/>
                </a:lnTo>
                <a:lnTo>
                  <a:pt x="2132330" y="127000"/>
                </a:lnTo>
                <a:close/>
              </a:path>
            </a:pathLst>
          </a:custGeom>
          <a:solidFill>
            <a:schemeClr val="accent1">
              <a:alpha val="49000"/>
            </a:schemeClr>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t="40838" b="11918"/>
          <a:stretch/>
        </p:blipFill>
        <p:spPr>
          <a:xfrm>
            <a:off x="4491334" y="2354137"/>
            <a:ext cx="3185463" cy="998290"/>
          </a:xfrm>
          <a:prstGeom prst="rect">
            <a:avLst/>
          </a:prstGeom>
        </p:spPr>
      </p:pic>
      <p:sp>
        <p:nvSpPr>
          <p:cNvPr id="107" name="任意形状 106">
            <a:extLst>
              <a:ext uri="{FF2B5EF4-FFF2-40B4-BE49-F238E27FC236}">
                <a16:creationId xmlns:a16="http://schemas.microsoft.com/office/drawing/2014/main" id="{CF0FA59D-C924-D17E-BED7-674B60207F7F}"/>
              </a:ext>
            </a:extLst>
          </p:cNvPr>
          <p:cNvSpPr/>
          <p:nvPr/>
        </p:nvSpPr>
        <p:spPr>
          <a:xfrm>
            <a:off x="4491333" y="2210893"/>
            <a:ext cx="3185464" cy="1141534"/>
          </a:xfrm>
          <a:custGeom>
            <a:avLst/>
            <a:gdLst>
              <a:gd name="connsiteX0" fmla="*/ 1205230 w 2132329"/>
              <a:gd name="connsiteY0" fmla="*/ 127000 h 1009650"/>
              <a:gd name="connsiteX1" fmla="*/ 1065530 w 2132329"/>
              <a:gd name="connsiteY1" fmla="*/ 0 h 1009650"/>
              <a:gd name="connsiteX2" fmla="*/ 927100 w 2132329"/>
              <a:gd name="connsiteY2" fmla="*/ 127000 h 1009650"/>
              <a:gd name="connsiteX3" fmla="*/ 0 w 2132329"/>
              <a:gd name="connsiteY3" fmla="*/ 127000 h 1009650"/>
              <a:gd name="connsiteX4" fmla="*/ 0 w 2132329"/>
              <a:gd name="connsiteY4" fmla="*/ 1009650 h 1009650"/>
              <a:gd name="connsiteX5" fmla="*/ 2132330 w 2132329"/>
              <a:gd name="connsiteY5" fmla="*/ 1009650 h 1009650"/>
              <a:gd name="connsiteX6" fmla="*/ 2132330 w 2132329"/>
              <a:gd name="connsiteY6" fmla="*/ 127000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329" h="1009650">
                <a:moveTo>
                  <a:pt x="1205230" y="127000"/>
                </a:moveTo>
                <a:lnTo>
                  <a:pt x="1065530" y="0"/>
                </a:lnTo>
                <a:lnTo>
                  <a:pt x="927100" y="127000"/>
                </a:lnTo>
                <a:lnTo>
                  <a:pt x="0" y="127000"/>
                </a:lnTo>
                <a:lnTo>
                  <a:pt x="0" y="1009650"/>
                </a:lnTo>
                <a:lnTo>
                  <a:pt x="2132330" y="1009650"/>
                </a:lnTo>
                <a:lnTo>
                  <a:pt x="2132330" y="127000"/>
                </a:lnTo>
                <a:close/>
              </a:path>
            </a:pathLst>
          </a:custGeom>
          <a:solidFill>
            <a:schemeClr val="accent3">
              <a:alpha val="48000"/>
            </a:schemeClr>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t="39788" b="13635"/>
          <a:stretch/>
        </p:blipFill>
        <p:spPr>
          <a:xfrm>
            <a:off x="8044325" y="2354138"/>
            <a:ext cx="3185465" cy="998290"/>
          </a:xfrm>
          <a:prstGeom prst="rect">
            <a:avLst/>
          </a:prstGeom>
        </p:spPr>
      </p:pic>
      <p:sp>
        <p:nvSpPr>
          <p:cNvPr id="101" name="任意形状 100">
            <a:extLst>
              <a:ext uri="{FF2B5EF4-FFF2-40B4-BE49-F238E27FC236}">
                <a16:creationId xmlns:a16="http://schemas.microsoft.com/office/drawing/2014/main" id="{C6BA1A10-D5C5-F397-94F0-63DB53BFE509}"/>
              </a:ext>
            </a:extLst>
          </p:cNvPr>
          <p:cNvSpPr/>
          <p:nvPr/>
        </p:nvSpPr>
        <p:spPr>
          <a:xfrm>
            <a:off x="923108" y="3511327"/>
            <a:ext cx="3185463" cy="2420317"/>
          </a:xfrm>
          <a:custGeom>
            <a:avLst/>
            <a:gdLst>
              <a:gd name="connsiteX0" fmla="*/ 0 w 2132330"/>
              <a:gd name="connsiteY0" fmla="*/ 0 h 1946910"/>
              <a:gd name="connsiteX1" fmla="*/ 2132330 w 2132330"/>
              <a:gd name="connsiteY1" fmla="*/ 0 h 1946910"/>
              <a:gd name="connsiteX2" fmla="*/ 2132330 w 2132330"/>
              <a:gd name="connsiteY2" fmla="*/ 1946910 h 1946910"/>
              <a:gd name="connsiteX3" fmla="*/ 0 w 2132330"/>
              <a:gd name="connsiteY3" fmla="*/ 1946910 h 1946910"/>
            </a:gdLst>
            <a:ahLst/>
            <a:cxnLst>
              <a:cxn ang="0">
                <a:pos x="connsiteX0" y="connsiteY0"/>
              </a:cxn>
              <a:cxn ang="0">
                <a:pos x="connsiteX1" y="connsiteY1"/>
              </a:cxn>
              <a:cxn ang="0">
                <a:pos x="connsiteX2" y="connsiteY2"/>
              </a:cxn>
              <a:cxn ang="0">
                <a:pos x="connsiteX3" y="connsiteY3"/>
              </a:cxn>
            </a:cxnLst>
            <a:rect l="l" t="t" r="r" b="b"/>
            <a:pathLst>
              <a:path w="2132330" h="1946910">
                <a:moveTo>
                  <a:pt x="0" y="0"/>
                </a:moveTo>
                <a:lnTo>
                  <a:pt x="2132330" y="0"/>
                </a:lnTo>
                <a:lnTo>
                  <a:pt x="2132330" y="1946910"/>
                </a:lnTo>
                <a:lnTo>
                  <a:pt x="0" y="1946910"/>
                </a:lnTo>
                <a:close/>
              </a:path>
            </a:pathLst>
          </a:custGeom>
          <a:solidFill>
            <a:schemeClr val="bg2"/>
          </a:solidFill>
          <a:ln w="12700" cap="flat">
            <a:noFill/>
            <a:prstDash val="solid"/>
            <a:miter/>
          </a:ln>
          <a:effectLst>
            <a:outerShdw blurRad="101600" dist="38100" dir="16200000" rotWithShape="0">
              <a:schemeClr val="tx1">
                <a:alpha val="9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67" name="任意形状 66">
            <a:extLst>
              <a:ext uri="{FF2B5EF4-FFF2-40B4-BE49-F238E27FC236}">
                <a16:creationId xmlns:a16="http://schemas.microsoft.com/office/drawing/2014/main" id="{0EB95C73-2D02-6920-B452-BBEE47066676}"/>
              </a:ext>
            </a:extLst>
          </p:cNvPr>
          <p:cNvSpPr/>
          <p:nvPr/>
        </p:nvSpPr>
        <p:spPr>
          <a:xfrm>
            <a:off x="919175" y="1400962"/>
            <a:ext cx="10306680" cy="497256"/>
          </a:xfrm>
          <a:custGeom>
            <a:avLst/>
            <a:gdLst>
              <a:gd name="connsiteX0" fmla="*/ 11531600 w 11531600"/>
              <a:gd name="connsiteY0" fmla="*/ 391160 h 782320"/>
              <a:gd name="connsiteX1" fmla="*/ 11266170 w 11531600"/>
              <a:gd name="connsiteY1" fmla="*/ 0 h 782320"/>
              <a:gd name="connsiteX2" fmla="*/ 11266170 w 11531600"/>
              <a:gd name="connsiteY2" fmla="*/ 185420 h 782320"/>
              <a:gd name="connsiteX3" fmla="*/ 0 w 11531600"/>
              <a:gd name="connsiteY3" fmla="*/ 185420 h 782320"/>
              <a:gd name="connsiteX4" fmla="*/ 0 w 11531600"/>
              <a:gd name="connsiteY4" fmla="*/ 596900 h 782320"/>
              <a:gd name="connsiteX5" fmla="*/ 11266170 w 11531600"/>
              <a:gd name="connsiteY5" fmla="*/ 596900 h 782320"/>
              <a:gd name="connsiteX6" fmla="*/ 11266170 w 11531600"/>
              <a:gd name="connsiteY6" fmla="*/ 782320 h 78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31600" h="782320">
                <a:moveTo>
                  <a:pt x="11531600" y="391160"/>
                </a:moveTo>
                <a:lnTo>
                  <a:pt x="11266170" y="0"/>
                </a:lnTo>
                <a:lnTo>
                  <a:pt x="11266170" y="185420"/>
                </a:lnTo>
                <a:lnTo>
                  <a:pt x="0" y="185420"/>
                </a:lnTo>
                <a:lnTo>
                  <a:pt x="0" y="596900"/>
                </a:lnTo>
                <a:lnTo>
                  <a:pt x="11266170" y="596900"/>
                </a:lnTo>
                <a:lnTo>
                  <a:pt x="11266170" y="782320"/>
                </a:lnTo>
                <a:close/>
              </a:path>
            </a:pathLst>
          </a:custGeom>
          <a:gradFill>
            <a:gsLst>
              <a:gs pos="0">
                <a:schemeClr val="accent1"/>
              </a:gs>
              <a:gs pos="99000">
                <a:schemeClr val="accent4"/>
              </a:gs>
            </a:gsLst>
            <a:lin ang="10800000" scaled="0"/>
          </a:gra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73" name="任意形状 72">
            <a:extLst>
              <a:ext uri="{FF2B5EF4-FFF2-40B4-BE49-F238E27FC236}">
                <a16:creationId xmlns:a16="http://schemas.microsoft.com/office/drawing/2014/main" id="{5BA7E458-28FD-228B-EA76-B31629DF8796}"/>
              </a:ext>
            </a:extLst>
          </p:cNvPr>
          <p:cNvSpPr/>
          <p:nvPr/>
        </p:nvSpPr>
        <p:spPr>
          <a:xfrm>
            <a:off x="2097713" y="1218737"/>
            <a:ext cx="830046" cy="830046"/>
          </a:xfrm>
          <a:custGeom>
            <a:avLst/>
            <a:gdLst>
              <a:gd name="connsiteX0" fmla="*/ 1018540 w 1018539"/>
              <a:gd name="connsiteY0" fmla="*/ 509270 h 1018539"/>
              <a:gd name="connsiteX1" fmla="*/ 509270 w 1018539"/>
              <a:gd name="connsiteY1" fmla="*/ 1018540 h 1018539"/>
              <a:gd name="connsiteX2" fmla="*/ 0 w 1018539"/>
              <a:gd name="connsiteY2" fmla="*/ 509270 h 1018539"/>
              <a:gd name="connsiteX3" fmla="*/ 509270 w 1018539"/>
              <a:gd name="connsiteY3" fmla="*/ 0 h 1018539"/>
              <a:gd name="connsiteX4" fmla="*/ 1018540 w 1018539"/>
              <a:gd name="connsiteY4" fmla="*/ 509270 h 1018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39" h="1018539">
                <a:moveTo>
                  <a:pt x="1018540" y="509270"/>
                </a:moveTo>
                <a:cubicBezTo>
                  <a:pt x="1018540" y="790532"/>
                  <a:pt x="790532" y="1018540"/>
                  <a:pt x="509270" y="1018540"/>
                </a:cubicBezTo>
                <a:cubicBezTo>
                  <a:pt x="228008" y="1018540"/>
                  <a:pt x="0" y="790532"/>
                  <a:pt x="0" y="509270"/>
                </a:cubicBezTo>
                <a:cubicBezTo>
                  <a:pt x="0" y="228008"/>
                  <a:pt x="228008" y="0"/>
                  <a:pt x="509270" y="0"/>
                </a:cubicBezTo>
                <a:cubicBezTo>
                  <a:pt x="790532" y="0"/>
                  <a:pt x="1018540" y="228008"/>
                  <a:pt x="1018540" y="509270"/>
                </a:cubicBezTo>
                <a:close/>
              </a:path>
            </a:pathLst>
          </a:custGeom>
          <a:solidFill>
            <a:srgbClr val="912C8D"/>
          </a:solidFill>
          <a:ln w="38100" cap="flat">
            <a:solidFill>
              <a:schemeClr val="bg1"/>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zh-CN" altLang="en-US" b="1" dirty="0">
                <a:solidFill>
                  <a:prstClr val="white"/>
                </a:solidFill>
                <a:latin typeface="微软雅黑" panose="020B0503020204020204" pitchFamily="34" charset="-122"/>
                <a:ea typeface="微软雅黑" panose="020B0503020204020204" pitchFamily="34" charset="-122"/>
                <a:cs typeface="Alibaba PuHuiTi" pitchFamily="18" charset="-122"/>
              </a:rPr>
              <a:t>时间</a:t>
            </a:r>
            <a:endParaRPr kumimoji="0" lang="en-US" altLang="zh-CN"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85" name="任意形状 84">
            <a:extLst>
              <a:ext uri="{FF2B5EF4-FFF2-40B4-BE49-F238E27FC236}">
                <a16:creationId xmlns:a16="http://schemas.microsoft.com/office/drawing/2014/main" id="{38590560-52FD-ACD3-7CBC-9306D8D5FD31}"/>
              </a:ext>
            </a:extLst>
          </p:cNvPr>
          <p:cNvSpPr/>
          <p:nvPr/>
        </p:nvSpPr>
        <p:spPr>
          <a:xfrm>
            <a:off x="919175" y="5847227"/>
            <a:ext cx="3185464" cy="163090"/>
          </a:xfrm>
          <a:custGeom>
            <a:avLst/>
            <a:gdLst>
              <a:gd name="connsiteX0" fmla="*/ 0 w 2132330"/>
              <a:gd name="connsiteY0" fmla="*/ 0 h 130810"/>
              <a:gd name="connsiteX1" fmla="*/ 2132330 w 2132330"/>
              <a:gd name="connsiteY1" fmla="*/ 0 h 130810"/>
              <a:gd name="connsiteX2" fmla="*/ 2132330 w 2132330"/>
              <a:gd name="connsiteY2" fmla="*/ 130810 h 130810"/>
              <a:gd name="connsiteX3" fmla="*/ 0 w 2132330"/>
              <a:gd name="connsiteY3" fmla="*/ 130810 h 130810"/>
            </a:gdLst>
            <a:ahLst/>
            <a:cxnLst>
              <a:cxn ang="0">
                <a:pos x="connsiteX0" y="connsiteY0"/>
              </a:cxn>
              <a:cxn ang="0">
                <a:pos x="connsiteX1" y="connsiteY1"/>
              </a:cxn>
              <a:cxn ang="0">
                <a:pos x="connsiteX2" y="connsiteY2"/>
              </a:cxn>
              <a:cxn ang="0">
                <a:pos x="connsiteX3" y="connsiteY3"/>
              </a:cxn>
            </a:cxnLst>
            <a:rect l="l" t="t" r="r" b="b"/>
            <a:pathLst>
              <a:path w="2132330" h="130810">
                <a:moveTo>
                  <a:pt x="0" y="0"/>
                </a:moveTo>
                <a:lnTo>
                  <a:pt x="2132330" y="0"/>
                </a:lnTo>
                <a:lnTo>
                  <a:pt x="2132330" y="130810"/>
                </a:lnTo>
                <a:lnTo>
                  <a:pt x="0" y="130810"/>
                </a:lnTo>
                <a:close/>
              </a:path>
            </a:pathLst>
          </a:custGeom>
          <a:solidFill>
            <a:schemeClr val="accent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111" name="任意形状 110">
            <a:extLst>
              <a:ext uri="{FF2B5EF4-FFF2-40B4-BE49-F238E27FC236}">
                <a16:creationId xmlns:a16="http://schemas.microsoft.com/office/drawing/2014/main" id="{ECF68858-8DF2-EC61-A5B7-2920A1F21935}"/>
              </a:ext>
            </a:extLst>
          </p:cNvPr>
          <p:cNvSpPr/>
          <p:nvPr/>
        </p:nvSpPr>
        <p:spPr>
          <a:xfrm>
            <a:off x="8044324" y="2220073"/>
            <a:ext cx="3185466" cy="1132354"/>
          </a:xfrm>
          <a:custGeom>
            <a:avLst/>
            <a:gdLst>
              <a:gd name="connsiteX0" fmla="*/ 1205230 w 2132329"/>
              <a:gd name="connsiteY0" fmla="*/ 127000 h 1009650"/>
              <a:gd name="connsiteX1" fmla="*/ 1065530 w 2132329"/>
              <a:gd name="connsiteY1" fmla="*/ 0 h 1009650"/>
              <a:gd name="connsiteX2" fmla="*/ 927100 w 2132329"/>
              <a:gd name="connsiteY2" fmla="*/ 127000 h 1009650"/>
              <a:gd name="connsiteX3" fmla="*/ 0 w 2132329"/>
              <a:gd name="connsiteY3" fmla="*/ 127000 h 1009650"/>
              <a:gd name="connsiteX4" fmla="*/ 0 w 2132329"/>
              <a:gd name="connsiteY4" fmla="*/ 1009650 h 1009650"/>
              <a:gd name="connsiteX5" fmla="*/ 2132330 w 2132329"/>
              <a:gd name="connsiteY5" fmla="*/ 1009650 h 1009650"/>
              <a:gd name="connsiteX6" fmla="*/ 2132330 w 2132329"/>
              <a:gd name="connsiteY6" fmla="*/ 127000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329" h="1009650">
                <a:moveTo>
                  <a:pt x="1205230" y="127000"/>
                </a:moveTo>
                <a:lnTo>
                  <a:pt x="1065530" y="0"/>
                </a:lnTo>
                <a:lnTo>
                  <a:pt x="927100" y="127000"/>
                </a:lnTo>
                <a:lnTo>
                  <a:pt x="0" y="127000"/>
                </a:lnTo>
                <a:lnTo>
                  <a:pt x="0" y="1009650"/>
                </a:lnTo>
                <a:lnTo>
                  <a:pt x="2132330" y="1009650"/>
                </a:lnTo>
                <a:lnTo>
                  <a:pt x="2132330" y="127000"/>
                </a:lnTo>
                <a:close/>
              </a:path>
            </a:pathLst>
          </a:custGeom>
          <a:solidFill>
            <a:schemeClr val="accent4">
              <a:alpha val="39000"/>
            </a:schemeClr>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28" name="圆角矩形 27">
            <a:extLst>
              <a:ext uri="{FF2B5EF4-FFF2-40B4-BE49-F238E27FC236}">
                <a16:creationId xmlns:a16="http://schemas.microsoft.com/office/drawing/2014/main" id="{A732F9BA-F3B1-1E5A-DD5F-79A01F6DEA3D}"/>
              </a:ext>
            </a:extLst>
          </p:cNvPr>
          <p:cNvSpPr/>
          <p:nvPr/>
        </p:nvSpPr>
        <p:spPr>
          <a:xfrm>
            <a:off x="1473571" y="3798771"/>
            <a:ext cx="1922552" cy="311468"/>
          </a:xfrm>
          <a:prstGeom prst="roundRect">
            <a:avLst>
              <a:gd name="adj" fmla="val 50000"/>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2000" b="1" dirty="0" smtClean="0">
                <a:solidFill>
                  <a:srgbClr val="912C8D"/>
                </a:solidFill>
                <a:latin typeface="微软雅黑" panose="020B0503020204020204" pitchFamily="34" charset="-122"/>
                <a:ea typeface="微软雅黑" panose="020B0503020204020204" pitchFamily="34" charset="-122"/>
                <a:cs typeface="Alibaba PuHuiTi" pitchFamily="18" charset="-122"/>
              </a:rPr>
              <a:t>添加</a:t>
            </a:r>
            <a:r>
              <a:rPr kumimoji="1" lang="zh-CN" altLang="en-US" sz="2000" b="1" i="0" u="none" strike="noStrike" kern="1200" cap="none" spc="0" normalizeH="0" baseline="0" noProof="0" dirty="0" smtClean="0">
                <a:ln>
                  <a:noFill/>
                </a:ln>
                <a:solidFill>
                  <a:srgbClr val="912C8D"/>
                </a:solidFill>
                <a:effectLst/>
                <a:uLnTx/>
                <a:uFillTx/>
                <a:latin typeface="微软雅黑" panose="020B0503020204020204" pitchFamily="34" charset="-122"/>
                <a:ea typeface="微软雅黑" panose="020B0503020204020204" pitchFamily="34" charset="-122"/>
                <a:cs typeface="Alibaba PuHuiTi" pitchFamily="18" charset="-122"/>
              </a:rPr>
              <a:t>小标题</a:t>
            </a:r>
            <a:endParaRPr kumimoji="1" lang="zh-CN" altLang="en-US" sz="2000" b="1" i="0" u="none" strike="noStrike" kern="1200" cap="none" spc="0" normalizeH="0" baseline="0" noProof="0" dirty="0">
              <a:ln>
                <a:noFill/>
              </a:ln>
              <a:solidFill>
                <a:srgbClr val="912C8D"/>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40" name="文本框 39">
            <a:extLst>
              <a:ext uri="{FF2B5EF4-FFF2-40B4-BE49-F238E27FC236}">
                <a16:creationId xmlns:a16="http://schemas.microsoft.com/office/drawing/2014/main" id="{FEBDD8A0-6C3A-FE36-99F8-3DFE24B0B6F0}"/>
              </a:ext>
            </a:extLst>
          </p:cNvPr>
          <p:cNvSpPr txBox="1"/>
          <p:nvPr/>
        </p:nvSpPr>
        <p:spPr>
          <a:xfrm>
            <a:off x="1248725" y="4214549"/>
            <a:ext cx="2506529" cy="1384995"/>
          </a:xfrm>
          <a:prstGeom prst="rect">
            <a:avLst/>
          </a:prstGeom>
          <a:noFill/>
        </p:spPr>
        <p:txBody>
          <a:bodyPr wrap="square" rtlCol="0">
            <a:spAutoFit/>
          </a:bodyPr>
          <a:lstStyle/>
          <a:p>
            <a:pPr marL="285750" lvl="0" indent="-285750" algn="just">
              <a:lnSpc>
                <a:spcPct val="150000"/>
              </a:lnSpc>
              <a:buFont typeface="Arial" panose="020B0604020202020204" pitchFamily="34" charset="0"/>
              <a:buChar char="•"/>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a:t>
            </a:r>
            <a:r>
              <a:rPr kumimoji="1"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内容添加</a:t>
            </a: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正文</a:t>
            </a:r>
            <a:r>
              <a:rPr kumimoji="1"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内容；</a:t>
            </a:r>
            <a:endParaRPr kumimoji="1"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endParaRPr>
          </a:p>
          <a:p>
            <a:pPr marL="285750" indent="-285750" algn="just">
              <a:lnSpc>
                <a:spcPct val="150000"/>
              </a:lnSpc>
              <a:buFont typeface="Arial" panose="020B0604020202020204" pitchFamily="34" charset="0"/>
              <a:buChar char="•"/>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a:t>
            </a:r>
            <a:r>
              <a:rPr kumimoji="1"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内容</a:t>
            </a: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a:t>
            </a:r>
          </a:p>
        </p:txBody>
      </p:sp>
      <p:sp>
        <p:nvSpPr>
          <p:cNvPr id="41" name="圆角矩形 40">
            <a:extLst>
              <a:ext uri="{FF2B5EF4-FFF2-40B4-BE49-F238E27FC236}">
                <a16:creationId xmlns:a16="http://schemas.microsoft.com/office/drawing/2014/main" id="{A732F9BA-F3B1-1E5A-DD5F-79A01F6DEA3D}"/>
              </a:ext>
            </a:extLst>
          </p:cNvPr>
          <p:cNvSpPr/>
          <p:nvPr/>
        </p:nvSpPr>
        <p:spPr>
          <a:xfrm>
            <a:off x="5121887" y="3756826"/>
            <a:ext cx="1922552" cy="311468"/>
          </a:xfrm>
          <a:prstGeom prst="roundRect">
            <a:avLst>
              <a:gd name="adj" fmla="val 50000"/>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2000" b="1" dirty="0" smtClean="0">
                <a:solidFill>
                  <a:srgbClr val="68A4C6"/>
                </a:solidFill>
                <a:latin typeface="微软雅黑" panose="020B0503020204020204" pitchFamily="34" charset="-122"/>
                <a:ea typeface="微软雅黑" panose="020B0503020204020204" pitchFamily="34" charset="-122"/>
                <a:cs typeface="Alibaba PuHuiTi" pitchFamily="18" charset="-122"/>
              </a:rPr>
              <a:t>添加</a:t>
            </a:r>
            <a:r>
              <a:rPr kumimoji="1" lang="zh-CN" altLang="en-US" sz="2000" b="1" i="0" u="none" strike="noStrike" kern="1200" cap="none" spc="0" normalizeH="0" baseline="0" noProof="0" dirty="0" smtClean="0">
                <a:ln>
                  <a:noFill/>
                </a:ln>
                <a:solidFill>
                  <a:srgbClr val="68A4C6"/>
                </a:solidFill>
                <a:effectLst/>
                <a:uLnTx/>
                <a:uFillTx/>
                <a:latin typeface="微软雅黑" panose="020B0503020204020204" pitchFamily="34" charset="-122"/>
                <a:ea typeface="微软雅黑" panose="020B0503020204020204" pitchFamily="34" charset="-122"/>
                <a:cs typeface="Alibaba PuHuiTi" pitchFamily="18" charset="-122"/>
              </a:rPr>
              <a:t>小标题</a:t>
            </a:r>
            <a:endParaRPr kumimoji="1" lang="zh-CN" altLang="en-US" sz="2000" b="1" i="0" u="none" strike="noStrike" kern="1200" cap="none" spc="0" normalizeH="0" baseline="0" noProof="0" dirty="0">
              <a:ln>
                <a:noFill/>
              </a:ln>
              <a:solidFill>
                <a:srgbClr val="68A4C6"/>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45" name="圆角矩形 44">
            <a:extLst>
              <a:ext uri="{FF2B5EF4-FFF2-40B4-BE49-F238E27FC236}">
                <a16:creationId xmlns:a16="http://schemas.microsoft.com/office/drawing/2014/main" id="{A732F9BA-F3B1-1E5A-DD5F-79A01F6DEA3D}"/>
              </a:ext>
            </a:extLst>
          </p:cNvPr>
          <p:cNvSpPr/>
          <p:nvPr/>
        </p:nvSpPr>
        <p:spPr>
          <a:xfrm>
            <a:off x="8675780" y="3756826"/>
            <a:ext cx="1922552" cy="311468"/>
          </a:xfrm>
          <a:prstGeom prst="roundRect">
            <a:avLst>
              <a:gd name="adj" fmla="val 50000"/>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2000" b="1" dirty="0" smtClean="0">
                <a:solidFill>
                  <a:srgbClr val="6A69B6"/>
                </a:solidFill>
                <a:latin typeface="微软雅黑" panose="020B0503020204020204" pitchFamily="34" charset="-122"/>
                <a:ea typeface="微软雅黑" panose="020B0503020204020204" pitchFamily="34" charset="-122"/>
                <a:cs typeface="Alibaba PuHuiTi" pitchFamily="18" charset="-122"/>
              </a:rPr>
              <a:t>添加</a:t>
            </a:r>
            <a:r>
              <a:rPr kumimoji="1" lang="zh-CN" altLang="en-US" sz="2000" b="1" i="0" u="none" strike="noStrike" kern="1200" cap="none" spc="0" normalizeH="0" baseline="0" noProof="0" dirty="0" smtClean="0">
                <a:ln>
                  <a:noFill/>
                </a:ln>
                <a:solidFill>
                  <a:srgbClr val="6A69B6"/>
                </a:solidFill>
                <a:effectLst/>
                <a:uLnTx/>
                <a:uFillTx/>
                <a:latin typeface="微软雅黑" panose="020B0503020204020204" pitchFamily="34" charset="-122"/>
                <a:ea typeface="微软雅黑" panose="020B0503020204020204" pitchFamily="34" charset="-122"/>
                <a:cs typeface="Alibaba PuHuiTi" pitchFamily="18" charset="-122"/>
              </a:rPr>
              <a:t>小标题</a:t>
            </a:r>
            <a:endParaRPr kumimoji="1" lang="zh-CN" altLang="en-US" sz="2000" b="1" i="0" u="none" strike="noStrike" kern="1200" cap="none" spc="0" normalizeH="0" baseline="0" noProof="0" dirty="0">
              <a:ln>
                <a:noFill/>
              </a:ln>
              <a:solidFill>
                <a:srgbClr val="6A69B6"/>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53" name="小李PPT1">
            <a:extLst>
              <a:ext uri="{FF2B5EF4-FFF2-40B4-BE49-F238E27FC236}">
                <a16:creationId xmlns:a16="http://schemas.microsoft.com/office/drawing/2014/main" id="{E1B43288-D221-A7A2-595B-AA04284C8D23}"/>
              </a:ext>
            </a:extLst>
          </p:cNvPr>
          <p:cNvSpPr txBox="1"/>
          <p:nvPr/>
        </p:nvSpPr>
        <p:spPr>
          <a:xfrm>
            <a:off x="363836" y="244861"/>
            <a:ext cx="4493538" cy="523220"/>
          </a:xfrm>
          <a:prstGeom prst="rect">
            <a:avLst/>
          </a:prstGeom>
          <a:noFill/>
        </p:spPr>
        <p:txBody>
          <a:bodyPr wrap="none" rtlCol="0">
            <a:spAutoFit/>
          </a:bodyPr>
          <a:lstStyle/>
          <a:p>
            <a:pPr lvl="0">
              <a:spcAft>
                <a:spcPts val="500"/>
              </a:spcAft>
              <a:defRPr/>
            </a:pP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添加标题文字（图文排版）</a:t>
            </a:r>
          </a:p>
        </p:txBody>
      </p:sp>
      <p:cxnSp>
        <p:nvCxnSpPr>
          <p:cNvPr id="54" name="直线连接符 3">
            <a:extLst>
              <a:ext uri="{FF2B5EF4-FFF2-40B4-BE49-F238E27FC236}">
                <a16:creationId xmlns:a16="http://schemas.microsoft.com/office/drawing/2014/main" id="{6C9B2295-9DCA-6479-A37D-96E286785844}"/>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55" name="图片 54"/>
          <p:cNvPicPr>
            <a:picLocks noChangeAspect="1"/>
          </p:cNvPicPr>
          <p:nvPr/>
        </p:nvPicPr>
        <p:blipFill rotWithShape="1">
          <a:blip r:embed="rId7"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sp>
        <p:nvSpPr>
          <p:cNvPr id="58" name="任意形状 84">
            <a:extLst>
              <a:ext uri="{FF2B5EF4-FFF2-40B4-BE49-F238E27FC236}">
                <a16:creationId xmlns:a16="http://schemas.microsoft.com/office/drawing/2014/main" id="{38590560-52FD-ACD3-7CBC-9306D8D5FD31}"/>
              </a:ext>
            </a:extLst>
          </p:cNvPr>
          <p:cNvSpPr/>
          <p:nvPr/>
        </p:nvSpPr>
        <p:spPr>
          <a:xfrm>
            <a:off x="4490432" y="5847227"/>
            <a:ext cx="3185464" cy="163090"/>
          </a:xfrm>
          <a:custGeom>
            <a:avLst/>
            <a:gdLst>
              <a:gd name="connsiteX0" fmla="*/ 0 w 2132330"/>
              <a:gd name="connsiteY0" fmla="*/ 0 h 130810"/>
              <a:gd name="connsiteX1" fmla="*/ 2132330 w 2132330"/>
              <a:gd name="connsiteY1" fmla="*/ 0 h 130810"/>
              <a:gd name="connsiteX2" fmla="*/ 2132330 w 2132330"/>
              <a:gd name="connsiteY2" fmla="*/ 130810 h 130810"/>
              <a:gd name="connsiteX3" fmla="*/ 0 w 2132330"/>
              <a:gd name="connsiteY3" fmla="*/ 130810 h 130810"/>
            </a:gdLst>
            <a:ahLst/>
            <a:cxnLst>
              <a:cxn ang="0">
                <a:pos x="connsiteX0" y="connsiteY0"/>
              </a:cxn>
              <a:cxn ang="0">
                <a:pos x="connsiteX1" y="connsiteY1"/>
              </a:cxn>
              <a:cxn ang="0">
                <a:pos x="connsiteX2" y="connsiteY2"/>
              </a:cxn>
              <a:cxn ang="0">
                <a:pos x="connsiteX3" y="connsiteY3"/>
              </a:cxn>
            </a:cxnLst>
            <a:rect l="l" t="t" r="r" b="b"/>
            <a:pathLst>
              <a:path w="2132330" h="130810">
                <a:moveTo>
                  <a:pt x="0" y="0"/>
                </a:moveTo>
                <a:lnTo>
                  <a:pt x="2132330" y="0"/>
                </a:lnTo>
                <a:lnTo>
                  <a:pt x="2132330" y="130810"/>
                </a:lnTo>
                <a:lnTo>
                  <a:pt x="0" y="130810"/>
                </a:lnTo>
                <a:close/>
              </a:path>
            </a:pathLst>
          </a:custGeom>
          <a:solidFill>
            <a:srgbClr val="68A4C6"/>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59" name="任意形状 84">
            <a:extLst>
              <a:ext uri="{FF2B5EF4-FFF2-40B4-BE49-F238E27FC236}">
                <a16:creationId xmlns:a16="http://schemas.microsoft.com/office/drawing/2014/main" id="{38590560-52FD-ACD3-7CBC-9306D8D5FD31}"/>
              </a:ext>
            </a:extLst>
          </p:cNvPr>
          <p:cNvSpPr/>
          <p:nvPr/>
        </p:nvSpPr>
        <p:spPr>
          <a:xfrm>
            <a:off x="8040391" y="5847227"/>
            <a:ext cx="3185464" cy="163090"/>
          </a:xfrm>
          <a:custGeom>
            <a:avLst/>
            <a:gdLst>
              <a:gd name="connsiteX0" fmla="*/ 0 w 2132330"/>
              <a:gd name="connsiteY0" fmla="*/ 0 h 130810"/>
              <a:gd name="connsiteX1" fmla="*/ 2132330 w 2132330"/>
              <a:gd name="connsiteY1" fmla="*/ 0 h 130810"/>
              <a:gd name="connsiteX2" fmla="*/ 2132330 w 2132330"/>
              <a:gd name="connsiteY2" fmla="*/ 130810 h 130810"/>
              <a:gd name="connsiteX3" fmla="*/ 0 w 2132330"/>
              <a:gd name="connsiteY3" fmla="*/ 130810 h 130810"/>
            </a:gdLst>
            <a:ahLst/>
            <a:cxnLst>
              <a:cxn ang="0">
                <a:pos x="connsiteX0" y="connsiteY0"/>
              </a:cxn>
              <a:cxn ang="0">
                <a:pos x="connsiteX1" y="connsiteY1"/>
              </a:cxn>
              <a:cxn ang="0">
                <a:pos x="connsiteX2" y="connsiteY2"/>
              </a:cxn>
              <a:cxn ang="0">
                <a:pos x="connsiteX3" y="connsiteY3"/>
              </a:cxn>
            </a:cxnLst>
            <a:rect l="l" t="t" r="r" b="b"/>
            <a:pathLst>
              <a:path w="2132330" h="130810">
                <a:moveTo>
                  <a:pt x="0" y="0"/>
                </a:moveTo>
                <a:lnTo>
                  <a:pt x="2132330" y="0"/>
                </a:lnTo>
                <a:lnTo>
                  <a:pt x="2132330" y="130810"/>
                </a:lnTo>
                <a:lnTo>
                  <a:pt x="0" y="130810"/>
                </a:lnTo>
                <a:close/>
              </a:path>
            </a:pathLst>
          </a:custGeom>
          <a:solidFill>
            <a:srgbClr val="6A69B6"/>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60" name="任意形状 72">
            <a:extLst>
              <a:ext uri="{FF2B5EF4-FFF2-40B4-BE49-F238E27FC236}">
                <a16:creationId xmlns:a16="http://schemas.microsoft.com/office/drawing/2014/main" id="{5BA7E458-28FD-228B-EA76-B31629DF8796}"/>
              </a:ext>
            </a:extLst>
          </p:cNvPr>
          <p:cNvSpPr/>
          <p:nvPr/>
        </p:nvSpPr>
        <p:spPr>
          <a:xfrm>
            <a:off x="5668140" y="1218737"/>
            <a:ext cx="830046" cy="830046"/>
          </a:xfrm>
          <a:custGeom>
            <a:avLst/>
            <a:gdLst>
              <a:gd name="connsiteX0" fmla="*/ 1018540 w 1018539"/>
              <a:gd name="connsiteY0" fmla="*/ 509270 h 1018539"/>
              <a:gd name="connsiteX1" fmla="*/ 509270 w 1018539"/>
              <a:gd name="connsiteY1" fmla="*/ 1018540 h 1018539"/>
              <a:gd name="connsiteX2" fmla="*/ 0 w 1018539"/>
              <a:gd name="connsiteY2" fmla="*/ 509270 h 1018539"/>
              <a:gd name="connsiteX3" fmla="*/ 509270 w 1018539"/>
              <a:gd name="connsiteY3" fmla="*/ 0 h 1018539"/>
              <a:gd name="connsiteX4" fmla="*/ 1018540 w 1018539"/>
              <a:gd name="connsiteY4" fmla="*/ 509270 h 1018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39" h="1018539">
                <a:moveTo>
                  <a:pt x="1018540" y="509270"/>
                </a:moveTo>
                <a:cubicBezTo>
                  <a:pt x="1018540" y="790532"/>
                  <a:pt x="790532" y="1018540"/>
                  <a:pt x="509270" y="1018540"/>
                </a:cubicBezTo>
                <a:cubicBezTo>
                  <a:pt x="228008" y="1018540"/>
                  <a:pt x="0" y="790532"/>
                  <a:pt x="0" y="509270"/>
                </a:cubicBezTo>
                <a:cubicBezTo>
                  <a:pt x="0" y="228008"/>
                  <a:pt x="228008" y="0"/>
                  <a:pt x="509270" y="0"/>
                </a:cubicBezTo>
                <a:cubicBezTo>
                  <a:pt x="790532" y="0"/>
                  <a:pt x="1018540" y="228008"/>
                  <a:pt x="1018540" y="509270"/>
                </a:cubicBezTo>
                <a:close/>
              </a:path>
            </a:pathLst>
          </a:custGeom>
          <a:solidFill>
            <a:srgbClr val="68A4C6"/>
          </a:solidFill>
          <a:ln w="38100" cap="flat">
            <a:solidFill>
              <a:schemeClr val="bg1"/>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zh-CN" altLang="en-US" b="1" dirty="0">
                <a:solidFill>
                  <a:prstClr val="white"/>
                </a:solidFill>
                <a:latin typeface="微软雅黑" panose="020B0503020204020204" pitchFamily="34" charset="-122"/>
                <a:ea typeface="微软雅黑" panose="020B0503020204020204" pitchFamily="34" charset="-122"/>
                <a:cs typeface="Alibaba PuHuiTi" pitchFamily="18" charset="-122"/>
              </a:rPr>
              <a:t>时间</a:t>
            </a:r>
            <a:endParaRPr kumimoji="0" lang="en-US" altLang="zh-CN"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61" name="任意形状 72">
            <a:extLst>
              <a:ext uri="{FF2B5EF4-FFF2-40B4-BE49-F238E27FC236}">
                <a16:creationId xmlns:a16="http://schemas.microsoft.com/office/drawing/2014/main" id="{5BA7E458-28FD-228B-EA76-B31629DF8796}"/>
              </a:ext>
            </a:extLst>
          </p:cNvPr>
          <p:cNvSpPr/>
          <p:nvPr/>
        </p:nvSpPr>
        <p:spPr>
          <a:xfrm>
            <a:off x="9222033" y="1218737"/>
            <a:ext cx="830046" cy="830046"/>
          </a:xfrm>
          <a:custGeom>
            <a:avLst/>
            <a:gdLst>
              <a:gd name="connsiteX0" fmla="*/ 1018540 w 1018539"/>
              <a:gd name="connsiteY0" fmla="*/ 509270 h 1018539"/>
              <a:gd name="connsiteX1" fmla="*/ 509270 w 1018539"/>
              <a:gd name="connsiteY1" fmla="*/ 1018540 h 1018539"/>
              <a:gd name="connsiteX2" fmla="*/ 0 w 1018539"/>
              <a:gd name="connsiteY2" fmla="*/ 509270 h 1018539"/>
              <a:gd name="connsiteX3" fmla="*/ 509270 w 1018539"/>
              <a:gd name="connsiteY3" fmla="*/ 0 h 1018539"/>
              <a:gd name="connsiteX4" fmla="*/ 1018540 w 1018539"/>
              <a:gd name="connsiteY4" fmla="*/ 509270 h 1018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39" h="1018539">
                <a:moveTo>
                  <a:pt x="1018540" y="509270"/>
                </a:moveTo>
                <a:cubicBezTo>
                  <a:pt x="1018540" y="790532"/>
                  <a:pt x="790532" y="1018540"/>
                  <a:pt x="509270" y="1018540"/>
                </a:cubicBezTo>
                <a:cubicBezTo>
                  <a:pt x="228008" y="1018540"/>
                  <a:pt x="0" y="790532"/>
                  <a:pt x="0" y="509270"/>
                </a:cubicBezTo>
                <a:cubicBezTo>
                  <a:pt x="0" y="228008"/>
                  <a:pt x="228008" y="0"/>
                  <a:pt x="509270" y="0"/>
                </a:cubicBezTo>
                <a:cubicBezTo>
                  <a:pt x="790532" y="0"/>
                  <a:pt x="1018540" y="228008"/>
                  <a:pt x="1018540" y="509270"/>
                </a:cubicBezTo>
                <a:close/>
              </a:path>
            </a:pathLst>
          </a:custGeom>
          <a:solidFill>
            <a:srgbClr val="6A69B6"/>
          </a:solidFill>
          <a:ln w="38100" cap="flat">
            <a:solidFill>
              <a:schemeClr val="bg1"/>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zh-CN" altLang="en-US" b="1" dirty="0">
                <a:solidFill>
                  <a:prstClr val="white"/>
                </a:solidFill>
                <a:latin typeface="微软雅黑" panose="020B0503020204020204" pitchFamily="34" charset="-122"/>
                <a:ea typeface="微软雅黑" panose="020B0503020204020204" pitchFamily="34" charset="-122"/>
                <a:cs typeface="Alibaba PuHuiTi" pitchFamily="18" charset="-122"/>
              </a:rPr>
              <a:t>时间</a:t>
            </a:r>
            <a:endParaRPr kumimoji="0" lang="en-US" altLang="zh-CN"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62" name="文本框 61">
            <a:extLst>
              <a:ext uri="{FF2B5EF4-FFF2-40B4-BE49-F238E27FC236}">
                <a16:creationId xmlns:a16="http://schemas.microsoft.com/office/drawing/2014/main" id="{FEBDD8A0-6C3A-FE36-99F8-3DFE24B0B6F0}"/>
              </a:ext>
            </a:extLst>
          </p:cNvPr>
          <p:cNvSpPr txBox="1"/>
          <p:nvPr/>
        </p:nvSpPr>
        <p:spPr>
          <a:xfrm>
            <a:off x="4831518" y="4214549"/>
            <a:ext cx="2506529" cy="1346907"/>
          </a:xfrm>
          <a:prstGeom prst="rect">
            <a:avLst/>
          </a:prstGeom>
          <a:noFill/>
        </p:spPr>
        <p:txBody>
          <a:bodyPr wrap="square" rtlCol="0">
            <a:spAutoFit/>
          </a:bodyPr>
          <a:lstStyle/>
          <a:p>
            <a:pPr marL="285750" lvl="0" indent="-285750" algn="just">
              <a:lnSpc>
                <a:spcPct val="150000"/>
              </a:lnSpc>
              <a:buFont typeface="Arial" panose="020B0604020202020204" pitchFamily="34" charset="0"/>
              <a:buChar char="•"/>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a:t>
            </a:r>
          </a:p>
          <a:p>
            <a:pPr marL="285750" lvl="0" indent="-285750" algn="just">
              <a:lnSpc>
                <a:spcPct val="150000"/>
              </a:lnSpc>
              <a:buFont typeface="Arial" panose="020B0604020202020204" pitchFamily="34" charset="0"/>
              <a:buChar char="•"/>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a:t>
            </a:r>
          </a:p>
        </p:txBody>
      </p:sp>
      <p:sp>
        <p:nvSpPr>
          <p:cNvPr id="63" name="文本框 62">
            <a:extLst>
              <a:ext uri="{FF2B5EF4-FFF2-40B4-BE49-F238E27FC236}">
                <a16:creationId xmlns:a16="http://schemas.microsoft.com/office/drawing/2014/main" id="{FEBDD8A0-6C3A-FE36-99F8-3DFE24B0B6F0}"/>
              </a:ext>
            </a:extLst>
          </p:cNvPr>
          <p:cNvSpPr txBox="1"/>
          <p:nvPr/>
        </p:nvSpPr>
        <p:spPr>
          <a:xfrm>
            <a:off x="8385419" y="4214549"/>
            <a:ext cx="2506529" cy="1346907"/>
          </a:xfrm>
          <a:prstGeom prst="rect">
            <a:avLst/>
          </a:prstGeom>
          <a:noFill/>
        </p:spPr>
        <p:txBody>
          <a:bodyPr wrap="square" rtlCol="0">
            <a:spAutoFit/>
          </a:bodyPr>
          <a:lstStyle/>
          <a:p>
            <a:pPr marL="285750" lvl="0" indent="-285750" algn="just">
              <a:lnSpc>
                <a:spcPct val="150000"/>
              </a:lnSpc>
              <a:buFont typeface="Arial" panose="020B0604020202020204" pitchFamily="34" charset="0"/>
              <a:buChar char="•"/>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a:t>
            </a:r>
            <a:endParaRPr kumimoji="1" lang="en-US"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endParaRPr>
          </a:p>
          <a:p>
            <a:pPr marL="285750" indent="-285750" algn="just">
              <a:lnSpc>
                <a:spcPct val="150000"/>
              </a:lnSpc>
              <a:buFont typeface="Arial" panose="020B0604020202020204" pitchFamily="34" charset="0"/>
              <a:buChar char="•"/>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a:t>
            </a:r>
          </a:p>
        </p:txBody>
      </p:sp>
      <p:grpSp>
        <p:nvGrpSpPr>
          <p:cNvPr id="72" name="组合 71"/>
          <p:cNvGrpSpPr/>
          <p:nvPr/>
        </p:nvGrpSpPr>
        <p:grpSpPr>
          <a:xfrm>
            <a:off x="4889427" y="4368175"/>
            <a:ext cx="139964" cy="139964"/>
            <a:chOff x="-873393" y="1299311"/>
            <a:chExt cx="718548" cy="718548"/>
          </a:xfrm>
        </p:grpSpPr>
        <p:sp>
          <p:nvSpPr>
            <p:cNvPr id="74" name="椭圆 73"/>
            <p:cNvSpPr/>
            <p:nvPr/>
          </p:nvSpPr>
          <p:spPr>
            <a:xfrm>
              <a:off x="-873393" y="1299311"/>
              <a:ext cx="718548" cy="718548"/>
            </a:xfrm>
            <a:prstGeom prst="ellipse">
              <a:avLst/>
            </a:prstGeom>
            <a:solidFill>
              <a:srgbClr val="C5D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719496" y="1453208"/>
              <a:ext cx="410755" cy="410755"/>
            </a:xfrm>
            <a:prstGeom prst="ellipse">
              <a:avLst/>
            </a:prstGeom>
            <a:solidFill>
              <a:srgbClr val="68A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6" name="组合 75"/>
          <p:cNvGrpSpPr/>
          <p:nvPr/>
        </p:nvGrpSpPr>
        <p:grpSpPr>
          <a:xfrm>
            <a:off x="4889427" y="5018121"/>
            <a:ext cx="139964" cy="139964"/>
            <a:chOff x="-873393" y="1299311"/>
            <a:chExt cx="718548" cy="718548"/>
          </a:xfrm>
        </p:grpSpPr>
        <p:sp>
          <p:nvSpPr>
            <p:cNvPr id="77" name="椭圆 76"/>
            <p:cNvSpPr/>
            <p:nvPr/>
          </p:nvSpPr>
          <p:spPr>
            <a:xfrm>
              <a:off x="-873393" y="1299311"/>
              <a:ext cx="718548" cy="718548"/>
            </a:xfrm>
            <a:prstGeom prst="ellipse">
              <a:avLst/>
            </a:prstGeom>
            <a:solidFill>
              <a:srgbClr val="C5D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719496" y="1453208"/>
              <a:ext cx="410755" cy="410755"/>
            </a:xfrm>
            <a:prstGeom prst="ellipse">
              <a:avLst/>
            </a:prstGeom>
            <a:solidFill>
              <a:srgbClr val="68A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3" name="组合 92"/>
          <p:cNvGrpSpPr/>
          <p:nvPr/>
        </p:nvGrpSpPr>
        <p:grpSpPr>
          <a:xfrm>
            <a:off x="8442225" y="4370615"/>
            <a:ext cx="139964" cy="139964"/>
            <a:chOff x="-873393" y="1299311"/>
            <a:chExt cx="718548" cy="718548"/>
          </a:xfrm>
        </p:grpSpPr>
        <p:sp>
          <p:nvSpPr>
            <p:cNvPr id="94" name="椭圆 93"/>
            <p:cNvSpPr/>
            <p:nvPr/>
          </p:nvSpPr>
          <p:spPr>
            <a:xfrm>
              <a:off x="-873393" y="1299311"/>
              <a:ext cx="718548" cy="718548"/>
            </a:xfrm>
            <a:prstGeom prst="ellipse">
              <a:avLst/>
            </a:prstGeom>
            <a:solidFill>
              <a:srgbClr val="BDB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a:off x="-719496" y="1453208"/>
              <a:ext cx="410755" cy="410755"/>
            </a:xfrm>
            <a:prstGeom prst="ellipse">
              <a:avLst/>
            </a:prstGeom>
            <a:solidFill>
              <a:srgbClr val="6A6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6" name="组合 95"/>
          <p:cNvGrpSpPr/>
          <p:nvPr/>
        </p:nvGrpSpPr>
        <p:grpSpPr>
          <a:xfrm>
            <a:off x="8442225" y="5020561"/>
            <a:ext cx="139964" cy="139964"/>
            <a:chOff x="-873393" y="1299311"/>
            <a:chExt cx="718548" cy="718548"/>
          </a:xfrm>
        </p:grpSpPr>
        <p:sp>
          <p:nvSpPr>
            <p:cNvPr id="97" name="椭圆 96"/>
            <p:cNvSpPr/>
            <p:nvPr/>
          </p:nvSpPr>
          <p:spPr>
            <a:xfrm>
              <a:off x="-873393" y="1299311"/>
              <a:ext cx="718548" cy="718548"/>
            </a:xfrm>
            <a:prstGeom prst="ellipse">
              <a:avLst/>
            </a:prstGeom>
            <a:solidFill>
              <a:srgbClr val="BDB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719496" y="1453208"/>
              <a:ext cx="410755" cy="410755"/>
            </a:xfrm>
            <a:prstGeom prst="ellipse">
              <a:avLst/>
            </a:prstGeom>
            <a:solidFill>
              <a:srgbClr val="6A6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 name="组合 111"/>
          <p:cNvGrpSpPr/>
          <p:nvPr/>
        </p:nvGrpSpPr>
        <p:grpSpPr>
          <a:xfrm>
            <a:off x="1305642" y="4363529"/>
            <a:ext cx="139964" cy="139964"/>
            <a:chOff x="-873393" y="1299311"/>
            <a:chExt cx="718548" cy="718548"/>
          </a:xfrm>
        </p:grpSpPr>
        <p:sp>
          <p:nvSpPr>
            <p:cNvPr id="113" name="椭圆 112"/>
            <p:cNvSpPr/>
            <p:nvPr/>
          </p:nvSpPr>
          <p:spPr>
            <a:xfrm>
              <a:off x="-873393" y="1299311"/>
              <a:ext cx="718548" cy="718548"/>
            </a:xfrm>
            <a:prstGeom prst="ellipse">
              <a:avLst/>
            </a:prstGeom>
            <a:solidFill>
              <a:srgbClr val="C1A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a:off x="-719496" y="1453208"/>
              <a:ext cx="410755" cy="410755"/>
            </a:xfrm>
            <a:prstGeom prst="ellipse">
              <a:avLst/>
            </a:prstGeom>
            <a:solidFill>
              <a:srgbClr val="912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5" name="组合 114"/>
          <p:cNvGrpSpPr/>
          <p:nvPr/>
        </p:nvGrpSpPr>
        <p:grpSpPr>
          <a:xfrm>
            <a:off x="1305642" y="5013475"/>
            <a:ext cx="139964" cy="139964"/>
            <a:chOff x="-873393" y="1299311"/>
            <a:chExt cx="718548" cy="718548"/>
          </a:xfrm>
        </p:grpSpPr>
        <p:sp>
          <p:nvSpPr>
            <p:cNvPr id="116" name="椭圆 115"/>
            <p:cNvSpPr/>
            <p:nvPr/>
          </p:nvSpPr>
          <p:spPr>
            <a:xfrm>
              <a:off x="-873393" y="1299311"/>
              <a:ext cx="718548" cy="718548"/>
            </a:xfrm>
            <a:prstGeom prst="ellipse">
              <a:avLst/>
            </a:prstGeom>
            <a:solidFill>
              <a:srgbClr val="C1A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椭圆 116"/>
            <p:cNvSpPr/>
            <p:nvPr/>
          </p:nvSpPr>
          <p:spPr>
            <a:xfrm>
              <a:off x="-719496" y="1453208"/>
              <a:ext cx="410755" cy="410755"/>
            </a:xfrm>
            <a:prstGeom prst="ellipse">
              <a:avLst/>
            </a:prstGeom>
            <a:solidFill>
              <a:srgbClr val="912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136645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85" name="矩形: 圆角 23"/>
          <p:cNvSpPr/>
          <p:nvPr/>
        </p:nvSpPr>
        <p:spPr>
          <a:xfrm>
            <a:off x="8290348" y="3773021"/>
            <a:ext cx="2761615" cy="2052320"/>
          </a:xfrm>
          <a:prstGeom prst="roundRect">
            <a:avLst>
              <a:gd name="adj" fmla="val 3020"/>
            </a:avLst>
          </a:prstGeom>
          <a:blipFill dpi="0" rotWithShape="1">
            <a:blip r:embed="rId10">
              <a:extLst>
                <a:ext uri="{28A0092B-C50C-407E-A947-70E740481C1C}">
                  <a14:useLocalDpi xmlns:a14="http://schemas.microsoft.com/office/drawing/2010/main" val="0"/>
                </a:ext>
              </a:extLst>
            </a:blip>
            <a:srcRect/>
            <a:stretch>
              <a:fillRect/>
            </a:stretch>
          </a:blipFill>
          <a:ln w="12700" cap="rnd">
            <a:noFill/>
            <a:prstDash val="solid"/>
            <a:round/>
          </a:ln>
          <a:effectLst>
            <a:outerShdw blurRad="254000" dist="127000" algn="ctr"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6" name="矩形: 圆角 23"/>
          <p:cNvSpPr/>
          <p:nvPr/>
        </p:nvSpPr>
        <p:spPr>
          <a:xfrm>
            <a:off x="8284968" y="3773021"/>
            <a:ext cx="2766917" cy="2052319"/>
          </a:xfrm>
          <a:prstGeom prst="roundRect">
            <a:avLst>
              <a:gd name="adj" fmla="val 3020"/>
            </a:avLst>
          </a:prstGeom>
          <a:solidFill>
            <a:srgbClr val="68A4C6">
              <a:alpha val="67000"/>
            </a:srgbClr>
          </a:solidFill>
          <a:ln w="12700" cap="rnd">
            <a:noFill/>
            <a:prstDash val="solid"/>
            <a:round/>
          </a:ln>
          <a:effectLst>
            <a:outerShdw blurRad="254000" dist="127000" algn="ctr"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4" name="矩形: 圆角 23"/>
          <p:cNvSpPr/>
          <p:nvPr/>
        </p:nvSpPr>
        <p:spPr>
          <a:xfrm>
            <a:off x="5256187" y="1460139"/>
            <a:ext cx="2761615" cy="2052320"/>
          </a:xfrm>
          <a:prstGeom prst="roundRect">
            <a:avLst>
              <a:gd name="adj" fmla="val 3020"/>
            </a:avLst>
          </a:prstGeom>
          <a:blipFill dpi="0" rotWithShape="1">
            <a:blip r:embed="rId11">
              <a:extLst>
                <a:ext uri="{28A0092B-C50C-407E-A947-70E740481C1C}">
                  <a14:useLocalDpi xmlns:a14="http://schemas.microsoft.com/office/drawing/2010/main" val="0"/>
                </a:ext>
              </a:extLst>
            </a:blip>
            <a:srcRect/>
            <a:stretch>
              <a:fillRect/>
            </a:stretch>
          </a:blipFill>
          <a:ln w="12700" cap="rnd">
            <a:noFill/>
            <a:prstDash val="solid"/>
            <a:round/>
          </a:ln>
          <a:effectLst>
            <a:outerShdw blurRad="254000" dist="127000" algn="ctr"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4" name="矩形: 圆角 23"/>
          <p:cNvSpPr/>
          <p:nvPr/>
        </p:nvSpPr>
        <p:spPr>
          <a:xfrm>
            <a:off x="5250807" y="1445817"/>
            <a:ext cx="2761615" cy="2066641"/>
          </a:xfrm>
          <a:prstGeom prst="roundRect">
            <a:avLst>
              <a:gd name="adj" fmla="val 3020"/>
            </a:avLst>
          </a:prstGeom>
          <a:solidFill>
            <a:srgbClr val="441351">
              <a:alpha val="70000"/>
            </a:srgbClr>
          </a:solidFill>
          <a:ln w="12700" cap="rnd">
            <a:noFill/>
            <a:prstDash val="solid"/>
            <a:round/>
          </a:ln>
          <a:effectLst>
            <a:outerShdw blurRad="254000" dist="127000" algn="ctr"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 name="Text1"/>
          <p:cNvSpPr/>
          <p:nvPr>
            <p:custDataLst>
              <p:tags r:id="rId2"/>
            </p:custDataLst>
          </p:nvPr>
        </p:nvSpPr>
        <p:spPr bwMode="auto">
          <a:xfrm>
            <a:off x="1565577" y="2213302"/>
            <a:ext cx="3335341" cy="310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50000"/>
              </a:lnSpc>
            </a:pP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添加正文内容添加正文内容，添加正文</a:t>
            </a:r>
            <a:r>
              <a:rPr lang="zh-CN" altLang="en-US" sz="1400" kern="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内容添加</a:t>
            </a: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正文内容，添加正文</a:t>
            </a:r>
            <a:r>
              <a:rPr lang="zh-CN" altLang="en-US" sz="1400" kern="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内容。</a:t>
            </a:r>
            <a:endPar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a:p>
            <a:pPr lvl="0">
              <a:lnSpc>
                <a:spcPct val="150000"/>
              </a:lnSpc>
            </a:pPr>
            <a:endParaRPr lang="en-US" altLang="zh-CN"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a:p>
            <a:pPr lvl="0">
              <a:lnSpc>
                <a:spcPct val="150000"/>
              </a:lnSpc>
            </a:pP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添加正文内容添加正文内容，添加正文内容添加正文内容，添加正文内容。</a:t>
            </a:r>
          </a:p>
          <a:p>
            <a:pPr lvl="0">
              <a:lnSpc>
                <a:spcPct val="150000"/>
              </a:lnSpc>
            </a:pPr>
            <a:endParaRPr lang="en-US" altLang="zh-CN"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a:p>
            <a:pPr lvl="0">
              <a:lnSpc>
                <a:spcPct val="150000"/>
              </a:lnSpc>
            </a:pP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添加正文内容添加正文内容，添加正文内容添加正文内容，添加正文内容。</a:t>
            </a:r>
          </a:p>
        </p:txBody>
      </p:sp>
      <p:sp>
        <p:nvSpPr>
          <p:cNvPr id="17" name="矩形: 圆角 23"/>
          <p:cNvSpPr/>
          <p:nvPr/>
        </p:nvSpPr>
        <p:spPr>
          <a:xfrm>
            <a:off x="5256187" y="3773021"/>
            <a:ext cx="2761615" cy="2052320"/>
          </a:xfrm>
          <a:prstGeom prst="roundRect">
            <a:avLst>
              <a:gd name="adj" fmla="val 3020"/>
            </a:avLst>
          </a:prstGeom>
          <a:solidFill>
            <a:schemeClr val="bg1"/>
          </a:solidFill>
          <a:ln w="12700" cap="rnd">
            <a:noFill/>
            <a:prstDash val="solid"/>
            <a:round/>
          </a:ln>
          <a:effectLst>
            <a:glow rad="38100">
              <a:srgbClr val="68A4C6">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rmAutofit/>
          </a:bodyPr>
          <a:lstStyle/>
          <a:p>
            <a:pPr algn="r"/>
            <a:endParaRPr lang="zh-CN" altLang="en-US" b="1">
              <a:solidFill>
                <a:srgbClr val="554F85"/>
              </a:solidFill>
              <a:latin typeface="微软雅黑" panose="020B0503020204020204" pitchFamily="34" charset="-122"/>
              <a:ea typeface="微软雅黑" panose="020B0503020204020204" pitchFamily="34" charset="-122"/>
              <a:cs typeface="+mn-ea"/>
            </a:endParaRPr>
          </a:p>
        </p:txBody>
      </p:sp>
      <p:sp>
        <p:nvSpPr>
          <p:cNvPr id="12" name="矩形: 圆角 23"/>
          <p:cNvSpPr/>
          <p:nvPr/>
        </p:nvSpPr>
        <p:spPr>
          <a:xfrm>
            <a:off x="8290270" y="1460139"/>
            <a:ext cx="2761615" cy="2052320"/>
          </a:xfrm>
          <a:prstGeom prst="roundRect">
            <a:avLst>
              <a:gd name="adj" fmla="val 3020"/>
            </a:avLst>
          </a:prstGeom>
          <a:solidFill>
            <a:schemeClr val="bg1"/>
          </a:solidFill>
          <a:ln w="12700" cap="rnd">
            <a:noFill/>
            <a:prstDash val="solid"/>
            <a:round/>
          </a:ln>
          <a:effectLst>
            <a:glow rad="38100">
              <a:srgbClr val="6C228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rmAutofit/>
          </a:bodyPr>
          <a:lstStyle/>
          <a:p>
            <a:pPr algn="r"/>
            <a:endParaRPr lang="zh-CN" altLang="en-US" b="1">
              <a:solidFill>
                <a:srgbClr val="554F85"/>
              </a:solidFill>
              <a:latin typeface="微软雅黑" panose="020B0503020204020204" pitchFamily="34" charset="-122"/>
              <a:ea typeface="微软雅黑" panose="020B0503020204020204" pitchFamily="34" charset="-122"/>
              <a:cs typeface="+mn-ea"/>
            </a:endParaRPr>
          </a:p>
        </p:txBody>
      </p:sp>
      <p:sp>
        <p:nvSpPr>
          <p:cNvPr id="5" name="Title"/>
          <p:cNvSpPr>
            <a:spLocks noChangeAspect="1"/>
          </p:cNvSpPr>
          <p:nvPr/>
        </p:nvSpPr>
        <p:spPr>
          <a:xfrm>
            <a:off x="5294345" y="2040466"/>
            <a:ext cx="2672080" cy="4914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b="1" kern="0" dirty="0" smtClean="0">
                <a:solidFill>
                  <a:srgbClr val="FFFFFF"/>
                </a:solidFill>
                <a:latin typeface="微软雅黑" panose="020B0503020204020204" pitchFamily="34" charset="-122"/>
                <a:ea typeface="微软雅黑" panose="020B0503020204020204" pitchFamily="34" charset="-122"/>
                <a:cs typeface="+mn-ea"/>
                <a:sym typeface="+mn-lt"/>
              </a:rPr>
              <a:t>添加标题</a:t>
            </a:r>
            <a:r>
              <a:rPr lang="zh-CN" altLang="en-US" b="1" kern="0" dirty="0">
                <a:solidFill>
                  <a:srgbClr val="FFFFFF"/>
                </a:solidFill>
                <a:latin typeface="微软雅黑" panose="020B0503020204020204" pitchFamily="34" charset="-122"/>
                <a:ea typeface="微软雅黑" panose="020B0503020204020204" pitchFamily="34" charset="-122"/>
                <a:cs typeface="+mn-ea"/>
                <a:sym typeface="+mn-lt"/>
              </a:rPr>
              <a:t>内容</a:t>
            </a:r>
            <a:endParaRPr kumimoji="0" lang="zh-CN" altLang="en-US"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 name="Text1"/>
          <p:cNvSpPr/>
          <p:nvPr>
            <p:custDataLst>
              <p:tags r:id="rId3"/>
            </p:custDataLst>
          </p:nvPr>
        </p:nvSpPr>
        <p:spPr bwMode="auto">
          <a:xfrm>
            <a:off x="5625548" y="2473539"/>
            <a:ext cx="1997765" cy="70294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lnSpc>
                <a:spcPct val="150000"/>
              </a:lnSpc>
              <a:defRPr/>
            </a:pPr>
            <a:r>
              <a:rPr lang="zh-CN" altLang="en-US" sz="1400" kern="0" dirty="0">
                <a:solidFill>
                  <a:srgbClr val="FFFFFF"/>
                </a:solidFill>
                <a:latin typeface="微软雅黑" panose="020B0503020204020204" pitchFamily="34" charset="-122"/>
                <a:ea typeface="微软雅黑" panose="020B0503020204020204" pitchFamily="34" charset="-122"/>
                <a:cs typeface="+mn-ea"/>
                <a:sym typeface="+mn-lt"/>
              </a:rPr>
              <a:t>添加正文内容添加正文</a:t>
            </a:r>
            <a:r>
              <a:rPr lang="zh-CN" altLang="en-US" sz="1400" kern="0" dirty="0" smtClean="0">
                <a:solidFill>
                  <a:srgbClr val="FFFFFF"/>
                </a:solidFill>
                <a:latin typeface="微软雅黑" panose="020B0503020204020204" pitchFamily="34" charset="-122"/>
                <a:ea typeface="微软雅黑" panose="020B0503020204020204" pitchFamily="34" charset="-122"/>
                <a:cs typeface="+mn-ea"/>
                <a:sym typeface="+mn-lt"/>
              </a:rPr>
              <a:t>内容添加</a:t>
            </a:r>
            <a:r>
              <a:rPr lang="zh-CN" altLang="en-US" sz="1400" kern="0" dirty="0">
                <a:solidFill>
                  <a:srgbClr val="FFFFFF"/>
                </a:solidFill>
                <a:latin typeface="微软雅黑" panose="020B0503020204020204" pitchFamily="34" charset="-122"/>
                <a:ea typeface="微软雅黑" panose="020B0503020204020204" pitchFamily="34" charset="-122"/>
                <a:cs typeface="+mn-ea"/>
                <a:sym typeface="+mn-lt"/>
              </a:rPr>
              <a:t>正文</a:t>
            </a:r>
            <a:r>
              <a:rPr lang="zh-CN" altLang="en-US" sz="1400" kern="0" dirty="0" smtClean="0">
                <a:solidFill>
                  <a:srgbClr val="FFFFFF"/>
                </a:solidFill>
                <a:latin typeface="微软雅黑" panose="020B0503020204020204" pitchFamily="34" charset="-122"/>
                <a:ea typeface="微软雅黑" panose="020B0503020204020204" pitchFamily="34" charset="-122"/>
                <a:cs typeface="+mn-ea"/>
                <a:sym typeface="+mn-lt"/>
              </a:rPr>
              <a:t>内容</a:t>
            </a:r>
            <a:endParaRPr kumimoji="0" lang="zh-CN" altLang="en-US" sz="1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66" name="Google Shape;13259;p85"/>
          <p:cNvGrpSpPr/>
          <p:nvPr/>
        </p:nvGrpSpPr>
        <p:grpSpPr>
          <a:xfrm>
            <a:off x="1016456" y="2348001"/>
            <a:ext cx="343926" cy="344841"/>
            <a:chOff x="-5251625" y="3991275"/>
            <a:chExt cx="291450" cy="292225"/>
          </a:xfrm>
          <a:solidFill>
            <a:srgbClr val="912C8D"/>
          </a:solidFill>
        </p:grpSpPr>
        <p:sp>
          <p:nvSpPr>
            <p:cNvPr id="67" name="Google Shape;13260;p85"/>
            <p:cNvSpPr/>
            <p:nvPr/>
          </p:nvSpPr>
          <p:spPr>
            <a:xfrm>
              <a:off x="-5179950" y="4198400"/>
              <a:ext cx="145725" cy="85100"/>
            </a:xfrm>
            <a:custGeom>
              <a:avLst/>
              <a:gdLst/>
              <a:ahLst/>
              <a:cxnLst/>
              <a:rect l="l" t="t" r="r" b="b"/>
              <a:pathLst>
                <a:path w="5829" h="3404" extrusionOk="0">
                  <a:moveTo>
                    <a:pt x="0" y="1"/>
                  </a:moveTo>
                  <a:lnTo>
                    <a:pt x="504" y="3151"/>
                  </a:lnTo>
                  <a:cubicBezTo>
                    <a:pt x="567" y="3309"/>
                    <a:pt x="662" y="3403"/>
                    <a:pt x="883" y="3403"/>
                  </a:cubicBezTo>
                  <a:lnTo>
                    <a:pt x="4978" y="3403"/>
                  </a:lnTo>
                  <a:cubicBezTo>
                    <a:pt x="5136" y="3403"/>
                    <a:pt x="5293" y="3309"/>
                    <a:pt x="5325" y="3151"/>
                  </a:cubicBezTo>
                  <a:lnTo>
                    <a:pt x="582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微软雅黑" panose="020B0503020204020204" pitchFamily="34" charset="-122"/>
                <a:ea typeface="微软雅黑" panose="020B0503020204020204" pitchFamily="34" charset="-122"/>
              </a:endParaRPr>
            </a:p>
          </p:txBody>
        </p:sp>
        <p:sp>
          <p:nvSpPr>
            <p:cNvPr id="68" name="Google Shape;13261;p85"/>
            <p:cNvSpPr/>
            <p:nvPr/>
          </p:nvSpPr>
          <p:spPr>
            <a:xfrm>
              <a:off x="-5203575" y="4129100"/>
              <a:ext cx="196925" cy="51225"/>
            </a:xfrm>
            <a:custGeom>
              <a:avLst/>
              <a:gdLst/>
              <a:ahLst/>
              <a:cxnLst/>
              <a:rect l="l" t="t" r="r" b="b"/>
              <a:pathLst>
                <a:path w="7877" h="2049" extrusionOk="0">
                  <a:moveTo>
                    <a:pt x="1229" y="1"/>
                  </a:moveTo>
                  <a:cubicBezTo>
                    <a:pt x="504" y="1"/>
                    <a:pt x="0" y="662"/>
                    <a:pt x="284" y="1387"/>
                  </a:cubicBezTo>
                  <a:cubicBezTo>
                    <a:pt x="284" y="1702"/>
                    <a:pt x="567" y="1922"/>
                    <a:pt x="882" y="2017"/>
                  </a:cubicBezTo>
                  <a:cubicBezTo>
                    <a:pt x="945" y="2048"/>
                    <a:pt x="1071" y="2048"/>
                    <a:pt x="1197" y="2048"/>
                  </a:cubicBezTo>
                  <a:lnTo>
                    <a:pt x="6648" y="2048"/>
                  </a:lnTo>
                  <a:cubicBezTo>
                    <a:pt x="6774" y="2048"/>
                    <a:pt x="6868" y="2017"/>
                    <a:pt x="6963" y="2017"/>
                  </a:cubicBezTo>
                  <a:cubicBezTo>
                    <a:pt x="7278" y="1922"/>
                    <a:pt x="7530" y="1702"/>
                    <a:pt x="7656" y="1387"/>
                  </a:cubicBezTo>
                  <a:cubicBezTo>
                    <a:pt x="7876" y="662"/>
                    <a:pt x="7372" y="1"/>
                    <a:pt x="67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微软雅黑" panose="020B0503020204020204" pitchFamily="34" charset="-122"/>
                <a:ea typeface="微软雅黑" panose="020B0503020204020204" pitchFamily="34" charset="-122"/>
              </a:endParaRPr>
            </a:p>
          </p:txBody>
        </p:sp>
        <p:sp>
          <p:nvSpPr>
            <p:cNvPr id="69" name="Google Shape;13262;p85"/>
            <p:cNvSpPr/>
            <p:nvPr/>
          </p:nvSpPr>
          <p:spPr>
            <a:xfrm>
              <a:off x="-5251625" y="3991275"/>
              <a:ext cx="291450" cy="172500"/>
            </a:xfrm>
            <a:custGeom>
              <a:avLst/>
              <a:gdLst/>
              <a:ahLst/>
              <a:cxnLst/>
              <a:rect l="l" t="t" r="r" b="b"/>
              <a:pathLst>
                <a:path w="11658" h="6900" extrusionOk="0">
                  <a:moveTo>
                    <a:pt x="1009" y="0"/>
                  </a:moveTo>
                  <a:cubicBezTo>
                    <a:pt x="473" y="0"/>
                    <a:pt x="0" y="473"/>
                    <a:pt x="0" y="1040"/>
                  </a:cubicBezTo>
                  <a:lnTo>
                    <a:pt x="0" y="5829"/>
                  </a:lnTo>
                  <a:cubicBezTo>
                    <a:pt x="0" y="6396"/>
                    <a:pt x="473" y="6900"/>
                    <a:pt x="1009" y="6900"/>
                  </a:cubicBezTo>
                  <a:lnTo>
                    <a:pt x="1418" y="6900"/>
                  </a:lnTo>
                  <a:cubicBezTo>
                    <a:pt x="1387" y="6774"/>
                    <a:pt x="1387" y="6648"/>
                    <a:pt x="1387" y="6553"/>
                  </a:cubicBezTo>
                  <a:cubicBezTo>
                    <a:pt x="1387" y="5608"/>
                    <a:pt x="2111" y="4852"/>
                    <a:pt x="3056" y="4852"/>
                  </a:cubicBezTo>
                  <a:lnTo>
                    <a:pt x="3781" y="4852"/>
                  </a:lnTo>
                  <a:cubicBezTo>
                    <a:pt x="3907" y="4285"/>
                    <a:pt x="4254" y="3875"/>
                    <a:pt x="4726" y="3623"/>
                  </a:cubicBezTo>
                  <a:cubicBezTo>
                    <a:pt x="4537" y="3371"/>
                    <a:pt x="4411" y="3119"/>
                    <a:pt x="4411" y="2773"/>
                  </a:cubicBezTo>
                  <a:cubicBezTo>
                    <a:pt x="4411" y="2016"/>
                    <a:pt x="5041" y="1386"/>
                    <a:pt x="5797" y="1386"/>
                  </a:cubicBezTo>
                  <a:cubicBezTo>
                    <a:pt x="6522" y="1386"/>
                    <a:pt x="7152" y="2016"/>
                    <a:pt x="7152" y="2773"/>
                  </a:cubicBezTo>
                  <a:cubicBezTo>
                    <a:pt x="7152" y="3088"/>
                    <a:pt x="7058" y="3403"/>
                    <a:pt x="6837" y="3623"/>
                  </a:cubicBezTo>
                  <a:cubicBezTo>
                    <a:pt x="7310" y="3875"/>
                    <a:pt x="7688" y="4285"/>
                    <a:pt x="7782" y="4852"/>
                  </a:cubicBezTo>
                  <a:lnTo>
                    <a:pt x="8507" y="4852"/>
                  </a:lnTo>
                  <a:cubicBezTo>
                    <a:pt x="9452" y="4852"/>
                    <a:pt x="10208" y="5608"/>
                    <a:pt x="10208" y="6553"/>
                  </a:cubicBezTo>
                  <a:cubicBezTo>
                    <a:pt x="10208" y="6648"/>
                    <a:pt x="10208" y="6774"/>
                    <a:pt x="10145" y="6900"/>
                  </a:cubicBezTo>
                  <a:lnTo>
                    <a:pt x="10586" y="6900"/>
                  </a:lnTo>
                  <a:cubicBezTo>
                    <a:pt x="11153" y="6900"/>
                    <a:pt x="11626" y="6427"/>
                    <a:pt x="11626" y="5829"/>
                  </a:cubicBezTo>
                  <a:lnTo>
                    <a:pt x="11626" y="1040"/>
                  </a:lnTo>
                  <a:cubicBezTo>
                    <a:pt x="11657" y="473"/>
                    <a:pt x="11185" y="0"/>
                    <a:pt x="106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微软雅黑" panose="020B0503020204020204" pitchFamily="34" charset="-122"/>
                <a:ea typeface="微软雅黑" panose="020B0503020204020204" pitchFamily="34" charset="-122"/>
              </a:endParaRPr>
            </a:p>
          </p:txBody>
        </p:sp>
        <p:sp>
          <p:nvSpPr>
            <p:cNvPr id="70" name="Google Shape;13263;p85"/>
            <p:cNvSpPr/>
            <p:nvPr/>
          </p:nvSpPr>
          <p:spPr>
            <a:xfrm>
              <a:off x="-5139775" y="4096025"/>
              <a:ext cx="65400" cy="17350"/>
            </a:xfrm>
            <a:custGeom>
              <a:avLst/>
              <a:gdLst/>
              <a:ahLst/>
              <a:cxnLst/>
              <a:rect l="l" t="t" r="r" b="b"/>
              <a:pathLst>
                <a:path w="2616" h="694" extrusionOk="0">
                  <a:moveTo>
                    <a:pt x="1008" y="0"/>
                  </a:moveTo>
                  <a:cubicBezTo>
                    <a:pt x="567" y="0"/>
                    <a:pt x="158" y="315"/>
                    <a:pt x="0" y="693"/>
                  </a:cubicBezTo>
                  <a:lnTo>
                    <a:pt x="2615" y="693"/>
                  </a:lnTo>
                  <a:cubicBezTo>
                    <a:pt x="2489" y="252"/>
                    <a:pt x="2111" y="0"/>
                    <a:pt x="16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微软雅黑" panose="020B0503020204020204" pitchFamily="34" charset="-122"/>
                <a:ea typeface="微软雅黑" panose="020B0503020204020204" pitchFamily="34" charset="-122"/>
              </a:endParaRPr>
            </a:p>
          </p:txBody>
        </p:sp>
        <p:sp>
          <p:nvSpPr>
            <p:cNvPr id="71" name="Google Shape;13264;p85"/>
            <p:cNvSpPr/>
            <p:nvPr/>
          </p:nvSpPr>
          <p:spPr>
            <a:xfrm>
              <a:off x="-5122450" y="4044825"/>
              <a:ext cx="33100" cy="33100"/>
            </a:xfrm>
            <a:custGeom>
              <a:avLst/>
              <a:gdLst/>
              <a:ahLst/>
              <a:cxnLst/>
              <a:rect l="l" t="t" r="r" b="b"/>
              <a:pathLst>
                <a:path w="1324" h="1324" extrusionOk="0">
                  <a:moveTo>
                    <a:pt x="662" y="0"/>
                  </a:moveTo>
                  <a:cubicBezTo>
                    <a:pt x="252" y="0"/>
                    <a:pt x="0" y="316"/>
                    <a:pt x="0" y="662"/>
                  </a:cubicBezTo>
                  <a:cubicBezTo>
                    <a:pt x="0" y="1009"/>
                    <a:pt x="315" y="1324"/>
                    <a:pt x="662" y="1324"/>
                  </a:cubicBezTo>
                  <a:cubicBezTo>
                    <a:pt x="1008" y="1324"/>
                    <a:pt x="1323" y="1009"/>
                    <a:pt x="1323" y="662"/>
                  </a:cubicBezTo>
                  <a:cubicBezTo>
                    <a:pt x="1323" y="253"/>
                    <a:pt x="1008" y="0"/>
                    <a:pt x="6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微软雅黑" panose="020B0503020204020204" pitchFamily="34" charset="-122"/>
                <a:ea typeface="微软雅黑" panose="020B0503020204020204" pitchFamily="34" charset="-122"/>
              </a:endParaRPr>
            </a:p>
          </p:txBody>
        </p:sp>
      </p:grpSp>
      <p:grpSp>
        <p:nvGrpSpPr>
          <p:cNvPr id="72" name="Google Shape;13259;p85"/>
          <p:cNvGrpSpPr/>
          <p:nvPr/>
        </p:nvGrpSpPr>
        <p:grpSpPr>
          <a:xfrm>
            <a:off x="1021253" y="3323442"/>
            <a:ext cx="343926" cy="344841"/>
            <a:chOff x="-5251625" y="3991275"/>
            <a:chExt cx="291450" cy="292225"/>
          </a:xfrm>
          <a:solidFill>
            <a:srgbClr val="7561D6"/>
          </a:solidFill>
        </p:grpSpPr>
        <p:sp>
          <p:nvSpPr>
            <p:cNvPr id="73" name="Google Shape;13260;p85"/>
            <p:cNvSpPr/>
            <p:nvPr/>
          </p:nvSpPr>
          <p:spPr>
            <a:xfrm>
              <a:off x="-5179950" y="4198400"/>
              <a:ext cx="145725" cy="85100"/>
            </a:xfrm>
            <a:custGeom>
              <a:avLst/>
              <a:gdLst/>
              <a:ahLst/>
              <a:cxnLst/>
              <a:rect l="l" t="t" r="r" b="b"/>
              <a:pathLst>
                <a:path w="5829" h="3404" extrusionOk="0">
                  <a:moveTo>
                    <a:pt x="0" y="1"/>
                  </a:moveTo>
                  <a:lnTo>
                    <a:pt x="504" y="3151"/>
                  </a:lnTo>
                  <a:cubicBezTo>
                    <a:pt x="567" y="3309"/>
                    <a:pt x="662" y="3403"/>
                    <a:pt x="883" y="3403"/>
                  </a:cubicBezTo>
                  <a:lnTo>
                    <a:pt x="4978" y="3403"/>
                  </a:lnTo>
                  <a:cubicBezTo>
                    <a:pt x="5136" y="3403"/>
                    <a:pt x="5293" y="3309"/>
                    <a:pt x="5325" y="3151"/>
                  </a:cubicBezTo>
                  <a:lnTo>
                    <a:pt x="582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微软雅黑" panose="020B0503020204020204" pitchFamily="34" charset="-122"/>
                <a:ea typeface="微软雅黑" panose="020B0503020204020204" pitchFamily="34" charset="-122"/>
              </a:endParaRPr>
            </a:p>
          </p:txBody>
        </p:sp>
        <p:sp>
          <p:nvSpPr>
            <p:cNvPr id="74" name="Google Shape;13261;p85"/>
            <p:cNvSpPr/>
            <p:nvPr/>
          </p:nvSpPr>
          <p:spPr>
            <a:xfrm>
              <a:off x="-5203575" y="4129100"/>
              <a:ext cx="196925" cy="51225"/>
            </a:xfrm>
            <a:custGeom>
              <a:avLst/>
              <a:gdLst/>
              <a:ahLst/>
              <a:cxnLst/>
              <a:rect l="l" t="t" r="r" b="b"/>
              <a:pathLst>
                <a:path w="7877" h="2049" extrusionOk="0">
                  <a:moveTo>
                    <a:pt x="1229" y="1"/>
                  </a:moveTo>
                  <a:cubicBezTo>
                    <a:pt x="504" y="1"/>
                    <a:pt x="0" y="662"/>
                    <a:pt x="284" y="1387"/>
                  </a:cubicBezTo>
                  <a:cubicBezTo>
                    <a:pt x="284" y="1702"/>
                    <a:pt x="567" y="1922"/>
                    <a:pt x="882" y="2017"/>
                  </a:cubicBezTo>
                  <a:cubicBezTo>
                    <a:pt x="945" y="2048"/>
                    <a:pt x="1071" y="2048"/>
                    <a:pt x="1197" y="2048"/>
                  </a:cubicBezTo>
                  <a:lnTo>
                    <a:pt x="6648" y="2048"/>
                  </a:lnTo>
                  <a:cubicBezTo>
                    <a:pt x="6774" y="2048"/>
                    <a:pt x="6868" y="2017"/>
                    <a:pt x="6963" y="2017"/>
                  </a:cubicBezTo>
                  <a:cubicBezTo>
                    <a:pt x="7278" y="1922"/>
                    <a:pt x="7530" y="1702"/>
                    <a:pt x="7656" y="1387"/>
                  </a:cubicBezTo>
                  <a:cubicBezTo>
                    <a:pt x="7876" y="662"/>
                    <a:pt x="7372" y="1"/>
                    <a:pt x="67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微软雅黑" panose="020B0503020204020204" pitchFamily="34" charset="-122"/>
                <a:ea typeface="微软雅黑" panose="020B0503020204020204" pitchFamily="34" charset="-122"/>
              </a:endParaRPr>
            </a:p>
          </p:txBody>
        </p:sp>
        <p:sp>
          <p:nvSpPr>
            <p:cNvPr id="75" name="Google Shape;13262;p85"/>
            <p:cNvSpPr/>
            <p:nvPr/>
          </p:nvSpPr>
          <p:spPr>
            <a:xfrm>
              <a:off x="-5251625" y="3991275"/>
              <a:ext cx="291450" cy="172500"/>
            </a:xfrm>
            <a:custGeom>
              <a:avLst/>
              <a:gdLst/>
              <a:ahLst/>
              <a:cxnLst/>
              <a:rect l="l" t="t" r="r" b="b"/>
              <a:pathLst>
                <a:path w="11658" h="6900" extrusionOk="0">
                  <a:moveTo>
                    <a:pt x="1009" y="0"/>
                  </a:moveTo>
                  <a:cubicBezTo>
                    <a:pt x="473" y="0"/>
                    <a:pt x="0" y="473"/>
                    <a:pt x="0" y="1040"/>
                  </a:cubicBezTo>
                  <a:lnTo>
                    <a:pt x="0" y="5829"/>
                  </a:lnTo>
                  <a:cubicBezTo>
                    <a:pt x="0" y="6396"/>
                    <a:pt x="473" y="6900"/>
                    <a:pt x="1009" y="6900"/>
                  </a:cubicBezTo>
                  <a:lnTo>
                    <a:pt x="1418" y="6900"/>
                  </a:lnTo>
                  <a:cubicBezTo>
                    <a:pt x="1387" y="6774"/>
                    <a:pt x="1387" y="6648"/>
                    <a:pt x="1387" y="6553"/>
                  </a:cubicBezTo>
                  <a:cubicBezTo>
                    <a:pt x="1387" y="5608"/>
                    <a:pt x="2111" y="4852"/>
                    <a:pt x="3056" y="4852"/>
                  </a:cubicBezTo>
                  <a:lnTo>
                    <a:pt x="3781" y="4852"/>
                  </a:lnTo>
                  <a:cubicBezTo>
                    <a:pt x="3907" y="4285"/>
                    <a:pt x="4254" y="3875"/>
                    <a:pt x="4726" y="3623"/>
                  </a:cubicBezTo>
                  <a:cubicBezTo>
                    <a:pt x="4537" y="3371"/>
                    <a:pt x="4411" y="3119"/>
                    <a:pt x="4411" y="2773"/>
                  </a:cubicBezTo>
                  <a:cubicBezTo>
                    <a:pt x="4411" y="2016"/>
                    <a:pt x="5041" y="1386"/>
                    <a:pt x="5797" y="1386"/>
                  </a:cubicBezTo>
                  <a:cubicBezTo>
                    <a:pt x="6522" y="1386"/>
                    <a:pt x="7152" y="2016"/>
                    <a:pt x="7152" y="2773"/>
                  </a:cubicBezTo>
                  <a:cubicBezTo>
                    <a:pt x="7152" y="3088"/>
                    <a:pt x="7058" y="3403"/>
                    <a:pt x="6837" y="3623"/>
                  </a:cubicBezTo>
                  <a:cubicBezTo>
                    <a:pt x="7310" y="3875"/>
                    <a:pt x="7688" y="4285"/>
                    <a:pt x="7782" y="4852"/>
                  </a:cubicBezTo>
                  <a:lnTo>
                    <a:pt x="8507" y="4852"/>
                  </a:lnTo>
                  <a:cubicBezTo>
                    <a:pt x="9452" y="4852"/>
                    <a:pt x="10208" y="5608"/>
                    <a:pt x="10208" y="6553"/>
                  </a:cubicBezTo>
                  <a:cubicBezTo>
                    <a:pt x="10208" y="6648"/>
                    <a:pt x="10208" y="6774"/>
                    <a:pt x="10145" y="6900"/>
                  </a:cubicBezTo>
                  <a:lnTo>
                    <a:pt x="10586" y="6900"/>
                  </a:lnTo>
                  <a:cubicBezTo>
                    <a:pt x="11153" y="6900"/>
                    <a:pt x="11626" y="6427"/>
                    <a:pt x="11626" y="5829"/>
                  </a:cubicBezTo>
                  <a:lnTo>
                    <a:pt x="11626" y="1040"/>
                  </a:lnTo>
                  <a:cubicBezTo>
                    <a:pt x="11657" y="473"/>
                    <a:pt x="11185" y="0"/>
                    <a:pt x="106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微软雅黑" panose="020B0503020204020204" pitchFamily="34" charset="-122"/>
                <a:ea typeface="微软雅黑" panose="020B0503020204020204" pitchFamily="34" charset="-122"/>
              </a:endParaRPr>
            </a:p>
          </p:txBody>
        </p:sp>
        <p:sp>
          <p:nvSpPr>
            <p:cNvPr id="76" name="Google Shape;13263;p85"/>
            <p:cNvSpPr/>
            <p:nvPr/>
          </p:nvSpPr>
          <p:spPr>
            <a:xfrm>
              <a:off x="-5139775" y="4096025"/>
              <a:ext cx="65400" cy="17350"/>
            </a:xfrm>
            <a:custGeom>
              <a:avLst/>
              <a:gdLst/>
              <a:ahLst/>
              <a:cxnLst/>
              <a:rect l="l" t="t" r="r" b="b"/>
              <a:pathLst>
                <a:path w="2616" h="694" extrusionOk="0">
                  <a:moveTo>
                    <a:pt x="1008" y="0"/>
                  </a:moveTo>
                  <a:cubicBezTo>
                    <a:pt x="567" y="0"/>
                    <a:pt x="158" y="315"/>
                    <a:pt x="0" y="693"/>
                  </a:cubicBezTo>
                  <a:lnTo>
                    <a:pt x="2615" y="693"/>
                  </a:lnTo>
                  <a:cubicBezTo>
                    <a:pt x="2489" y="252"/>
                    <a:pt x="2111" y="0"/>
                    <a:pt x="16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微软雅黑" panose="020B0503020204020204" pitchFamily="34" charset="-122"/>
                <a:ea typeface="微软雅黑" panose="020B0503020204020204" pitchFamily="34" charset="-122"/>
              </a:endParaRPr>
            </a:p>
          </p:txBody>
        </p:sp>
        <p:sp>
          <p:nvSpPr>
            <p:cNvPr id="77" name="Google Shape;13264;p85"/>
            <p:cNvSpPr/>
            <p:nvPr/>
          </p:nvSpPr>
          <p:spPr>
            <a:xfrm>
              <a:off x="-5122450" y="4044825"/>
              <a:ext cx="33100" cy="33100"/>
            </a:xfrm>
            <a:custGeom>
              <a:avLst/>
              <a:gdLst/>
              <a:ahLst/>
              <a:cxnLst/>
              <a:rect l="l" t="t" r="r" b="b"/>
              <a:pathLst>
                <a:path w="1324" h="1324" extrusionOk="0">
                  <a:moveTo>
                    <a:pt x="662" y="0"/>
                  </a:moveTo>
                  <a:cubicBezTo>
                    <a:pt x="252" y="0"/>
                    <a:pt x="0" y="316"/>
                    <a:pt x="0" y="662"/>
                  </a:cubicBezTo>
                  <a:cubicBezTo>
                    <a:pt x="0" y="1009"/>
                    <a:pt x="315" y="1324"/>
                    <a:pt x="662" y="1324"/>
                  </a:cubicBezTo>
                  <a:cubicBezTo>
                    <a:pt x="1008" y="1324"/>
                    <a:pt x="1323" y="1009"/>
                    <a:pt x="1323" y="662"/>
                  </a:cubicBezTo>
                  <a:cubicBezTo>
                    <a:pt x="1323" y="253"/>
                    <a:pt x="1008" y="0"/>
                    <a:pt x="6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微软雅黑" panose="020B0503020204020204" pitchFamily="34" charset="-122"/>
                <a:ea typeface="微软雅黑" panose="020B0503020204020204" pitchFamily="34" charset="-122"/>
              </a:endParaRPr>
            </a:p>
          </p:txBody>
        </p:sp>
      </p:grpSp>
      <p:sp>
        <p:nvSpPr>
          <p:cNvPr id="45" name="Freeform 43"/>
          <p:cNvSpPr>
            <a:spLocks noChangeArrowheads="1"/>
          </p:cNvSpPr>
          <p:nvPr/>
        </p:nvSpPr>
        <p:spPr bwMode="auto">
          <a:xfrm>
            <a:off x="6469327" y="1684578"/>
            <a:ext cx="324840" cy="324840"/>
          </a:xfrm>
          <a:custGeom>
            <a:avLst/>
            <a:gdLst>
              <a:gd name="T0" fmla="*/ 990 w 1166"/>
              <a:gd name="T1" fmla="*/ 290 h 1166"/>
              <a:gd name="T2" fmla="*/ 990 w 1166"/>
              <a:gd name="T3" fmla="*/ 175 h 1166"/>
              <a:gd name="T4" fmla="*/ 407 w 1166"/>
              <a:gd name="T5" fmla="*/ 175 h 1166"/>
              <a:gd name="T6" fmla="*/ 407 w 1166"/>
              <a:gd name="T7" fmla="*/ 290 h 1166"/>
              <a:gd name="T8" fmla="*/ 990 w 1166"/>
              <a:gd name="T9" fmla="*/ 290 h 1166"/>
              <a:gd name="T10" fmla="*/ 757 w 1166"/>
              <a:gd name="T11" fmla="*/ 758 h 1166"/>
              <a:gd name="T12" fmla="*/ 757 w 1166"/>
              <a:gd name="T13" fmla="*/ 640 h 1166"/>
              <a:gd name="T14" fmla="*/ 407 w 1166"/>
              <a:gd name="T15" fmla="*/ 640 h 1166"/>
              <a:gd name="T16" fmla="*/ 407 w 1166"/>
              <a:gd name="T17" fmla="*/ 758 h 1166"/>
              <a:gd name="T18" fmla="*/ 757 w 1166"/>
              <a:gd name="T19" fmla="*/ 758 h 1166"/>
              <a:gd name="T20" fmla="*/ 990 w 1166"/>
              <a:gd name="T21" fmla="*/ 525 h 1166"/>
              <a:gd name="T22" fmla="*/ 990 w 1166"/>
              <a:gd name="T23" fmla="*/ 408 h 1166"/>
              <a:gd name="T24" fmla="*/ 407 w 1166"/>
              <a:gd name="T25" fmla="*/ 408 h 1166"/>
              <a:gd name="T26" fmla="*/ 407 w 1166"/>
              <a:gd name="T27" fmla="*/ 525 h 1166"/>
              <a:gd name="T28" fmla="*/ 990 w 1166"/>
              <a:gd name="T29" fmla="*/ 525 h 1166"/>
              <a:gd name="T30" fmla="*/ 1050 w 1166"/>
              <a:gd name="T31" fmla="*/ 0 h 1166"/>
              <a:gd name="T32" fmla="*/ 1165 w 1166"/>
              <a:gd name="T33" fmla="*/ 115 h 1166"/>
              <a:gd name="T34" fmla="*/ 1165 w 1166"/>
              <a:gd name="T35" fmla="*/ 815 h 1166"/>
              <a:gd name="T36" fmla="*/ 1050 w 1166"/>
              <a:gd name="T37" fmla="*/ 933 h 1166"/>
              <a:gd name="T38" fmla="*/ 350 w 1166"/>
              <a:gd name="T39" fmla="*/ 933 h 1166"/>
              <a:gd name="T40" fmla="*/ 232 w 1166"/>
              <a:gd name="T41" fmla="*/ 815 h 1166"/>
              <a:gd name="T42" fmla="*/ 232 w 1166"/>
              <a:gd name="T43" fmla="*/ 115 h 1166"/>
              <a:gd name="T44" fmla="*/ 350 w 1166"/>
              <a:gd name="T45" fmla="*/ 0 h 1166"/>
              <a:gd name="T46" fmla="*/ 1050 w 1166"/>
              <a:gd name="T47" fmla="*/ 0 h 1166"/>
              <a:gd name="T48" fmla="*/ 115 w 1166"/>
              <a:gd name="T49" fmla="*/ 233 h 1166"/>
              <a:gd name="T50" fmla="*/ 115 w 1166"/>
              <a:gd name="T51" fmla="*/ 1050 h 1166"/>
              <a:gd name="T52" fmla="*/ 932 w 1166"/>
              <a:gd name="T53" fmla="*/ 1050 h 1166"/>
              <a:gd name="T54" fmla="*/ 932 w 1166"/>
              <a:gd name="T55" fmla="*/ 1165 h 1166"/>
              <a:gd name="T56" fmla="*/ 115 w 1166"/>
              <a:gd name="T57" fmla="*/ 1165 h 1166"/>
              <a:gd name="T58" fmla="*/ 0 w 1166"/>
              <a:gd name="T59" fmla="*/ 1050 h 1166"/>
              <a:gd name="T60" fmla="*/ 0 w 1166"/>
              <a:gd name="T61" fmla="*/ 233 h 1166"/>
              <a:gd name="T62" fmla="*/ 115 w 1166"/>
              <a:gd name="T63" fmla="*/ 233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66" h="1166">
                <a:moveTo>
                  <a:pt x="990" y="290"/>
                </a:moveTo>
                <a:lnTo>
                  <a:pt x="990" y="175"/>
                </a:lnTo>
                <a:lnTo>
                  <a:pt x="407" y="175"/>
                </a:lnTo>
                <a:lnTo>
                  <a:pt x="407" y="290"/>
                </a:lnTo>
                <a:lnTo>
                  <a:pt x="990" y="290"/>
                </a:lnTo>
                <a:close/>
                <a:moveTo>
                  <a:pt x="757" y="758"/>
                </a:moveTo>
                <a:lnTo>
                  <a:pt x="757" y="640"/>
                </a:lnTo>
                <a:lnTo>
                  <a:pt x="407" y="640"/>
                </a:lnTo>
                <a:lnTo>
                  <a:pt x="407" y="758"/>
                </a:lnTo>
                <a:lnTo>
                  <a:pt x="757" y="758"/>
                </a:lnTo>
                <a:close/>
                <a:moveTo>
                  <a:pt x="990" y="525"/>
                </a:moveTo>
                <a:lnTo>
                  <a:pt x="990" y="408"/>
                </a:lnTo>
                <a:lnTo>
                  <a:pt x="407" y="408"/>
                </a:lnTo>
                <a:lnTo>
                  <a:pt x="407" y="525"/>
                </a:lnTo>
                <a:lnTo>
                  <a:pt x="990" y="525"/>
                </a:lnTo>
                <a:close/>
                <a:moveTo>
                  <a:pt x="1050" y="0"/>
                </a:moveTo>
                <a:cubicBezTo>
                  <a:pt x="1113" y="0"/>
                  <a:pt x="1165" y="52"/>
                  <a:pt x="1165" y="115"/>
                </a:cubicBezTo>
                <a:lnTo>
                  <a:pt x="1165" y="815"/>
                </a:lnTo>
                <a:cubicBezTo>
                  <a:pt x="1165" y="878"/>
                  <a:pt x="1113" y="933"/>
                  <a:pt x="1050" y="933"/>
                </a:cubicBezTo>
                <a:lnTo>
                  <a:pt x="350" y="933"/>
                </a:lnTo>
                <a:cubicBezTo>
                  <a:pt x="287" y="933"/>
                  <a:pt x="232" y="878"/>
                  <a:pt x="232" y="815"/>
                </a:cubicBezTo>
                <a:lnTo>
                  <a:pt x="232" y="115"/>
                </a:lnTo>
                <a:cubicBezTo>
                  <a:pt x="232" y="52"/>
                  <a:pt x="287" y="0"/>
                  <a:pt x="350" y="0"/>
                </a:cubicBezTo>
                <a:lnTo>
                  <a:pt x="1050" y="0"/>
                </a:lnTo>
                <a:close/>
                <a:moveTo>
                  <a:pt x="115" y="233"/>
                </a:moveTo>
                <a:lnTo>
                  <a:pt x="115" y="1050"/>
                </a:lnTo>
                <a:lnTo>
                  <a:pt x="932" y="1050"/>
                </a:lnTo>
                <a:lnTo>
                  <a:pt x="932" y="1165"/>
                </a:lnTo>
                <a:lnTo>
                  <a:pt x="115" y="1165"/>
                </a:lnTo>
                <a:cubicBezTo>
                  <a:pt x="52" y="1165"/>
                  <a:pt x="0" y="1113"/>
                  <a:pt x="0" y="1050"/>
                </a:cubicBezTo>
                <a:lnTo>
                  <a:pt x="0" y="233"/>
                </a:lnTo>
                <a:lnTo>
                  <a:pt x="115" y="233"/>
                </a:ln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FF780C"/>
              </a:solidFill>
              <a:effectLst/>
              <a:uLnTx/>
              <a:uFillTx/>
              <a:latin typeface="微软雅黑" panose="020B0503020204020204" pitchFamily="34" charset="-122"/>
              <a:ea typeface="微软雅黑" panose="020B0503020204020204" pitchFamily="34" charset="-122"/>
            </a:endParaRPr>
          </a:p>
        </p:txBody>
      </p:sp>
      <p:sp>
        <p:nvSpPr>
          <p:cNvPr id="46" name="Title"/>
          <p:cNvSpPr>
            <a:spLocks noChangeAspect="1"/>
          </p:cNvSpPr>
          <p:nvPr/>
        </p:nvSpPr>
        <p:spPr>
          <a:xfrm>
            <a:off x="8340306" y="2040466"/>
            <a:ext cx="2672080" cy="4914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b="1" kern="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添加标题</a:t>
            </a:r>
            <a:r>
              <a:rPr lang="zh-CN" altLang="en-US" b="1"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内容</a:t>
            </a:r>
            <a:endParaRPr kumimoji="0" lang="zh-CN" altLang="en-US" b="1"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7" name="Text1"/>
          <p:cNvSpPr/>
          <p:nvPr>
            <p:custDataLst>
              <p:tags r:id="rId4"/>
            </p:custDataLst>
          </p:nvPr>
        </p:nvSpPr>
        <p:spPr bwMode="auto">
          <a:xfrm>
            <a:off x="8647043" y="2473539"/>
            <a:ext cx="2017644" cy="70294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lnSpc>
                <a:spcPct val="150000"/>
              </a:lnSpc>
              <a:defRPr/>
            </a:pP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添加正文内容添加正文内容添加正文内容</a:t>
            </a:r>
          </a:p>
        </p:txBody>
      </p:sp>
      <p:sp>
        <p:nvSpPr>
          <p:cNvPr id="48" name="Freeform 43"/>
          <p:cNvSpPr>
            <a:spLocks noChangeArrowheads="1"/>
          </p:cNvSpPr>
          <p:nvPr/>
        </p:nvSpPr>
        <p:spPr bwMode="auto">
          <a:xfrm>
            <a:off x="9515288" y="1684578"/>
            <a:ext cx="324840" cy="324840"/>
          </a:xfrm>
          <a:custGeom>
            <a:avLst/>
            <a:gdLst>
              <a:gd name="T0" fmla="*/ 990 w 1166"/>
              <a:gd name="T1" fmla="*/ 290 h 1166"/>
              <a:gd name="T2" fmla="*/ 990 w 1166"/>
              <a:gd name="T3" fmla="*/ 175 h 1166"/>
              <a:gd name="T4" fmla="*/ 407 w 1166"/>
              <a:gd name="T5" fmla="*/ 175 h 1166"/>
              <a:gd name="T6" fmla="*/ 407 w 1166"/>
              <a:gd name="T7" fmla="*/ 290 h 1166"/>
              <a:gd name="T8" fmla="*/ 990 w 1166"/>
              <a:gd name="T9" fmla="*/ 290 h 1166"/>
              <a:gd name="T10" fmla="*/ 757 w 1166"/>
              <a:gd name="T11" fmla="*/ 758 h 1166"/>
              <a:gd name="T12" fmla="*/ 757 w 1166"/>
              <a:gd name="T13" fmla="*/ 640 h 1166"/>
              <a:gd name="T14" fmla="*/ 407 w 1166"/>
              <a:gd name="T15" fmla="*/ 640 h 1166"/>
              <a:gd name="T16" fmla="*/ 407 w 1166"/>
              <a:gd name="T17" fmla="*/ 758 h 1166"/>
              <a:gd name="T18" fmla="*/ 757 w 1166"/>
              <a:gd name="T19" fmla="*/ 758 h 1166"/>
              <a:gd name="T20" fmla="*/ 990 w 1166"/>
              <a:gd name="T21" fmla="*/ 525 h 1166"/>
              <a:gd name="T22" fmla="*/ 990 w 1166"/>
              <a:gd name="T23" fmla="*/ 408 h 1166"/>
              <a:gd name="T24" fmla="*/ 407 w 1166"/>
              <a:gd name="T25" fmla="*/ 408 h 1166"/>
              <a:gd name="T26" fmla="*/ 407 w 1166"/>
              <a:gd name="T27" fmla="*/ 525 h 1166"/>
              <a:gd name="T28" fmla="*/ 990 w 1166"/>
              <a:gd name="T29" fmla="*/ 525 h 1166"/>
              <a:gd name="T30" fmla="*/ 1050 w 1166"/>
              <a:gd name="T31" fmla="*/ 0 h 1166"/>
              <a:gd name="T32" fmla="*/ 1165 w 1166"/>
              <a:gd name="T33" fmla="*/ 115 h 1166"/>
              <a:gd name="T34" fmla="*/ 1165 w 1166"/>
              <a:gd name="T35" fmla="*/ 815 h 1166"/>
              <a:gd name="T36" fmla="*/ 1050 w 1166"/>
              <a:gd name="T37" fmla="*/ 933 h 1166"/>
              <a:gd name="T38" fmla="*/ 350 w 1166"/>
              <a:gd name="T39" fmla="*/ 933 h 1166"/>
              <a:gd name="T40" fmla="*/ 232 w 1166"/>
              <a:gd name="T41" fmla="*/ 815 h 1166"/>
              <a:gd name="T42" fmla="*/ 232 w 1166"/>
              <a:gd name="T43" fmla="*/ 115 h 1166"/>
              <a:gd name="T44" fmla="*/ 350 w 1166"/>
              <a:gd name="T45" fmla="*/ 0 h 1166"/>
              <a:gd name="T46" fmla="*/ 1050 w 1166"/>
              <a:gd name="T47" fmla="*/ 0 h 1166"/>
              <a:gd name="T48" fmla="*/ 115 w 1166"/>
              <a:gd name="T49" fmla="*/ 233 h 1166"/>
              <a:gd name="T50" fmla="*/ 115 w 1166"/>
              <a:gd name="T51" fmla="*/ 1050 h 1166"/>
              <a:gd name="T52" fmla="*/ 932 w 1166"/>
              <a:gd name="T53" fmla="*/ 1050 h 1166"/>
              <a:gd name="T54" fmla="*/ 932 w 1166"/>
              <a:gd name="T55" fmla="*/ 1165 h 1166"/>
              <a:gd name="T56" fmla="*/ 115 w 1166"/>
              <a:gd name="T57" fmla="*/ 1165 h 1166"/>
              <a:gd name="T58" fmla="*/ 0 w 1166"/>
              <a:gd name="T59" fmla="*/ 1050 h 1166"/>
              <a:gd name="T60" fmla="*/ 0 w 1166"/>
              <a:gd name="T61" fmla="*/ 233 h 1166"/>
              <a:gd name="T62" fmla="*/ 115 w 1166"/>
              <a:gd name="T63" fmla="*/ 233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66" h="1166">
                <a:moveTo>
                  <a:pt x="990" y="290"/>
                </a:moveTo>
                <a:lnTo>
                  <a:pt x="990" y="175"/>
                </a:lnTo>
                <a:lnTo>
                  <a:pt x="407" y="175"/>
                </a:lnTo>
                <a:lnTo>
                  <a:pt x="407" y="290"/>
                </a:lnTo>
                <a:lnTo>
                  <a:pt x="990" y="290"/>
                </a:lnTo>
                <a:close/>
                <a:moveTo>
                  <a:pt x="757" y="758"/>
                </a:moveTo>
                <a:lnTo>
                  <a:pt x="757" y="640"/>
                </a:lnTo>
                <a:lnTo>
                  <a:pt x="407" y="640"/>
                </a:lnTo>
                <a:lnTo>
                  <a:pt x="407" y="758"/>
                </a:lnTo>
                <a:lnTo>
                  <a:pt x="757" y="758"/>
                </a:lnTo>
                <a:close/>
                <a:moveTo>
                  <a:pt x="990" y="525"/>
                </a:moveTo>
                <a:lnTo>
                  <a:pt x="990" y="408"/>
                </a:lnTo>
                <a:lnTo>
                  <a:pt x="407" y="408"/>
                </a:lnTo>
                <a:lnTo>
                  <a:pt x="407" y="525"/>
                </a:lnTo>
                <a:lnTo>
                  <a:pt x="990" y="525"/>
                </a:lnTo>
                <a:close/>
                <a:moveTo>
                  <a:pt x="1050" y="0"/>
                </a:moveTo>
                <a:cubicBezTo>
                  <a:pt x="1113" y="0"/>
                  <a:pt x="1165" y="52"/>
                  <a:pt x="1165" y="115"/>
                </a:cubicBezTo>
                <a:lnTo>
                  <a:pt x="1165" y="815"/>
                </a:lnTo>
                <a:cubicBezTo>
                  <a:pt x="1165" y="878"/>
                  <a:pt x="1113" y="933"/>
                  <a:pt x="1050" y="933"/>
                </a:cubicBezTo>
                <a:lnTo>
                  <a:pt x="350" y="933"/>
                </a:lnTo>
                <a:cubicBezTo>
                  <a:pt x="287" y="933"/>
                  <a:pt x="232" y="878"/>
                  <a:pt x="232" y="815"/>
                </a:cubicBezTo>
                <a:lnTo>
                  <a:pt x="232" y="115"/>
                </a:lnTo>
                <a:cubicBezTo>
                  <a:pt x="232" y="52"/>
                  <a:pt x="287" y="0"/>
                  <a:pt x="350" y="0"/>
                </a:cubicBezTo>
                <a:lnTo>
                  <a:pt x="1050" y="0"/>
                </a:lnTo>
                <a:close/>
                <a:moveTo>
                  <a:pt x="115" y="233"/>
                </a:moveTo>
                <a:lnTo>
                  <a:pt x="115" y="1050"/>
                </a:lnTo>
                <a:lnTo>
                  <a:pt x="932" y="1050"/>
                </a:lnTo>
                <a:lnTo>
                  <a:pt x="932" y="1165"/>
                </a:lnTo>
                <a:lnTo>
                  <a:pt x="115" y="1165"/>
                </a:lnTo>
                <a:cubicBezTo>
                  <a:pt x="52" y="1165"/>
                  <a:pt x="0" y="1113"/>
                  <a:pt x="0" y="1050"/>
                </a:cubicBezTo>
                <a:lnTo>
                  <a:pt x="0" y="233"/>
                </a:lnTo>
                <a:lnTo>
                  <a:pt x="115" y="233"/>
                </a:lnTo>
                <a:close/>
              </a:path>
            </a:pathLst>
          </a:custGeom>
          <a:solidFill>
            <a:srgbClr val="77227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sp>
        <p:nvSpPr>
          <p:cNvPr id="49" name="Title"/>
          <p:cNvSpPr>
            <a:spLocks noChangeAspect="1"/>
          </p:cNvSpPr>
          <p:nvPr/>
        </p:nvSpPr>
        <p:spPr>
          <a:xfrm>
            <a:off x="8340306" y="4387056"/>
            <a:ext cx="2672080" cy="4914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b="1" kern="0" dirty="0" smtClean="0">
                <a:solidFill>
                  <a:srgbClr val="FFFFFF"/>
                </a:solidFill>
                <a:latin typeface="微软雅黑" panose="020B0503020204020204" pitchFamily="34" charset="-122"/>
                <a:ea typeface="微软雅黑" panose="020B0503020204020204" pitchFamily="34" charset="-122"/>
                <a:cs typeface="+mn-ea"/>
                <a:sym typeface="+mn-lt"/>
              </a:rPr>
              <a:t>添加标题</a:t>
            </a:r>
            <a:r>
              <a:rPr lang="zh-CN" altLang="en-US" b="1" kern="0" dirty="0">
                <a:solidFill>
                  <a:srgbClr val="FFFFFF"/>
                </a:solidFill>
                <a:latin typeface="微软雅黑" panose="020B0503020204020204" pitchFamily="34" charset="-122"/>
                <a:ea typeface="微软雅黑" panose="020B0503020204020204" pitchFamily="34" charset="-122"/>
                <a:cs typeface="+mn-ea"/>
                <a:sym typeface="+mn-lt"/>
              </a:rPr>
              <a:t>内容</a:t>
            </a:r>
            <a:endParaRPr kumimoji="0" lang="zh-CN" altLang="en-US"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0" name="Text1"/>
          <p:cNvSpPr/>
          <p:nvPr>
            <p:custDataLst>
              <p:tags r:id="rId5"/>
            </p:custDataLst>
          </p:nvPr>
        </p:nvSpPr>
        <p:spPr bwMode="auto">
          <a:xfrm>
            <a:off x="8647043" y="4820129"/>
            <a:ext cx="2017644" cy="70294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lnSpc>
                <a:spcPct val="150000"/>
              </a:lnSpc>
              <a:defRPr/>
            </a:pPr>
            <a:r>
              <a:rPr lang="zh-CN" altLang="en-US" sz="1400" kern="0" dirty="0">
                <a:solidFill>
                  <a:srgbClr val="FFFFFF"/>
                </a:solidFill>
                <a:latin typeface="微软雅黑" panose="020B0503020204020204" pitchFamily="34" charset="-122"/>
                <a:ea typeface="微软雅黑" panose="020B0503020204020204" pitchFamily="34" charset="-122"/>
                <a:cs typeface="+mn-ea"/>
                <a:sym typeface="+mn-lt"/>
              </a:rPr>
              <a:t>添加正文内容添加正文内容添加正文内容</a:t>
            </a:r>
          </a:p>
        </p:txBody>
      </p:sp>
      <p:sp>
        <p:nvSpPr>
          <p:cNvPr id="51" name="Freeform 43"/>
          <p:cNvSpPr>
            <a:spLocks noChangeArrowheads="1"/>
          </p:cNvSpPr>
          <p:nvPr/>
        </p:nvSpPr>
        <p:spPr bwMode="auto">
          <a:xfrm>
            <a:off x="9515288" y="4031168"/>
            <a:ext cx="324840" cy="324840"/>
          </a:xfrm>
          <a:custGeom>
            <a:avLst/>
            <a:gdLst>
              <a:gd name="T0" fmla="*/ 990 w 1166"/>
              <a:gd name="T1" fmla="*/ 290 h 1166"/>
              <a:gd name="T2" fmla="*/ 990 w 1166"/>
              <a:gd name="T3" fmla="*/ 175 h 1166"/>
              <a:gd name="T4" fmla="*/ 407 w 1166"/>
              <a:gd name="T5" fmla="*/ 175 h 1166"/>
              <a:gd name="T6" fmla="*/ 407 w 1166"/>
              <a:gd name="T7" fmla="*/ 290 h 1166"/>
              <a:gd name="T8" fmla="*/ 990 w 1166"/>
              <a:gd name="T9" fmla="*/ 290 h 1166"/>
              <a:gd name="T10" fmla="*/ 757 w 1166"/>
              <a:gd name="T11" fmla="*/ 758 h 1166"/>
              <a:gd name="T12" fmla="*/ 757 w 1166"/>
              <a:gd name="T13" fmla="*/ 640 h 1166"/>
              <a:gd name="T14" fmla="*/ 407 w 1166"/>
              <a:gd name="T15" fmla="*/ 640 h 1166"/>
              <a:gd name="T16" fmla="*/ 407 w 1166"/>
              <a:gd name="T17" fmla="*/ 758 h 1166"/>
              <a:gd name="T18" fmla="*/ 757 w 1166"/>
              <a:gd name="T19" fmla="*/ 758 h 1166"/>
              <a:gd name="T20" fmla="*/ 990 w 1166"/>
              <a:gd name="T21" fmla="*/ 525 h 1166"/>
              <a:gd name="T22" fmla="*/ 990 w 1166"/>
              <a:gd name="T23" fmla="*/ 408 h 1166"/>
              <a:gd name="T24" fmla="*/ 407 w 1166"/>
              <a:gd name="T25" fmla="*/ 408 h 1166"/>
              <a:gd name="T26" fmla="*/ 407 w 1166"/>
              <a:gd name="T27" fmla="*/ 525 h 1166"/>
              <a:gd name="T28" fmla="*/ 990 w 1166"/>
              <a:gd name="T29" fmla="*/ 525 h 1166"/>
              <a:gd name="T30" fmla="*/ 1050 w 1166"/>
              <a:gd name="T31" fmla="*/ 0 h 1166"/>
              <a:gd name="T32" fmla="*/ 1165 w 1166"/>
              <a:gd name="T33" fmla="*/ 115 h 1166"/>
              <a:gd name="T34" fmla="*/ 1165 w 1166"/>
              <a:gd name="T35" fmla="*/ 815 h 1166"/>
              <a:gd name="T36" fmla="*/ 1050 w 1166"/>
              <a:gd name="T37" fmla="*/ 933 h 1166"/>
              <a:gd name="T38" fmla="*/ 350 w 1166"/>
              <a:gd name="T39" fmla="*/ 933 h 1166"/>
              <a:gd name="T40" fmla="*/ 232 w 1166"/>
              <a:gd name="T41" fmla="*/ 815 h 1166"/>
              <a:gd name="T42" fmla="*/ 232 w 1166"/>
              <a:gd name="T43" fmla="*/ 115 h 1166"/>
              <a:gd name="T44" fmla="*/ 350 w 1166"/>
              <a:gd name="T45" fmla="*/ 0 h 1166"/>
              <a:gd name="T46" fmla="*/ 1050 w 1166"/>
              <a:gd name="T47" fmla="*/ 0 h 1166"/>
              <a:gd name="T48" fmla="*/ 115 w 1166"/>
              <a:gd name="T49" fmla="*/ 233 h 1166"/>
              <a:gd name="T50" fmla="*/ 115 w 1166"/>
              <a:gd name="T51" fmla="*/ 1050 h 1166"/>
              <a:gd name="T52" fmla="*/ 932 w 1166"/>
              <a:gd name="T53" fmla="*/ 1050 h 1166"/>
              <a:gd name="T54" fmla="*/ 932 w 1166"/>
              <a:gd name="T55" fmla="*/ 1165 h 1166"/>
              <a:gd name="T56" fmla="*/ 115 w 1166"/>
              <a:gd name="T57" fmla="*/ 1165 h 1166"/>
              <a:gd name="T58" fmla="*/ 0 w 1166"/>
              <a:gd name="T59" fmla="*/ 1050 h 1166"/>
              <a:gd name="T60" fmla="*/ 0 w 1166"/>
              <a:gd name="T61" fmla="*/ 233 h 1166"/>
              <a:gd name="T62" fmla="*/ 115 w 1166"/>
              <a:gd name="T63" fmla="*/ 233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66" h="1166">
                <a:moveTo>
                  <a:pt x="990" y="290"/>
                </a:moveTo>
                <a:lnTo>
                  <a:pt x="990" y="175"/>
                </a:lnTo>
                <a:lnTo>
                  <a:pt x="407" y="175"/>
                </a:lnTo>
                <a:lnTo>
                  <a:pt x="407" y="290"/>
                </a:lnTo>
                <a:lnTo>
                  <a:pt x="990" y="290"/>
                </a:lnTo>
                <a:close/>
                <a:moveTo>
                  <a:pt x="757" y="758"/>
                </a:moveTo>
                <a:lnTo>
                  <a:pt x="757" y="640"/>
                </a:lnTo>
                <a:lnTo>
                  <a:pt x="407" y="640"/>
                </a:lnTo>
                <a:lnTo>
                  <a:pt x="407" y="758"/>
                </a:lnTo>
                <a:lnTo>
                  <a:pt x="757" y="758"/>
                </a:lnTo>
                <a:close/>
                <a:moveTo>
                  <a:pt x="990" y="525"/>
                </a:moveTo>
                <a:lnTo>
                  <a:pt x="990" y="408"/>
                </a:lnTo>
                <a:lnTo>
                  <a:pt x="407" y="408"/>
                </a:lnTo>
                <a:lnTo>
                  <a:pt x="407" y="525"/>
                </a:lnTo>
                <a:lnTo>
                  <a:pt x="990" y="525"/>
                </a:lnTo>
                <a:close/>
                <a:moveTo>
                  <a:pt x="1050" y="0"/>
                </a:moveTo>
                <a:cubicBezTo>
                  <a:pt x="1113" y="0"/>
                  <a:pt x="1165" y="52"/>
                  <a:pt x="1165" y="115"/>
                </a:cubicBezTo>
                <a:lnTo>
                  <a:pt x="1165" y="815"/>
                </a:lnTo>
                <a:cubicBezTo>
                  <a:pt x="1165" y="878"/>
                  <a:pt x="1113" y="933"/>
                  <a:pt x="1050" y="933"/>
                </a:cubicBezTo>
                <a:lnTo>
                  <a:pt x="350" y="933"/>
                </a:lnTo>
                <a:cubicBezTo>
                  <a:pt x="287" y="933"/>
                  <a:pt x="232" y="878"/>
                  <a:pt x="232" y="815"/>
                </a:cubicBezTo>
                <a:lnTo>
                  <a:pt x="232" y="115"/>
                </a:lnTo>
                <a:cubicBezTo>
                  <a:pt x="232" y="52"/>
                  <a:pt x="287" y="0"/>
                  <a:pt x="350" y="0"/>
                </a:cubicBezTo>
                <a:lnTo>
                  <a:pt x="1050" y="0"/>
                </a:lnTo>
                <a:close/>
                <a:moveTo>
                  <a:pt x="115" y="233"/>
                </a:moveTo>
                <a:lnTo>
                  <a:pt x="115" y="1050"/>
                </a:lnTo>
                <a:lnTo>
                  <a:pt x="932" y="1050"/>
                </a:lnTo>
                <a:lnTo>
                  <a:pt x="932" y="1165"/>
                </a:lnTo>
                <a:lnTo>
                  <a:pt x="115" y="1165"/>
                </a:lnTo>
                <a:cubicBezTo>
                  <a:pt x="52" y="1165"/>
                  <a:pt x="0" y="1113"/>
                  <a:pt x="0" y="1050"/>
                </a:cubicBezTo>
                <a:lnTo>
                  <a:pt x="0" y="233"/>
                </a:lnTo>
                <a:lnTo>
                  <a:pt x="115" y="233"/>
                </a:ln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FF780C"/>
              </a:solidFill>
              <a:effectLst/>
              <a:uLnTx/>
              <a:uFillTx/>
              <a:latin typeface="微软雅黑" panose="020B0503020204020204" pitchFamily="34" charset="-122"/>
              <a:ea typeface="微软雅黑" panose="020B0503020204020204" pitchFamily="34" charset="-122"/>
            </a:endParaRPr>
          </a:p>
        </p:txBody>
      </p:sp>
      <p:sp>
        <p:nvSpPr>
          <p:cNvPr id="52" name="Title"/>
          <p:cNvSpPr>
            <a:spLocks noChangeAspect="1"/>
          </p:cNvSpPr>
          <p:nvPr/>
        </p:nvSpPr>
        <p:spPr>
          <a:xfrm>
            <a:off x="5294345" y="4387056"/>
            <a:ext cx="2672080" cy="4914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b="1" kern="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添加标题</a:t>
            </a:r>
            <a:r>
              <a:rPr lang="zh-CN" altLang="en-US" b="1"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内容</a:t>
            </a:r>
            <a:endParaRPr kumimoji="0" lang="zh-CN" altLang="en-US" b="1"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3" name="Text1"/>
          <p:cNvSpPr/>
          <p:nvPr>
            <p:custDataLst>
              <p:tags r:id="rId6"/>
            </p:custDataLst>
          </p:nvPr>
        </p:nvSpPr>
        <p:spPr bwMode="auto">
          <a:xfrm>
            <a:off x="5625548" y="4820129"/>
            <a:ext cx="1997765" cy="70294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lnSpc>
                <a:spcPct val="150000"/>
              </a:lnSpc>
              <a:defRPr/>
            </a:pP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添加正文内容添加正文内容添加正文内容</a:t>
            </a:r>
          </a:p>
        </p:txBody>
      </p:sp>
      <p:sp>
        <p:nvSpPr>
          <p:cNvPr id="55" name="Freeform 43"/>
          <p:cNvSpPr>
            <a:spLocks noChangeArrowheads="1"/>
          </p:cNvSpPr>
          <p:nvPr/>
        </p:nvSpPr>
        <p:spPr bwMode="auto">
          <a:xfrm>
            <a:off x="6469327" y="4031168"/>
            <a:ext cx="324840" cy="324840"/>
          </a:xfrm>
          <a:custGeom>
            <a:avLst/>
            <a:gdLst>
              <a:gd name="T0" fmla="*/ 990 w 1166"/>
              <a:gd name="T1" fmla="*/ 290 h 1166"/>
              <a:gd name="T2" fmla="*/ 990 w 1166"/>
              <a:gd name="T3" fmla="*/ 175 h 1166"/>
              <a:gd name="T4" fmla="*/ 407 w 1166"/>
              <a:gd name="T5" fmla="*/ 175 h 1166"/>
              <a:gd name="T6" fmla="*/ 407 w 1166"/>
              <a:gd name="T7" fmla="*/ 290 h 1166"/>
              <a:gd name="T8" fmla="*/ 990 w 1166"/>
              <a:gd name="T9" fmla="*/ 290 h 1166"/>
              <a:gd name="T10" fmla="*/ 757 w 1166"/>
              <a:gd name="T11" fmla="*/ 758 h 1166"/>
              <a:gd name="T12" fmla="*/ 757 w 1166"/>
              <a:gd name="T13" fmla="*/ 640 h 1166"/>
              <a:gd name="T14" fmla="*/ 407 w 1166"/>
              <a:gd name="T15" fmla="*/ 640 h 1166"/>
              <a:gd name="T16" fmla="*/ 407 w 1166"/>
              <a:gd name="T17" fmla="*/ 758 h 1166"/>
              <a:gd name="T18" fmla="*/ 757 w 1166"/>
              <a:gd name="T19" fmla="*/ 758 h 1166"/>
              <a:gd name="T20" fmla="*/ 990 w 1166"/>
              <a:gd name="T21" fmla="*/ 525 h 1166"/>
              <a:gd name="T22" fmla="*/ 990 w 1166"/>
              <a:gd name="T23" fmla="*/ 408 h 1166"/>
              <a:gd name="T24" fmla="*/ 407 w 1166"/>
              <a:gd name="T25" fmla="*/ 408 h 1166"/>
              <a:gd name="T26" fmla="*/ 407 w 1166"/>
              <a:gd name="T27" fmla="*/ 525 h 1166"/>
              <a:gd name="T28" fmla="*/ 990 w 1166"/>
              <a:gd name="T29" fmla="*/ 525 h 1166"/>
              <a:gd name="T30" fmla="*/ 1050 w 1166"/>
              <a:gd name="T31" fmla="*/ 0 h 1166"/>
              <a:gd name="T32" fmla="*/ 1165 w 1166"/>
              <a:gd name="T33" fmla="*/ 115 h 1166"/>
              <a:gd name="T34" fmla="*/ 1165 w 1166"/>
              <a:gd name="T35" fmla="*/ 815 h 1166"/>
              <a:gd name="T36" fmla="*/ 1050 w 1166"/>
              <a:gd name="T37" fmla="*/ 933 h 1166"/>
              <a:gd name="T38" fmla="*/ 350 w 1166"/>
              <a:gd name="T39" fmla="*/ 933 h 1166"/>
              <a:gd name="T40" fmla="*/ 232 w 1166"/>
              <a:gd name="T41" fmla="*/ 815 h 1166"/>
              <a:gd name="T42" fmla="*/ 232 w 1166"/>
              <a:gd name="T43" fmla="*/ 115 h 1166"/>
              <a:gd name="T44" fmla="*/ 350 w 1166"/>
              <a:gd name="T45" fmla="*/ 0 h 1166"/>
              <a:gd name="T46" fmla="*/ 1050 w 1166"/>
              <a:gd name="T47" fmla="*/ 0 h 1166"/>
              <a:gd name="T48" fmla="*/ 115 w 1166"/>
              <a:gd name="T49" fmla="*/ 233 h 1166"/>
              <a:gd name="T50" fmla="*/ 115 w 1166"/>
              <a:gd name="T51" fmla="*/ 1050 h 1166"/>
              <a:gd name="T52" fmla="*/ 932 w 1166"/>
              <a:gd name="T53" fmla="*/ 1050 h 1166"/>
              <a:gd name="T54" fmla="*/ 932 w 1166"/>
              <a:gd name="T55" fmla="*/ 1165 h 1166"/>
              <a:gd name="T56" fmla="*/ 115 w 1166"/>
              <a:gd name="T57" fmla="*/ 1165 h 1166"/>
              <a:gd name="T58" fmla="*/ 0 w 1166"/>
              <a:gd name="T59" fmla="*/ 1050 h 1166"/>
              <a:gd name="T60" fmla="*/ 0 w 1166"/>
              <a:gd name="T61" fmla="*/ 233 h 1166"/>
              <a:gd name="T62" fmla="*/ 115 w 1166"/>
              <a:gd name="T63" fmla="*/ 233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66" h="1166">
                <a:moveTo>
                  <a:pt x="990" y="290"/>
                </a:moveTo>
                <a:lnTo>
                  <a:pt x="990" y="175"/>
                </a:lnTo>
                <a:lnTo>
                  <a:pt x="407" y="175"/>
                </a:lnTo>
                <a:lnTo>
                  <a:pt x="407" y="290"/>
                </a:lnTo>
                <a:lnTo>
                  <a:pt x="990" y="290"/>
                </a:lnTo>
                <a:close/>
                <a:moveTo>
                  <a:pt x="757" y="758"/>
                </a:moveTo>
                <a:lnTo>
                  <a:pt x="757" y="640"/>
                </a:lnTo>
                <a:lnTo>
                  <a:pt x="407" y="640"/>
                </a:lnTo>
                <a:lnTo>
                  <a:pt x="407" y="758"/>
                </a:lnTo>
                <a:lnTo>
                  <a:pt x="757" y="758"/>
                </a:lnTo>
                <a:close/>
                <a:moveTo>
                  <a:pt x="990" y="525"/>
                </a:moveTo>
                <a:lnTo>
                  <a:pt x="990" y="408"/>
                </a:lnTo>
                <a:lnTo>
                  <a:pt x="407" y="408"/>
                </a:lnTo>
                <a:lnTo>
                  <a:pt x="407" y="525"/>
                </a:lnTo>
                <a:lnTo>
                  <a:pt x="990" y="525"/>
                </a:lnTo>
                <a:close/>
                <a:moveTo>
                  <a:pt x="1050" y="0"/>
                </a:moveTo>
                <a:cubicBezTo>
                  <a:pt x="1113" y="0"/>
                  <a:pt x="1165" y="52"/>
                  <a:pt x="1165" y="115"/>
                </a:cubicBezTo>
                <a:lnTo>
                  <a:pt x="1165" y="815"/>
                </a:lnTo>
                <a:cubicBezTo>
                  <a:pt x="1165" y="878"/>
                  <a:pt x="1113" y="933"/>
                  <a:pt x="1050" y="933"/>
                </a:cubicBezTo>
                <a:lnTo>
                  <a:pt x="350" y="933"/>
                </a:lnTo>
                <a:cubicBezTo>
                  <a:pt x="287" y="933"/>
                  <a:pt x="232" y="878"/>
                  <a:pt x="232" y="815"/>
                </a:cubicBezTo>
                <a:lnTo>
                  <a:pt x="232" y="115"/>
                </a:lnTo>
                <a:cubicBezTo>
                  <a:pt x="232" y="52"/>
                  <a:pt x="287" y="0"/>
                  <a:pt x="350" y="0"/>
                </a:cubicBezTo>
                <a:lnTo>
                  <a:pt x="1050" y="0"/>
                </a:lnTo>
                <a:close/>
                <a:moveTo>
                  <a:pt x="115" y="233"/>
                </a:moveTo>
                <a:lnTo>
                  <a:pt x="115" y="1050"/>
                </a:lnTo>
                <a:lnTo>
                  <a:pt x="932" y="1050"/>
                </a:lnTo>
                <a:lnTo>
                  <a:pt x="932" y="1165"/>
                </a:lnTo>
                <a:lnTo>
                  <a:pt x="115" y="1165"/>
                </a:lnTo>
                <a:cubicBezTo>
                  <a:pt x="52" y="1165"/>
                  <a:pt x="0" y="1113"/>
                  <a:pt x="0" y="1050"/>
                </a:cubicBezTo>
                <a:lnTo>
                  <a:pt x="0" y="233"/>
                </a:lnTo>
                <a:lnTo>
                  <a:pt x="115" y="233"/>
                </a:lnTo>
                <a:close/>
              </a:path>
            </a:pathLst>
          </a:custGeom>
          <a:solidFill>
            <a:srgbClr val="68A4C6"/>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sp>
        <p:nvSpPr>
          <p:cNvPr id="57" name="小李PPT1">
            <a:extLst>
              <a:ext uri="{FF2B5EF4-FFF2-40B4-BE49-F238E27FC236}">
                <a16:creationId xmlns:a16="http://schemas.microsoft.com/office/drawing/2014/main" id="{E1B43288-D221-A7A2-595B-AA04284C8D23}"/>
              </a:ext>
            </a:extLst>
          </p:cNvPr>
          <p:cNvSpPr txBox="1"/>
          <p:nvPr/>
        </p:nvSpPr>
        <p:spPr>
          <a:xfrm>
            <a:off x="363836" y="244861"/>
            <a:ext cx="4493538" cy="523220"/>
          </a:xfrm>
          <a:prstGeom prst="rect">
            <a:avLst/>
          </a:prstGeom>
          <a:noFill/>
        </p:spPr>
        <p:txBody>
          <a:bodyPr wrap="none" rtlCol="0">
            <a:spAutoFit/>
          </a:bodyPr>
          <a:lstStyle/>
          <a:p>
            <a:pPr>
              <a:spcAft>
                <a:spcPts val="500"/>
              </a:spcAft>
              <a:defRPr/>
            </a:pP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添加标题</a:t>
            </a:r>
            <a:r>
              <a:rPr lang="zh-CN" altLang="en-US" sz="2800" b="1">
                <a:solidFill>
                  <a:srgbClr val="6C2280"/>
                </a:solidFill>
                <a:latin typeface="微软雅黑" panose="020B0503020204020204" pitchFamily="34" charset="-122"/>
                <a:ea typeface="微软雅黑" panose="020B0503020204020204" pitchFamily="34" charset="-122"/>
                <a:cs typeface="Alibaba PuHuiTi" pitchFamily="18" charset="-122"/>
              </a:rPr>
              <a:t>文字</a:t>
            </a:r>
            <a:r>
              <a:rPr lang="zh-CN" altLang="en-US" sz="2800" b="1" smtClean="0">
                <a:solidFill>
                  <a:srgbClr val="6C2280"/>
                </a:solidFill>
                <a:latin typeface="微软雅黑" panose="020B0503020204020204" pitchFamily="34" charset="-122"/>
                <a:ea typeface="微软雅黑" panose="020B0503020204020204" pitchFamily="34" charset="-122"/>
                <a:cs typeface="Alibaba PuHuiTi" pitchFamily="18" charset="-122"/>
              </a:rPr>
              <a:t>（图文排版</a:t>
            </a: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a:t>
            </a:r>
          </a:p>
        </p:txBody>
      </p:sp>
      <p:cxnSp>
        <p:nvCxnSpPr>
          <p:cNvPr id="60" name="直线连接符 3">
            <a:extLst>
              <a:ext uri="{FF2B5EF4-FFF2-40B4-BE49-F238E27FC236}">
                <a16:creationId xmlns:a16="http://schemas.microsoft.com/office/drawing/2014/main" id="{6C9B2295-9DCA-6479-A37D-96E286785844}"/>
              </a:ext>
            </a:extLst>
          </p:cNvPr>
          <p:cNvCxnSpPr>
            <a:cxnSpLocks/>
          </p:cNvCxnSpPr>
          <p:nvPr/>
        </p:nvCxnSpPr>
        <p:spPr>
          <a:xfrm>
            <a:off x="454763" y="853601"/>
            <a:ext cx="11282474" cy="0"/>
          </a:xfrm>
          <a:prstGeom prst="line">
            <a:avLst/>
          </a:prstGeom>
          <a:noFill/>
          <a:ln w="19050" cap="flat" cmpd="sng" algn="ctr">
            <a:solidFill>
              <a:srgbClr val="6C2280"/>
            </a:solidFill>
            <a:prstDash val="solid"/>
            <a:miter lim="800000"/>
          </a:ln>
          <a:effectLst/>
        </p:spPr>
      </p:cxnSp>
      <p:pic>
        <p:nvPicPr>
          <p:cNvPr id="61" name="图片 60"/>
          <p:cNvPicPr>
            <a:picLocks noChangeAspect="1"/>
          </p:cNvPicPr>
          <p:nvPr/>
        </p:nvPicPr>
        <p:blipFill rotWithShape="1">
          <a:blip r:embed="rId12"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grpSp>
        <p:nvGrpSpPr>
          <p:cNvPr id="62" name="Google Shape;13259;p85"/>
          <p:cNvGrpSpPr/>
          <p:nvPr/>
        </p:nvGrpSpPr>
        <p:grpSpPr>
          <a:xfrm>
            <a:off x="1015054" y="4263827"/>
            <a:ext cx="343926" cy="344841"/>
            <a:chOff x="-5251625" y="3991275"/>
            <a:chExt cx="291450" cy="292225"/>
          </a:xfrm>
          <a:solidFill>
            <a:srgbClr val="68A4C6"/>
          </a:solidFill>
        </p:grpSpPr>
        <p:sp>
          <p:nvSpPr>
            <p:cNvPr id="63" name="Google Shape;13260;p85"/>
            <p:cNvSpPr/>
            <p:nvPr/>
          </p:nvSpPr>
          <p:spPr>
            <a:xfrm>
              <a:off x="-5179950" y="4198400"/>
              <a:ext cx="145725" cy="85100"/>
            </a:xfrm>
            <a:custGeom>
              <a:avLst/>
              <a:gdLst/>
              <a:ahLst/>
              <a:cxnLst/>
              <a:rect l="l" t="t" r="r" b="b"/>
              <a:pathLst>
                <a:path w="5829" h="3404" extrusionOk="0">
                  <a:moveTo>
                    <a:pt x="0" y="1"/>
                  </a:moveTo>
                  <a:lnTo>
                    <a:pt x="504" y="3151"/>
                  </a:lnTo>
                  <a:cubicBezTo>
                    <a:pt x="567" y="3309"/>
                    <a:pt x="662" y="3403"/>
                    <a:pt x="883" y="3403"/>
                  </a:cubicBezTo>
                  <a:lnTo>
                    <a:pt x="4978" y="3403"/>
                  </a:lnTo>
                  <a:cubicBezTo>
                    <a:pt x="5136" y="3403"/>
                    <a:pt x="5293" y="3309"/>
                    <a:pt x="5325" y="3151"/>
                  </a:cubicBezTo>
                  <a:lnTo>
                    <a:pt x="582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微软雅黑" panose="020B0503020204020204" pitchFamily="34" charset="-122"/>
                <a:ea typeface="微软雅黑" panose="020B0503020204020204" pitchFamily="34" charset="-122"/>
              </a:endParaRPr>
            </a:p>
          </p:txBody>
        </p:sp>
        <p:sp>
          <p:nvSpPr>
            <p:cNvPr id="64" name="Google Shape;13261;p85"/>
            <p:cNvSpPr/>
            <p:nvPr/>
          </p:nvSpPr>
          <p:spPr>
            <a:xfrm>
              <a:off x="-5203575" y="4129100"/>
              <a:ext cx="196925" cy="51225"/>
            </a:xfrm>
            <a:custGeom>
              <a:avLst/>
              <a:gdLst/>
              <a:ahLst/>
              <a:cxnLst/>
              <a:rect l="l" t="t" r="r" b="b"/>
              <a:pathLst>
                <a:path w="7877" h="2049" extrusionOk="0">
                  <a:moveTo>
                    <a:pt x="1229" y="1"/>
                  </a:moveTo>
                  <a:cubicBezTo>
                    <a:pt x="504" y="1"/>
                    <a:pt x="0" y="662"/>
                    <a:pt x="284" y="1387"/>
                  </a:cubicBezTo>
                  <a:cubicBezTo>
                    <a:pt x="284" y="1702"/>
                    <a:pt x="567" y="1922"/>
                    <a:pt x="882" y="2017"/>
                  </a:cubicBezTo>
                  <a:cubicBezTo>
                    <a:pt x="945" y="2048"/>
                    <a:pt x="1071" y="2048"/>
                    <a:pt x="1197" y="2048"/>
                  </a:cubicBezTo>
                  <a:lnTo>
                    <a:pt x="6648" y="2048"/>
                  </a:lnTo>
                  <a:cubicBezTo>
                    <a:pt x="6774" y="2048"/>
                    <a:pt x="6868" y="2017"/>
                    <a:pt x="6963" y="2017"/>
                  </a:cubicBezTo>
                  <a:cubicBezTo>
                    <a:pt x="7278" y="1922"/>
                    <a:pt x="7530" y="1702"/>
                    <a:pt x="7656" y="1387"/>
                  </a:cubicBezTo>
                  <a:cubicBezTo>
                    <a:pt x="7876" y="662"/>
                    <a:pt x="7372" y="1"/>
                    <a:pt x="67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微软雅黑" panose="020B0503020204020204" pitchFamily="34" charset="-122"/>
                <a:ea typeface="微软雅黑" panose="020B0503020204020204" pitchFamily="34" charset="-122"/>
              </a:endParaRPr>
            </a:p>
          </p:txBody>
        </p:sp>
        <p:sp>
          <p:nvSpPr>
            <p:cNvPr id="65" name="Google Shape;13262;p85"/>
            <p:cNvSpPr/>
            <p:nvPr/>
          </p:nvSpPr>
          <p:spPr>
            <a:xfrm>
              <a:off x="-5251625" y="3991275"/>
              <a:ext cx="291450" cy="172500"/>
            </a:xfrm>
            <a:custGeom>
              <a:avLst/>
              <a:gdLst/>
              <a:ahLst/>
              <a:cxnLst/>
              <a:rect l="l" t="t" r="r" b="b"/>
              <a:pathLst>
                <a:path w="11658" h="6900" extrusionOk="0">
                  <a:moveTo>
                    <a:pt x="1009" y="0"/>
                  </a:moveTo>
                  <a:cubicBezTo>
                    <a:pt x="473" y="0"/>
                    <a:pt x="0" y="473"/>
                    <a:pt x="0" y="1040"/>
                  </a:cubicBezTo>
                  <a:lnTo>
                    <a:pt x="0" y="5829"/>
                  </a:lnTo>
                  <a:cubicBezTo>
                    <a:pt x="0" y="6396"/>
                    <a:pt x="473" y="6900"/>
                    <a:pt x="1009" y="6900"/>
                  </a:cubicBezTo>
                  <a:lnTo>
                    <a:pt x="1418" y="6900"/>
                  </a:lnTo>
                  <a:cubicBezTo>
                    <a:pt x="1387" y="6774"/>
                    <a:pt x="1387" y="6648"/>
                    <a:pt x="1387" y="6553"/>
                  </a:cubicBezTo>
                  <a:cubicBezTo>
                    <a:pt x="1387" y="5608"/>
                    <a:pt x="2111" y="4852"/>
                    <a:pt x="3056" y="4852"/>
                  </a:cubicBezTo>
                  <a:lnTo>
                    <a:pt x="3781" y="4852"/>
                  </a:lnTo>
                  <a:cubicBezTo>
                    <a:pt x="3907" y="4285"/>
                    <a:pt x="4254" y="3875"/>
                    <a:pt x="4726" y="3623"/>
                  </a:cubicBezTo>
                  <a:cubicBezTo>
                    <a:pt x="4537" y="3371"/>
                    <a:pt x="4411" y="3119"/>
                    <a:pt x="4411" y="2773"/>
                  </a:cubicBezTo>
                  <a:cubicBezTo>
                    <a:pt x="4411" y="2016"/>
                    <a:pt x="5041" y="1386"/>
                    <a:pt x="5797" y="1386"/>
                  </a:cubicBezTo>
                  <a:cubicBezTo>
                    <a:pt x="6522" y="1386"/>
                    <a:pt x="7152" y="2016"/>
                    <a:pt x="7152" y="2773"/>
                  </a:cubicBezTo>
                  <a:cubicBezTo>
                    <a:pt x="7152" y="3088"/>
                    <a:pt x="7058" y="3403"/>
                    <a:pt x="6837" y="3623"/>
                  </a:cubicBezTo>
                  <a:cubicBezTo>
                    <a:pt x="7310" y="3875"/>
                    <a:pt x="7688" y="4285"/>
                    <a:pt x="7782" y="4852"/>
                  </a:cubicBezTo>
                  <a:lnTo>
                    <a:pt x="8507" y="4852"/>
                  </a:lnTo>
                  <a:cubicBezTo>
                    <a:pt x="9452" y="4852"/>
                    <a:pt x="10208" y="5608"/>
                    <a:pt x="10208" y="6553"/>
                  </a:cubicBezTo>
                  <a:cubicBezTo>
                    <a:pt x="10208" y="6648"/>
                    <a:pt x="10208" y="6774"/>
                    <a:pt x="10145" y="6900"/>
                  </a:cubicBezTo>
                  <a:lnTo>
                    <a:pt x="10586" y="6900"/>
                  </a:lnTo>
                  <a:cubicBezTo>
                    <a:pt x="11153" y="6900"/>
                    <a:pt x="11626" y="6427"/>
                    <a:pt x="11626" y="5829"/>
                  </a:cubicBezTo>
                  <a:lnTo>
                    <a:pt x="11626" y="1040"/>
                  </a:lnTo>
                  <a:cubicBezTo>
                    <a:pt x="11657" y="473"/>
                    <a:pt x="11185" y="0"/>
                    <a:pt x="106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微软雅黑" panose="020B0503020204020204" pitchFamily="34" charset="-122"/>
                <a:ea typeface="微软雅黑" panose="020B0503020204020204" pitchFamily="34" charset="-122"/>
              </a:endParaRPr>
            </a:p>
          </p:txBody>
        </p:sp>
        <p:sp>
          <p:nvSpPr>
            <p:cNvPr id="87" name="Google Shape;13263;p85"/>
            <p:cNvSpPr/>
            <p:nvPr/>
          </p:nvSpPr>
          <p:spPr>
            <a:xfrm>
              <a:off x="-5139775" y="4096025"/>
              <a:ext cx="65400" cy="17350"/>
            </a:xfrm>
            <a:custGeom>
              <a:avLst/>
              <a:gdLst/>
              <a:ahLst/>
              <a:cxnLst/>
              <a:rect l="l" t="t" r="r" b="b"/>
              <a:pathLst>
                <a:path w="2616" h="694" extrusionOk="0">
                  <a:moveTo>
                    <a:pt x="1008" y="0"/>
                  </a:moveTo>
                  <a:cubicBezTo>
                    <a:pt x="567" y="0"/>
                    <a:pt x="158" y="315"/>
                    <a:pt x="0" y="693"/>
                  </a:cubicBezTo>
                  <a:lnTo>
                    <a:pt x="2615" y="693"/>
                  </a:lnTo>
                  <a:cubicBezTo>
                    <a:pt x="2489" y="252"/>
                    <a:pt x="2111" y="0"/>
                    <a:pt x="16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微软雅黑" panose="020B0503020204020204" pitchFamily="34" charset="-122"/>
                <a:ea typeface="微软雅黑" panose="020B0503020204020204" pitchFamily="34" charset="-122"/>
              </a:endParaRPr>
            </a:p>
          </p:txBody>
        </p:sp>
        <p:sp>
          <p:nvSpPr>
            <p:cNvPr id="88" name="Google Shape;13264;p85"/>
            <p:cNvSpPr/>
            <p:nvPr/>
          </p:nvSpPr>
          <p:spPr>
            <a:xfrm>
              <a:off x="-5122450" y="4044825"/>
              <a:ext cx="33100" cy="33100"/>
            </a:xfrm>
            <a:custGeom>
              <a:avLst/>
              <a:gdLst/>
              <a:ahLst/>
              <a:cxnLst/>
              <a:rect l="l" t="t" r="r" b="b"/>
              <a:pathLst>
                <a:path w="1324" h="1324" extrusionOk="0">
                  <a:moveTo>
                    <a:pt x="662" y="0"/>
                  </a:moveTo>
                  <a:cubicBezTo>
                    <a:pt x="252" y="0"/>
                    <a:pt x="0" y="316"/>
                    <a:pt x="0" y="662"/>
                  </a:cubicBezTo>
                  <a:cubicBezTo>
                    <a:pt x="0" y="1009"/>
                    <a:pt x="315" y="1324"/>
                    <a:pt x="662" y="1324"/>
                  </a:cubicBezTo>
                  <a:cubicBezTo>
                    <a:pt x="1008" y="1324"/>
                    <a:pt x="1323" y="1009"/>
                    <a:pt x="1323" y="662"/>
                  </a:cubicBezTo>
                  <a:cubicBezTo>
                    <a:pt x="1323" y="253"/>
                    <a:pt x="1008" y="0"/>
                    <a:pt x="6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微软雅黑" panose="020B0503020204020204" pitchFamily="34" charset="-122"/>
                <a:ea typeface="微软雅黑" panose="020B0503020204020204" pitchFamily="34" charset="-122"/>
              </a:endParaRPr>
            </a:p>
          </p:txBody>
        </p:sp>
      </p:grpSp>
    </p:spTree>
    <p:custDataLst>
      <p:tags r:id="rId1"/>
    </p:custDataLst>
    <p:extLst>
      <p:ext uri="{BB962C8B-B14F-4D97-AF65-F5344CB8AC3E}">
        <p14:creationId xmlns:p14="http://schemas.microsoft.com/office/powerpoint/2010/main" val="934691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任意形状 7">
            <a:extLst>
              <a:ext uri="{FF2B5EF4-FFF2-40B4-BE49-F238E27FC236}">
                <a16:creationId xmlns:a16="http://schemas.microsoft.com/office/drawing/2014/main" id="{E894657C-8E66-DCE9-5F83-40CE6E98B07F}"/>
              </a:ext>
            </a:extLst>
          </p:cNvPr>
          <p:cNvSpPr/>
          <p:nvPr/>
        </p:nvSpPr>
        <p:spPr>
          <a:xfrm>
            <a:off x="1142770" y="4504262"/>
            <a:ext cx="9752003" cy="356443"/>
          </a:xfrm>
          <a:custGeom>
            <a:avLst/>
            <a:gdLst>
              <a:gd name="connsiteX0" fmla="*/ 11403955 w 11403955"/>
              <a:gd name="connsiteY0" fmla="*/ 2690 h 306593"/>
              <a:gd name="connsiteX1" fmla="*/ 5708700 w 11403955"/>
              <a:gd name="connsiteY1" fmla="*/ 306593 h 306593"/>
              <a:gd name="connsiteX2" fmla="*/ 0 w 11403955"/>
              <a:gd name="connsiteY2" fmla="*/ 0 h 306593"/>
            </a:gdLst>
            <a:ahLst/>
            <a:cxnLst>
              <a:cxn ang="0">
                <a:pos x="connsiteX0" y="connsiteY0"/>
              </a:cxn>
              <a:cxn ang="0">
                <a:pos x="connsiteX1" y="connsiteY1"/>
              </a:cxn>
              <a:cxn ang="0">
                <a:pos x="connsiteX2" y="connsiteY2"/>
              </a:cxn>
            </a:cxnLst>
            <a:rect l="l" t="t" r="r" b="b"/>
            <a:pathLst>
              <a:path w="11403955" h="306593">
                <a:moveTo>
                  <a:pt x="11403955" y="2690"/>
                </a:moveTo>
                <a:cubicBezTo>
                  <a:pt x="9653431" y="199017"/>
                  <a:pt x="7728123" y="306593"/>
                  <a:pt x="5708700" y="306593"/>
                </a:cubicBezTo>
                <a:cubicBezTo>
                  <a:pt x="3683900" y="306593"/>
                  <a:pt x="1753214" y="196327"/>
                  <a:pt x="0" y="0"/>
                </a:cubicBezTo>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50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libaba PuHuiTi" pitchFamily="18" charset="-122"/>
              <a:ea typeface="Alibaba PuHuiTi" pitchFamily="18" charset="-122"/>
              <a:cs typeface="Alibaba PuHuiTi" pitchFamily="18" charset="-122"/>
            </a:endParaRPr>
          </a:p>
        </p:txBody>
      </p:sp>
      <p:sp>
        <p:nvSpPr>
          <p:cNvPr id="9" name="任意形状 8">
            <a:extLst>
              <a:ext uri="{FF2B5EF4-FFF2-40B4-BE49-F238E27FC236}">
                <a16:creationId xmlns:a16="http://schemas.microsoft.com/office/drawing/2014/main" id="{73C303D0-F447-1B7A-CB03-ECCDDBFA4438}"/>
              </a:ext>
            </a:extLst>
          </p:cNvPr>
          <p:cNvSpPr/>
          <p:nvPr/>
        </p:nvSpPr>
        <p:spPr>
          <a:xfrm>
            <a:off x="1142770" y="1459847"/>
            <a:ext cx="2188828" cy="2985247"/>
          </a:xfrm>
          <a:custGeom>
            <a:avLst/>
            <a:gdLst>
              <a:gd name="connsiteX0" fmla="*/ 2188828 w 2188828"/>
              <a:gd name="connsiteY0" fmla="*/ 0 h 2985247"/>
              <a:gd name="connsiteX1" fmla="*/ 2188828 w 2188828"/>
              <a:gd name="connsiteY1" fmla="*/ 2985248 h 2985247"/>
              <a:gd name="connsiteX2" fmla="*/ 0 w 2188828"/>
              <a:gd name="connsiteY2" fmla="*/ 2791610 h 2985247"/>
              <a:gd name="connsiteX3" fmla="*/ 0 w 2188828"/>
              <a:gd name="connsiteY3" fmla="*/ 0 h 2985247"/>
              <a:gd name="connsiteX4" fmla="*/ 2188828 w 2188828"/>
              <a:gd name="connsiteY4" fmla="*/ 0 h 2985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828" h="2985247">
                <a:moveTo>
                  <a:pt x="2188828" y="0"/>
                </a:moveTo>
                <a:lnTo>
                  <a:pt x="2188828" y="2985248"/>
                </a:lnTo>
                <a:cubicBezTo>
                  <a:pt x="1433225" y="2936838"/>
                  <a:pt x="701823" y="2872292"/>
                  <a:pt x="0" y="2791610"/>
                </a:cubicBezTo>
                <a:lnTo>
                  <a:pt x="0" y="0"/>
                </a:lnTo>
                <a:lnTo>
                  <a:pt x="2188828" y="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67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50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libaba PuHuiTi" pitchFamily="18" charset="-122"/>
              <a:ea typeface="Alibaba PuHuiTi" pitchFamily="18" charset="-122"/>
              <a:cs typeface="Alibaba PuHuiTi" pitchFamily="18" charset="-122"/>
            </a:endParaRPr>
          </a:p>
        </p:txBody>
      </p:sp>
      <p:sp>
        <p:nvSpPr>
          <p:cNvPr id="11" name="任意形状 10">
            <a:extLst>
              <a:ext uri="{FF2B5EF4-FFF2-40B4-BE49-F238E27FC236}">
                <a16:creationId xmlns:a16="http://schemas.microsoft.com/office/drawing/2014/main" id="{06A530A1-7763-C3B9-C8E2-E92E32FB32F2}"/>
              </a:ext>
            </a:extLst>
          </p:cNvPr>
          <p:cNvSpPr/>
          <p:nvPr/>
        </p:nvSpPr>
        <p:spPr>
          <a:xfrm>
            <a:off x="3663829" y="1459847"/>
            <a:ext cx="2188828" cy="3087445"/>
          </a:xfrm>
          <a:custGeom>
            <a:avLst/>
            <a:gdLst>
              <a:gd name="connsiteX0" fmla="*/ 2188828 w 2188828"/>
              <a:gd name="connsiteY0" fmla="*/ 0 h 3087445"/>
              <a:gd name="connsiteX1" fmla="*/ 2188828 w 2188828"/>
              <a:gd name="connsiteY1" fmla="*/ 3087445 h 3087445"/>
              <a:gd name="connsiteX2" fmla="*/ 0 w 2188828"/>
              <a:gd name="connsiteY2" fmla="*/ 2996005 h 3087445"/>
              <a:gd name="connsiteX3" fmla="*/ 0 w 2188828"/>
              <a:gd name="connsiteY3" fmla="*/ 0 h 3087445"/>
              <a:gd name="connsiteX4" fmla="*/ 2188828 w 2188828"/>
              <a:gd name="connsiteY4" fmla="*/ 0 h 3087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828" h="3087445">
                <a:moveTo>
                  <a:pt x="2188828" y="0"/>
                </a:moveTo>
                <a:lnTo>
                  <a:pt x="2188828" y="3087445"/>
                </a:lnTo>
                <a:cubicBezTo>
                  <a:pt x="1441292" y="3071309"/>
                  <a:pt x="709890" y="3039036"/>
                  <a:pt x="0" y="2996005"/>
                </a:cubicBezTo>
                <a:lnTo>
                  <a:pt x="0" y="0"/>
                </a:lnTo>
                <a:lnTo>
                  <a:pt x="2188828" y="0"/>
                </a:ln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w="67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50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libaba PuHuiTi" pitchFamily="18" charset="-122"/>
              <a:ea typeface="Alibaba PuHuiTi" pitchFamily="18" charset="-122"/>
              <a:cs typeface="Alibaba PuHuiTi" pitchFamily="18" charset="-122"/>
            </a:endParaRPr>
          </a:p>
        </p:txBody>
      </p:sp>
      <p:sp>
        <p:nvSpPr>
          <p:cNvPr id="14" name="任意形状 13">
            <a:extLst>
              <a:ext uri="{FF2B5EF4-FFF2-40B4-BE49-F238E27FC236}">
                <a16:creationId xmlns:a16="http://schemas.microsoft.com/office/drawing/2014/main" id="{2099C5E8-D22B-FCC7-565F-1C08985C51A4}"/>
              </a:ext>
            </a:extLst>
          </p:cNvPr>
          <p:cNvSpPr/>
          <p:nvPr/>
        </p:nvSpPr>
        <p:spPr>
          <a:xfrm>
            <a:off x="6184888" y="1459847"/>
            <a:ext cx="2188827" cy="3087445"/>
          </a:xfrm>
          <a:custGeom>
            <a:avLst/>
            <a:gdLst>
              <a:gd name="connsiteX0" fmla="*/ 2188828 w 2188827"/>
              <a:gd name="connsiteY0" fmla="*/ 0 h 3087445"/>
              <a:gd name="connsiteX1" fmla="*/ 2188828 w 2188827"/>
              <a:gd name="connsiteY1" fmla="*/ 2996005 h 3087445"/>
              <a:gd name="connsiteX2" fmla="*/ 0 w 2188827"/>
              <a:gd name="connsiteY2" fmla="*/ 3087445 h 3087445"/>
              <a:gd name="connsiteX3" fmla="*/ 0 w 2188827"/>
              <a:gd name="connsiteY3" fmla="*/ 0 h 3087445"/>
              <a:gd name="connsiteX4" fmla="*/ 2188828 w 2188827"/>
              <a:gd name="connsiteY4" fmla="*/ 0 h 3087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827" h="3087445">
                <a:moveTo>
                  <a:pt x="2188828" y="0"/>
                </a:moveTo>
                <a:lnTo>
                  <a:pt x="2188828" y="2996005"/>
                </a:lnTo>
                <a:cubicBezTo>
                  <a:pt x="1478938" y="3041725"/>
                  <a:pt x="747536" y="3071309"/>
                  <a:pt x="0" y="3087445"/>
                </a:cubicBezTo>
                <a:lnTo>
                  <a:pt x="0" y="0"/>
                </a:lnTo>
                <a:lnTo>
                  <a:pt x="2188828" y="0"/>
                </a:ln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w="67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50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libaba PuHuiTi" pitchFamily="18" charset="-122"/>
              <a:ea typeface="Alibaba PuHuiTi" pitchFamily="18" charset="-122"/>
              <a:cs typeface="Alibaba PuHuiTi" pitchFamily="18" charset="-122"/>
            </a:endParaRPr>
          </a:p>
        </p:txBody>
      </p:sp>
      <p:sp>
        <p:nvSpPr>
          <p:cNvPr id="15" name="任意形状 14">
            <a:extLst>
              <a:ext uri="{FF2B5EF4-FFF2-40B4-BE49-F238E27FC236}">
                <a16:creationId xmlns:a16="http://schemas.microsoft.com/office/drawing/2014/main" id="{D68F2F9B-92C1-CD58-3615-9A4C6C18AF26}"/>
              </a:ext>
            </a:extLst>
          </p:cNvPr>
          <p:cNvSpPr/>
          <p:nvPr/>
        </p:nvSpPr>
        <p:spPr>
          <a:xfrm>
            <a:off x="8705946" y="1459847"/>
            <a:ext cx="2188827" cy="2987937"/>
          </a:xfrm>
          <a:custGeom>
            <a:avLst/>
            <a:gdLst>
              <a:gd name="connsiteX0" fmla="*/ 2188828 w 2188827"/>
              <a:gd name="connsiteY0" fmla="*/ 0 h 2987937"/>
              <a:gd name="connsiteX1" fmla="*/ 2188828 w 2188827"/>
              <a:gd name="connsiteY1" fmla="*/ 2794299 h 2987937"/>
              <a:gd name="connsiteX2" fmla="*/ 0 w 2188827"/>
              <a:gd name="connsiteY2" fmla="*/ 2987937 h 2987937"/>
              <a:gd name="connsiteX3" fmla="*/ 0 w 2188827"/>
              <a:gd name="connsiteY3" fmla="*/ 0 h 2987937"/>
              <a:gd name="connsiteX4" fmla="*/ 2188828 w 2188827"/>
              <a:gd name="connsiteY4" fmla="*/ 0 h 2987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827" h="2987937">
                <a:moveTo>
                  <a:pt x="2188828" y="0"/>
                </a:moveTo>
                <a:lnTo>
                  <a:pt x="2188828" y="2794299"/>
                </a:lnTo>
                <a:cubicBezTo>
                  <a:pt x="1487005" y="2872292"/>
                  <a:pt x="752914" y="2936838"/>
                  <a:pt x="0" y="2987937"/>
                </a:cubicBezTo>
                <a:lnTo>
                  <a:pt x="0" y="0"/>
                </a:lnTo>
                <a:lnTo>
                  <a:pt x="2188828" y="0"/>
                </a:lnTo>
                <a:close/>
              </a:path>
            </a:pathLst>
          </a:custGeom>
          <a:blipFill dpi="0" rotWithShape="1">
            <a:blip r:embed="rId7" cstate="print">
              <a:extLst>
                <a:ext uri="{28A0092B-C50C-407E-A947-70E740481C1C}">
                  <a14:useLocalDpi xmlns:a14="http://schemas.microsoft.com/office/drawing/2010/main" val="0"/>
                </a:ext>
              </a:extLst>
            </a:blip>
            <a:srcRect/>
            <a:stretch>
              <a:fillRect/>
            </a:stretch>
          </a:blipFill>
          <a:ln w="67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50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libaba PuHuiTi" pitchFamily="18" charset="-122"/>
              <a:ea typeface="Alibaba PuHuiTi" pitchFamily="18" charset="-122"/>
              <a:cs typeface="Alibaba PuHuiTi" pitchFamily="18" charset="-122"/>
            </a:endParaRPr>
          </a:p>
        </p:txBody>
      </p:sp>
      <p:sp>
        <p:nvSpPr>
          <p:cNvPr id="22" name="文本框 21">
            <a:extLst>
              <a:ext uri="{FF2B5EF4-FFF2-40B4-BE49-F238E27FC236}">
                <a16:creationId xmlns:a16="http://schemas.microsoft.com/office/drawing/2014/main" id="{C3AB34C4-0733-43D1-2DEB-EA8F64EF976D}"/>
              </a:ext>
            </a:extLst>
          </p:cNvPr>
          <p:cNvSpPr txBox="1"/>
          <p:nvPr/>
        </p:nvSpPr>
        <p:spPr>
          <a:xfrm>
            <a:off x="1347243" y="5079866"/>
            <a:ext cx="1789368" cy="1023742"/>
          </a:xfrm>
          <a:prstGeom prst="rect">
            <a:avLst/>
          </a:prstGeom>
          <a:noFill/>
        </p:spPr>
        <p:txBody>
          <a:bodyPr wrap="square" rtlCol="0">
            <a:spAutoFit/>
          </a:bodyPr>
          <a:lstStyle/>
          <a:p>
            <a:pPr algn="ctr">
              <a:lnSpc>
                <a:spcPct val="150000"/>
              </a:lnSpc>
              <a:spcAft>
                <a:spcPts val="500"/>
              </a:spcAft>
            </a:pPr>
            <a:r>
              <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Alibaba PuHuiTi" pitchFamily="18" charset="-122"/>
              </a:rPr>
              <a:t>添加正文内容添加正文</a:t>
            </a:r>
            <a:r>
              <a:rPr kumimoji="1"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cs typeface="Alibaba PuHuiTi" pitchFamily="18" charset="-122"/>
              </a:rPr>
              <a:t>内容添加</a:t>
            </a:r>
            <a:r>
              <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Alibaba PuHuiTi" pitchFamily="18" charset="-122"/>
              </a:rPr>
              <a:t>正文</a:t>
            </a:r>
            <a:r>
              <a:rPr kumimoji="1"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cs typeface="Alibaba PuHuiTi" pitchFamily="18" charset="-122"/>
              </a:rPr>
              <a:t>内容</a:t>
            </a:r>
            <a:r>
              <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Alibaba PuHuiTi" pitchFamily="18" charset="-122"/>
              </a:rPr>
              <a:t>添加正文</a:t>
            </a:r>
            <a:r>
              <a:rPr kumimoji="1"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cs typeface="Alibaba PuHuiTi" pitchFamily="18" charset="-122"/>
              </a:rPr>
              <a:t>内容</a:t>
            </a:r>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Alibaba PuHuiTi" pitchFamily="18" charset="-122"/>
            </a:endParaRPr>
          </a:p>
        </p:txBody>
      </p:sp>
      <p:sp>
        <p:nvSpPr>
          <p:cNvPr id="50" name="小李PPT1">
            <a:extLst>
              <a:ext uri="{FF2B5EF4-FFF2-40B4-BE49-F238E27FC236}">
                <a16:creationId xmlns:a16="http://schemas.microsoft.com/office/drawing/2014/main" id="{E1B43288-D221-A7A2-595B-AA04284C8D23}"/>
              </a:ext>
            </a:extLst>
          </p:cNvPr>
          <p:cNvSpPr txBox="1"/>
          <p:nvPr/>
        </p:nvSpPr>
        <p:spPr>
          <a:xfrm>
            <a:off x="363836" y="244861"/>
            <a:ext cx="4493538" cy="523220"/>
          </a:xfrm>
          <a:prstGeom prst="rect">
            <a:avLst/>
          </a:prstGeom>
          <a:noFill/>
        </p:spPr>
        <p:txBody>
          <a:bodyPr wrap="none" rtlCol="0">
            <a:spAutoFit/>
          </a:bodyPr>
          <a:lstStyle/>
          <a:p>
            <a:pPr lvl="0">
              <a:spcAft>
                <a:spcPts val="500"/>
              </a:spcAft>
              <a:defRPr/>
            </a:pP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添加标题文字（图文排版）</a:t>
            </a:r>
          </a:p>
        </p:txBody>
      </p:sp>
      <p:cxnSp>
        <p:nvCxnSpPr>
          <p:cNvPr id="51" name="直线连接符 3">
            <a:extLst>
              <a:ext uri="{FF2B5EF4-FFF2-40B4-BE49-F238E27FC236}">
                <a16:creationId xmlns:a16="http://schemas.microsoft.com/office/drawing/2014/main" id="{6C9B2295-9DCA-6479-A37D-96E286785844}"/>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52" name="图片 51"/>
          <p:cNvPicPr>
            <a:picLocks noChangeAspect="1"/>
          </p:cNvPicPr>
          <p:nvPr/>
        </p:nvPicPr>
        <p:blipFill rotWithShape="1">
          <a:blip r:embed="rId8"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grpSp>
        <p:nvGrpSpPr>
          <p:cNvPr id="33" name="组合 32"/>
          <p:cNvGrpSpPr/>
          <p:nvPr/>
        </p:nvGrpSpPr>
        <p:grpSpPr>
          <a:xfrm>
            <a:off x="2120344" y="4558050"/>
            <a:ext cx="233680" cy="233679"/>
            <a:chOff x="2455327" y="3820073"/>
            <a:chExt cx="233680" cy="233679"/>
          </a:xfrm>
        </p:grpSpPr>
        <p:sp>
          <p:nvSpPr>
            <p:cNvPr id="46" name="任意形状 62">
              <a:extLst>
                <a:ext uri="{FF2B5EF4-FFF2-40B4-BE49-F238E27FC236}">
                  <a16:creationId xmlns:a16="http://schemas.microsoft.com/office/drawing/2014/main" id="{AA52C38D-356E-65F9-0B78-A3DA0208F669}"/>
                </a:ext>
              </a:extLst>
            </p:cNvPr>
            <p:cNvSpPr/>
            <p:nvPr/>
          </p:nvSpPr>
          <p:spPr>
            <a:xfrm>
              <a:off x="2455327" y="3820073"/>
              <a:ext cx="233680" cy="233679"/>
            </a:xfrm>
            <a:custGeom>
              <a:avLst/>
              <a:gdLst>
                <a:gd name="connsiteX0" fmla="*/ 233680 w 233680"/>
                <a:gd name="connsiteY0" fmla="*/ 116840 h 233679"/>
                <a:gd name="connsiteX1" fmla="*/ 116840 w 233680"/>
                <a:gd name="connsiteY1" fmla="*/ 233680 h 233679"/>
                <a:gd name="connsiteX2" fmla="*/ 0 w 233680"/>
                <a:gd name="connsiteY2" fmla="*/ 116840 h 233679"/>
                <a:gd name="connsiteX3" fmla="*/ 116840 w 233680"/>
                <a:gd name="connsiteY3" fmla="*/ 0 h 233679"/>
                <a:gd name="connsiteX4" fmla="*/ 233680 w 233680"/>
                <a:gd name="connsiteY4" fmla="*/ 116840 h 23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680" h="233679">
                  <a:moveTo>
                    <a:pt x="233680" y="116840"/>
                  </a:moveTo>
                  <a:cubicBezTo>
                    <a:pt x="233680" y="181369"/>
                    <a:pt x="181369" y="233680"/>
                    <a:pt x="116840" y="233680"/>
                  </a:cubicBezTo>
                  <a:cubicBezTo>
                    <a:pt x="52311" y="233680"/>
                    <a:pt x="0" y="181369"/>
                    <a:pt x="0" y="116840"/>
                  </a:cubicBezTo>
                  <a:cubicBezTo>
                    <a:pt x="0" y="52311"/>
                    <a:pt x="52311" y="0"/>
                    <a:pt x="116840" y="0"/>
                  </a:cubicBezTo>
                  <a:cubicBezTo>
                    <a:pt x="181369" y="0"/>
                    <a:pt x="233680" y="52311"/>
                    <a:pt x="233680" y="116840"/>
                  </a:cubicBezTo>
                  <a:close/>
                </a:path>
              </a:pathLst>
            </a:custGeom>
            <a:solidFill>
              <a:schemeClr val="accent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47" name="任意形状 63">
              <a:extLst>
                <a:ext uri="{FF2B5EF4-FFF2-40B4-BE49-F238E27FC236}">
                  <a16:creationId xmlns:a16="http://schemas.microsoft.com/office/drawing/2014/main" id="{6EC73861-BBD7-E58F-C449-4516ACB06B88}"/>
                </a:ext>
              </a:extLst>
            </p:cNvPr>
            <p:cNvSpPr/>
            <p:nvPr/>
          </p:nvSpPr>
          <p:spPr>
            <a:xfrm>
              <a:off x="2511581" y="3876326"/>
              <a:ext cx="121173" cy="121172"/>
            </a:xfrm>
            <a:custGeom>
              <a:avLst/>
              <a:gdLst>
                <a:gd name="connsiteX0" fmla="*/ 233680 w 233680"/>
                <a:gd name="connsiteY0" fmla="*/ 116840 h 233679"/>
                <a:gd name="connsiteX1" fmla="*/ 116840 w 233680"/>
                <a:gd name="connsiteY1" fmla="*/ 233680 h 233679"/>
                <a:gd name="connsiteX2" fmla="*/ 0 w 233680"/>
                <a:gd name="connsiteY2" fmla="*/ 116840 h 233679"/>
                <a:gd name="connsiteX3" fmla="*/ 116840 w 233680"/>
                <a:gd name="connsiteY3" fmla="*/ 0 h 233679"/>
                <a:gd name="connsiteX4" fmla="*/ 233680 w 233680"/>
                <a:gd name="connsiteY4" fmla="*/ 116840 h 23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680" h="233679">
                  <a:moveTo>
                    <a:pt x="233680" y="116840"/>
                  </a:moveTo>
                  <a:cubicBezTo>
                    <a:pt x="233680" y="181369"/>
                    <a:pt x="181369" y="233680"/>
                    <a:pt x="116840" y="233680"/>
                  </a:cubicBezTo>
                  <a:cubicBezTo>
                    <a:pt x="52311" y="233680"/>
                    <a:pt x="0" y="181369"/>
                    <a:pt x="0" y="116840"/>
                  </a:cubicBezTo>
                  <a:cubicBezTo>
                    <a:pt x="0" y="52311"/>
                    <a:pt x="52311" y="0"/>
                    <a:pt x="116840" y="0"/>
                  </a:cubicBezTo>
                  <a:cubicBezTo>
                    <a:pt x="181369" y="0"/>
                    <a:pt x="233680" y="52311"/>
                    <a:pt x="233680" y="116840"/>
                  </a:cubicBezTo>
                  <a:close/>
                </a:path>
              </a:pathLst>
            </a:custGeom>
            <a:solidFill>
              <a:schemeClr val="bg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grpSp>
      <p:grpSp>
        <p:nvGrpSpPr>
          <p:cNvPr id="48" name="组合 47"/>
          <p:cNvGrpSpPr/>
          <p:nvPr/>
        </p:nvGrpSpPr>
        <p:grpSpPr>
          <a:xfrm>
            <a:off x="4645056" y="4712069"/>
            <a:ext cx="233680" cy="233679"/>
            <a:chOff x="2455327" y="3820073"/>
            <a:chExt cx="233680" cy="233679"/>
          </a:xfrm>
        </p:grpSpPr>
        <p:sp>
          <p:nvSpPr>
            <p:cNvPr id="53" name="任意形状 62">
              <a:extLst>
                <a:ext uri="{FF2B5EF4-FFF2-40B4-BE49-F238E27FC236}">
                  <a16:creationId xmlns:a16="http://schemas.microsoft.com/office/drawing/2014/main" id="{AA52C38D-356E-65F9-0B78-A3DA0208F669}"/>
                </a:ext>
              </a:extLst>
            </p:cNvPr>
            <p:cNvSpPr/>
            <p:nvPr/>
          </p:nvSpPr>
          <p:spPr>
            <a:xfrm>
              <a:off x="2455327" y="3820073"/>
              <a:ext cx="233680" cy="233679"/>
            </a:xfrm>
            <a:custGeom>
              <a:avLst/>
              <a:gdLst>
                <a:gd name="connsiteX0" fmla="*/ 233680 w 233680"/>
                <a:gd name="connsiteY0" fmla="*/ 116840 h 233679"/>
                <a:gd name="connsiteX1" fmla="*/ 116840 w 233680"/>
                <a:gd name="connsiteY1" fmla="*/ 233680 h 233679"/>
                <a:gd name="connsiteX2" fmla="*/ 0 w 233680"/>
                <a:gd name="connsiteY2" fmla="*/ 116840 h 233679"/>
                <a:gd name="connsiteX3" fmla="*/ 116840 w 233680"/>
                <a:gd name="connsiteY3" fmla="*/ 0 h 233679"/>
                <a:gd name="connsiteX4" fmla="*/ 233680 w 233680"/>
                <a:gd name="connsiteY4" fmla="*/ 116840 h 23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680" h="233679">
                  <a:moveTo>
                    <a:pt x="233680" y="116840"/>
                  </a:moveTo>
                  <a:cubicBezTo>
                    <a:pt x="233680" y="181369"/>
                    <a:pt x="181369" y="233680"/>
                    <a:pt x="116840" y="233680"/>
                  </a:cubicBezTo>
                  <a:cubicBezTo>
                    <a:pt x="52311" y="233680"/>
                    <a:pt x="0" y="181369"/>
                    <a:pt x="0" y="116840"/>
                  </a:cubicBezTo>
                  <a:cubicBezTo>
                    <a:pt x="0" y="52311"/>
                    <a:pt x="52311" y="0"/>
                    <a:pt x="116840" y="0"/>
                  </a:cubicBezTo>
                  <a:cubicBezTo>
                    <a:pt x="181369" y="0"/>
                    <a:pt x="233680" y="52311"/>
                    <a:pt x="233680" y="116840"/>
                  </a:cubicBezTo>
                  <a:close/>
                </a:path>
              </a:pathLst>
            </a:custGeom>
            <a:solidFill>
              <a:schemeClr val="accent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54" name="任意形状 63">
              <a:extLst>
                <a:ext uri="{FF2B5EF4-FFF2-40B4-BE49-F238E27FC236}">
                  <a16:creationId xmlns:a16="http://schemas.microsoft.com/office/drawing/2014/main" id="{6EC73861-BBD7-E58F-C449-4516ACB06B88}"/>
                </a:ext>
              </a:extLst>
            </p:cNvPr>
            <p:cNvSpPr/>
            <p:nvPr/>
          </p:nvSpPr>
          <p:spPr>
            <a:xfrm>
              <a:off x="2511581" y="3876326"/>
              <a:ext cx="121173" cy="121172"/>
            </a:xfrm>
            <a:custGeom>
              <a:avLst/>
              <a:gdLst>
                <a:gd name="connsiteX0" fmla="*/ 233680 w 233680"/>
                <a:gd name="connsiteY0" fmla="*/ 116840 h 233679"/>
                <a:gd name="connsiteX1" fmla="*/ 116840 w 233680"/>
                <a:gd name="connsiteY1" fmla="*/ 233680 h 233679"/>
                <a:gd name="connsiteX2" fmla="*/ 0 w 233680"/>
                <a:gd name="connsiteY2" fmla="*/ 116840 h 233679"/>
                <a:gd name="connsiteX3" fmla="*/ 116840 w 233680"/>
                <a:gd name="connsiteY3" fmla="*/ 0 h 233679"/>
                <a:gd name="connsiteX4" fmla="*/ 233680 w 233680"/>
                <a:gd name="connsiteY4" fmla="*/ 116840 h 23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680" h="233679">
                  <a:moveTo>
                    <a:pt x="233680" y="116840"/>
                  </a:moveTo>
                  <a:cubicBezTo>
                    <a:pt x="233680" y="181369"/>
                    <a:pt x="181369" y="233680"/>
                    <a:pt x="116840" y="233680"/>
                  </a:cubicBezTo>
                  <a:cubicBezTo>
                    <a:pt x="52311" y="233680"/>
                    <a:pt x="0" y="181369"/>
                    <a:pt x="0" y="116840"/>
                  </a:cubicBezTo>
                  <a:cubicBezTo>
                    <a:pt x="0" y="52311"/>
                    <a:pt x="52311" y="0"/>
                    <a:pt x="116840" y="0"/>
                  </a:cubicBezTo>
                  <a:cubicBezTo>
                    <a:pt x="181369" y="0"/>
                    <a:pt x="233680" y="52311"/>
                    <a:pt x="233680" y="116840"/>
                  </a:cubicBezTo>
                  <a:close/>
                </a:path>
              </a:pathLst>
            </a:custGeom>
            <a:solidFill>
              <a:schemeClr val="bg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grpSp>
      <p:grpSp>
        <p:nvGrpSpPr>
          <p:cNvPr id="55" name="组合 54"/>
          <p:cNvGrpSpPr/>
          <p:nvPr/>
        </p:nvGrpSpPr>
        <p:grpSpPr>
          <a:xfrm>
            <a:off x="7171409" y="4729224"/>
            <a:ext cx="233680" cy="233679"/>
            <a:chOff x="2455327" y="3820073"/>
            <a:chExt cx="233680" cy="233679"/>
          </a:xfrm>
        </p:grpSpPr>
        <p:sp>
          <p:nvSpPr>
            <p:cNvPr id="56" name="任意形状 62">
              <a:extLst>
                <a:ext uri="{FF2B5EF4-FFF2-40B4-BE49-F238E27FC236}">
                  <a16:creationId xmlns:a16="http://schemas.microsoft.com/office/drawing/2014/main" id="{AA52C38D-356E-65F9-0B78-A3DA0208F669}"/>
                </a:ext>
              </a:extLst>
            </p:cNvPr>
            <p:cNvSpPr/>
            <p:nvPr/>
          </p:nvSpPr>
          <p:spPr>
            <a:xfrm>
              <a:off x="2455327" y="3820073"/>
              <a:ext cx="233680" cy="233679"/>
            </a:xfrm>
            <a:custGeom>
              <a:avLst/>
              <a:gdLst>
                <a:gd name="connsiteX0" fmla="*/ 233680 w 233680"/>
                <a:gd name="connsiteY0" fmla="*/ 116840 h 233679"/>
                <a:gd name="connsiteX1" fmla="*/ 116840 w 233680"/>
                <a:gd name="connsiteY1" fmla="*/ 233680 h 233679"/>
                <a:gd name="connsiteX2" fmla="*/ 0 w 233680"/>
                <a:gd name="connsiteY2" fmla="*/ 116840 h 233679"/>
                <a:gd name="connsiteX3" fmla="*/ 116840 w 233680"/>
                <a:gd name="connsiteY3" fmla="*/ 0 h 233679"/>
                <a:gd name="connsiteX4" fmla="*/ 233680 w 233680"/>
                <a:gd name="connsiteY4" fmla="*/ 116840 h 23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680" h="233679">
                  <a:moveTo>
                    <a:pt x="233680" y="116840"/>
                  </a:moveTo>
                  <a:cubicBezTo>
                    <a:pt x="233680" y="181369"/>
                    <a:pt x="181369" y="233680"/>
                    <a:pt x="116840" y="233680"/>
                  </a:cubicBezTo>
                  <a:cubicBezTo>
                    <a:pt x="52311" y="233680"/>
                    <a:pt x="0" y="181369"/>
                    <a:pt x="0" y="116840"/>
                  </a:cubicBezTo>
                  <a:cubicBezTo>
                    <a:pt x="0" y="52311"/>
                    <a:pt x="52311" y="0"/>
                    <a:pt x="116840" y="0"/>
                  </a:cubicBezTo>
                  <a:cubicBezTo>
                    <a:pt x="181369" y="0"/>
                    <a:pt x="233680" y="52311"/>
                    <a:pt x="233680" y="116840"/>
                  </a:cubicBezTo>
                  <a:close/>
                </a:path>
              </a:pathLst>
            </a:custGeom>
            <a:solidFill>
              <a:schemeClr val="accent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57" name="任意形状 63">
              <a:extLst>
                <a:ext uri="{FF2B5EF4-FFF2-40B4-BE49-F238E27FC236}">
                  <a16:creationId xmlns:a16="http://schemas.microsoft.com/office/drawing/2014/main" id="{6EC73861-BBD7-E58F-C449-4516ACB06B88}"/>
                </a:ext>
              </a:extLst>
            </p:cNvPr>
            <p:cNvSpPr/>
            <p:nvPr/>
          </p:nvSpPr>
          <p:spPr>
            <a:xfrm>
              <a:off x="2511581" y="3876326"/>
              <a:ext cx="121173" cy="121172"/>
            </a:xfrm>
            <a:custGeom>
              <a:avLst/>
              <a:gdLst>
                <a:gd name="connsiteX0" fmla="*/ 233680 w 233680"/>
                <a:gd name="connsiteY0" fmla="*/ 116840 h 233679"/>
                <a:gd name="connsiteX1" fmla="*/ 116840 w 233680"/>
                <a:gd name="connsiteY1" fmla="*/ 233680 h 233679"/>
                <a:gd name="connsiteX2" fmla="*/ 0 w 233680"/>
                <a:gd name="connsiteY2" fmla="*/ 116840 h 233679"/>
                <a:gd name="connsiteX3" fmla="*/ 116840 w 233680"/>
                <a:gd name="connsiteY3" fmla="*/ 0 h 233679"/>
                <a:gd name="connsiteX4" fmla="*/ 233680 w 233680"/>
                <a:gd name="connsiteY4" fmla="*/ 116840 h 23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680" h="233679">
                  <a:moveTo>
                    <a:pt x="233680" y="116840"/>
                  </a:moveTo>
                  <a:cubicBezTo>
                    <a:pt x="233680" y="181369"/>
                    <a:pt x="181369" y="233680"/>
                    <a:pt x="116840" y="233680"/>
                  </a:cubicBezTo>
                  <a:cubicBezTo>
                    <a:pt x="52311" y="233680"/>
                    <a:pt x="0" y="181369"/>
                    <a:pt x="0" y="116840"/>
                  </a:cubicBezTo>
                  <a:cubicBezTo>
                    <a:pt x="0" y="52311"/>
                    <a:pt x="52311" y="0"/>
                    <a:pt x="116840" y="0"/>
                  </a:cubicBezTo>
                  <a:cubicBezTo>
                    <a:pt x="181369" y="0"/>
                    <a:pt x="233680" y="52311"/>
                    <a:pt x="233680" y="116840"/>
                  </a:cubicBezTo>
                  <a:close/>
                </a:path>
              </a:pathLst>
            </a:custGeom>
            <a:solidFill>
              <a:schemeClr val="bg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grpSp>
      <p:grpSp>
        <p:nvGrpSpPr>
          <p:cNvPr id="58" name="组合 57"/>
          <p:cNvGrpSpPr/>
          <p:nvPr/>
        </p:nvGrpSpPr>
        <p:grpSpPr>
          <a:xfrm>
            <a:off x="9695314" y="4551798"/>
            <a:ext cx="233680" cy="233679"/>
            <a:chOff x="2455327" y="3820073"/>
            <a:chExt cx="233680" cy="233679"/>
          </a:xfrm>
        </p:grpSpPr>
        <p:sp>
          <p:nvSpPr>
            <p:cNvPr id="59" name="任意形状 62">
              <a:extLst>
                <a:ext uri="{FF2B5EF4-FFF2-40B4-BE49-F238E27FC236}">
                  <a16:creationId xmlns:a16="http://schemas.microsoft.com/office/drawing/2014/main" id="{AA52C38D-356E-65F9-0B78-A3DA0208F669}"/>
                </a:ext>
              </a:extLst>
            </p:cNvPr>
            <p:cNvSpPr/>
            <p:nvPr/>
          </p:nvSpPr>
          <p:spPr>
            <a:xfrm>
              <a:off x="2455327" y="3820073"/>
              <a:ext cx="233680" cy="233679"/>
            </a:xfrm>
            <a:custGeom>
              <a:avLst/>
              <a:gdLst>
                <a:gd name="connsiteX0" fmla="*/ 233680 w 233680"/>
                <a:gd name="connsiteY0" fmla="*/ 116840 h 233679"/>
                <a:gd name="connsiteX1" fmla="*/ 116840 w 233680"/>
                <a:gd name="connsiteY1" fmla="*/ 233680 h 233679"/>
                <a:gd name="connsiteX2" fmla="*/ 0 w 233680"/>
                <a:gd name="connsiteY2" fmla="*/ 116840 h 233679"/>
                <a:gd name="connsiteX3" fmla="*/ 116840 w 233680"/>
                <a:gd name="connsiteY3" fmla="*/ 0 h 233679"/>
                <a:gd name="connsiteX4" fmla="*/ 233680 w 233680"/>
                <a:gd name="connsiteY4" fmla="*/ 116840 h 23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680" h="233679">
                  <a:moveTo>
                    <a:pt x="233680" y="116840"/>
                  </a:moveTo>
                  <a:cubicBezTo>
                    <a:pt x="233680" y="181369"/>
                    <a:pt x="181369" y="233680"/>
                    <a:pt x="116840" y="233680"/>
                  </a:cubicBezTo>
                  <a:cubicBezTo>
                    <a:pt x="52311" y="233680"/>
                    <a:pt x="0" y="181369"/>
                    <a:pt x="0" y="116840"/>
                  </a:cubicBezTo>
                  <a:cubicBezTo>
                    <a:pt x="0" y="52311"/>
                    <a:pt x="52311" y="0"/>
                    <a:pt x="116840" y="0"/>
                  </a:cubicBezTo>
                  <a:cubicBezTo>
                    <a:pt x="181369" y="0"/>
                    <a:pt x="233680" y="52311"/>
                    <a:pt x="233680" y="116840"/>
                  </a:cubicBezTo>
                  <a:close/>
                </a:path>
              </a:pathLst>
            </a:custGeom>
            <a:solidFill>
              <a:schemeClr val="accent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60" name="任意形状 63">
              <a:extLst>
                <a:ext uri="{FF2B5EF4-FFF2-40B4-BE49-F238E27FC236}">
                  <a16:creationId xmlns:a16="http://schemas.microsoft.com/office/drawing/2014/main" id="{6EC73861-BBD7-E58F-C449-4516ACB06B88}"/>
                </a:ext>
              </a:extLst>
            </p:cNvPr>
            <p:cNvSpPr/>
            <p:nvPr/>
          </p:nvSpPr>
          <p:spPr>
            <a:xfrm>
              <a:off x="2511581" y="3876326"/>
              <a:ext cx="121173" cy="121172"/>
            </a:xfrm>
            <a:custGeom>
              <a:avLst/>
              <a:gdLst>
                <a:gd name="connsiteX0" fmla="*/ 233680 w 233680"/>
                <a:gd name="connsiteY0" fmla="*/ 116840 h 233679"/>
                <a:gd name="connsiteX1" fmla="*/ 116840 w 233680"/>
                <a:gd name="connsiteY1" fmla="*/ 233680 h 233679"/>
                <a:gd name="connsiteX2" fmla="*/ 0 w 233680"/>
                <a:gd name="connsiteY2" fmla="*/ 116840 h 233679"/>
                <a:gd name="connsiteX3" fmla="*/ 116840 w 233680"/>
                <a:gd name="connsiteY3" fmla="*/ 0 h 233679"/>
                <a:gd name="connsiteX4" fmla="*/ 233680 w 233680"/>
                <a:gd name="connsiteY4" fmla="*/ 116840 h 23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680" h="233679">
                  <a:moveTo>
                    <a:pt x="233680" y="116840"/>
                  </a:moveTo>
                  <a:cubicBezTo>
                    <a:pt x="233680" y="181369"/>
                    <a:pt x="181369" y="233680"/>
                    <a:pt x="116840" y="233680"/>
                  </a:cubicBezTo>
                  <a:cubicBezTo>
                    <a:pt x="52311" y="233680"/>
                    <a:pt x="0" y="181369"/>
                    <a:pt x="0" y="116840"/>
                  </a:cubicBezTo>
                  <a:cubicBezTo>
                    <a:pt x="0" y="52311"/>
                    <a:pt x="52311" y="0"/>
                    <a:pt x="116840" y="0"/>
                  </a:cubicBezTo>
                  <a:cubicBezTo>
                    <a:pt x="181369" y="0"/>
                    <a:pt x="233680" y="52311"/>
                    <a:pt x="233680" y="116840"/>
                  </a:cubicBezTo>
                  <a:close/>
                </a:path>
              </a:pathLst>
            </a:custGeom>
            <a:solidFill>
              <a:schemeClr val="bg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grpSp>
      <p:sp>
        <p:nvSpPr>
          <p:cNvPr id="61" name="文本框 60">
            <a:extLst>
              <a:ext uri="{FF2B5EF4-FFF2-40B4-BE49-F238E27FC236}">
                <a16:creationId xmlns:a16="http://schemas.microsoft.com/office/drawing/2014/main" id="{C3AB34C4-0733-43D1-2DEB-EA8F64EF976D}"/>
              </a:ext>
            </a:extLst>
          </p:cNvPr>
          <p:cNvSpPr txBox="1"/>
          <p:nvPr/>
        </p:nvSpPr>
        <p:spPr>
          <a:xfrm>
            <a:off x="3868301" y="5079866"/>
            <a:ext cx="1788225" cy="1061829"/>
          </a:xfrm>
          <a:prstGeom prst="rect">
            <a:avLst/>
          </a:prstGeom>
          <a:noFill/>
        </p:spPr>
        <p:txBody>
          <a:bodyPr wrap="square" rtlCol="0">
            <a:spAutoFit/>
          </a:bodyPr>
          <a:lstStyle>
            <a:defPPr>
              <a:defRPr lang="zh-CN"/>
            </a:defPPr>
            <a:lvl1pPr algn="ctr">
              <a:lnSpc>
                <a:spcPct val="150000"/>
              </a:lnSpc>
              <a:spcAft>
                <a:spcPts val="500"/>
              </a:spcAft>
              <a:defRPr kumimoji="1" sz="1400">
                <a:solidFill>
                  <a:schemeClr val="tx1">
                    <a:lumMod val="75000"/>
                    <a:lumOff val="25000"/>
                  </a:schemeClr>
                </a:solidFill>
                <a:latin typeface="微软雅黑" panose="020B0503020204020204" pitchFamily="34" charset="-122"/>
                <a:ea typeface="微软雅黑" panose="020B0503020204020204" pitchFamily="34" charset="-122"/>
                <a:cs typeface="Alibaba PuHuiTi" pitchFamily="18" charset="-122"/>
              </a:defRPr>
            </a:lvl1pPr>
          </a:lstStyle>
          <a:p>
            <a:r>
              <a:rPr lang="zh-CN" altLang="en-US" dirty="0"/>
              <a:t>添加正文内容添加正文内容添加正文内容添加正文内容</a:t>
            </a:r>
          </a:p>
        </p:txBody>
      </p:sp>
      <p:sp>
        <p:nvSpPr>
          <p:cNvPr id="62" name="文本框 61">
            <a:extLst>
              <a:ext uri="{FF2B5EF4-FFF2-40B4-BE49-F238E27FC236}">
                <a16:creationId xmlns:a16="http://schemas.microsoft.com/office/drawing/2014/main" id="{C3AB34C4-0733-43D1-2DEB-EA8F64EF976D}"/>
              </a:ext>
            </a:extLst>
          </p:cNvPr>
          <p:cNvSpPr txBox="1"/>
          <p:nvPr/>
        </p:nvSpPr>
        <p:spPr>
          <a:xfrm>
            <a:off x="6398308" y="5079866"/>
            <a:ext cx="1788768" cy="1061829"/>
          </a:xfrm>
          <a:prstGeom prst="rect">
            <a:avLst/>
          </a:prstGeom>
          <a:noFill/>
        </p:spPr>
        <p:txBody>
          <a:bodyPr wrap="square" rtlCol="0">
            <a:spAutoFit/>
          </a:bodyPr>
          <a:lstStyle>
            <a:defPPr>
              <a:defRPr lang="zh-CN"/>
            </a:defPPr>
            <a:lvl1pPr algn="ctr">
              <a:lnSpc>
                <a:spcPct val="150000"/>
              </a:lnSpc>
              <a:spcAft>
                <a:spcPts val="500"/>
              </a:spcAft>
              <a:defRPr kumimoji="1" sz="1400">
                <a:solidFill>
                  <a:schemeClr val="tx1">
                    <a:lumMod val="75000"/>
                    <a:lumOff val="25000"/>
                  </a:schemeClr>
                </a:solidFill>
                <a:latin typeface="微软雅黑" panose="020B0503020204020204" pitchFamily="34" charset="-122"/>
                <a:ea typeface="微软雅黑" panose="020B0503020204020204" pitchFamily="34" charset="-122"/>
                <a:cs typeface="Alibaba PuHuiTi" pitchFamily="18" charset="-122"/>
              </a:defRPr>
            </a:lvl1pPr>
          </a:lstStyle>
          <a:p>
            <a:r>
              <a:rPr lang="zh-CN" altLang="en-US" dirty="0"/>
              <a:t>添加正文内容添加正文内容添加正文内容添加正文内容</a:t>
            </a:r>
          </a:p>
        </p:txBody>
      </p:sp>
      <p:sp>
        <p:nvSpPr>
          <p:cNvPr id="63" name="文本框 62">
            <a:extLst>
              <a:ext uri="{FF2B5EF4-FFF2-40B4-BE49-F238E27FC236}">
                <a16:creationId xmlns:a16="http://schemas.microsoft.com/office/drawing/2014/main" id="{C3AB34C4-0733-43D1-2DEB-EA8F64EF976D}"/>
              </a:ext>
            </a:extLst>
          </p:cNvPr>
          <p:cNvSpPr txBox="1"/>
          <p:nvPr/>
        </p:nvSpPr>
        <p:spPr>
          <a:xfrm>
            <a:off x="8922213" y="5079865"/>
            <a:ext cx="1806044" cy="1061829"/>
          </a:xfrm>
          <a:prstGeom prst="rect">
            <a:avLst/>
          </a:prstGeom>
          <a:noFill/>
        </p:spPr>
        <p:txBody>
          <a:bodyPr wrap="square" rtlCol="0">
            <a:spAutoFit/>
          </a:bodyPr>
          <a:lstStyle>
            <a:defPPr>
              <a:defRPr lang="zh-CN"/>
            </a:defPPr>
            <a:lvl1pPr algn="ctr">
              <a:lnSpc>
                <a:spcPct val="150000"/>
              </a:lnSpc>
              <a:spcAft>
                <a:spcPts val="500"/>
              </a:spcAft>
              <a:defRPr kumimoji="1" sz="1400">
                <a:solidFill>
                  <a:schemeClr val="tx1">
                    <a:lumMod val="75000"/>
                    <a:lumOff val="25000"/>
                  </a:schemeClr>
                </a:solidFill>
                <a:latin typeface="微软雅黑" panose="020B0503020204020204" pitchFamily="34" charset="-122"/>
                <a:ea typeface="微软雅黑" panose="020B0503020204020204" pitchFamily="34" charset="-122"/>
                <a:cs typeface="Alibaba PuHuiTi" pitchFamily="18" charset="-122"/>
              </a:defRPr>
            </a:lvl1pPr>
          </a:lstStyle>
          <a:p>
            <a:r>
              <a:rPr lang="zh-CN" altLang="en-US" dirty="0"/>
              <a:t>添加正文内容添加正文内容添加正文内容添加正文内容</a:t>
            </a:r>
          </a:p>
        </p:txBody>
      </p:sp>
    </p:spTree>
    <p:extLst>
      <p:ext uri="{BB962C8B-B14F-4D97-AF65-F5344CB8AC3E}">
        <p14:creationId xmlns:p14="http://schemas.microsoft.com/office/powerpoint/2010/main" val="4265274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836F2CA-5194-4135-7957-45196903AEC9}"/>
            </a:ext>
          </a:extLst>
        </p:cNvPr>
        <p:cNvGrpSpPr/>
        <p:nvPr/>
      </p:nvGrpSpPr>
      <p:grpSpPr>
        <a:xfrm>
          <a:off x="0" y="0"/>
          <a:ext cx="0" cy="0"/>
          <a:chOff x="0" y="0"/>
          <a:chExt cx="0" cy="0"/>
        </a:xfrm>
      </p:grpSpPr>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t="15808" b="28411"/>
          <a:stretch/>
        </p:blipFill>
        <p:spPr>
          <a:xfrm>
            <a:off x="1020642" y="1282529"/>
            <a:ext cx="2655889" cy="987674"/>
          </a:xfrm>
          <a:prstGeom prst="rect">
            <a:avLst/>
          </a:prstGeom>
        </p:spPr>
      </p:pic>
      <p:sp>
        <p:nvSpPr>
          <p:cNvPr id="33" name="任意形状 32">
            <a:extLst>
              <a:ext uri="{FF2B5EF4-FFF2-40B4-BE49-F238E27FC236}">
                <a16:creationId xmlns:a16="http://schemas.microsoft.com/office/drawing/2014/main" id="{E3AB4D31-9EB9-5C79-2792-339D89B052E6}"/>
              </a:ext>
            </a:extLst>
          </p:cNvPr>
          <p:cNvSpPr/>
          <p:nvPr/>
        </p:nvSpPr>
        <p:spPr>
          <a:xfrm>
            <a:off x="1022464" y="1282529"/>
            <a:ext cx="2654067" cy="986804"/>
          </a:xfrm>
          <a:custGeom>
            <a:avLst/>
            <a:gdLst>
              <a:gd name="connsiteX0" fmla="*/ 0 w 2604516"/>
              <a:gd name="connsiteY0" fmla="*/ 0 h 1178052"/>
              <a:gd name="connsiteX1" fmla="*/ 2604516 w 2604516"/>
              <a:gd name="connsiteY1" fmla="*/ 0 h 1178052"/>
              <a:gd name="connsiteX2" fmla="*/ 2604516 w 2604516"/>
              <a:gd name="connsiteY2" fmla="*/ 1178052 h 1178052"/>
              <a:gd name="connsiteX3" fmla="*/ 0 w 2604516"/>
              <a:gd name="connsiteY3" fmla="*/ 1178052 h 1178052"/>
            </a:gdLst>
            <a:ahLst/>
            <a:cxnLst>
              <a:cxn ang="0">
                <a:pos x="connsiteX0" y="connsiteY0"/>
              </a:cxn>
              <a:cxn ang="0">
                <a:pos x="connsiteX1" y="connsiteY1"/>
              </a:cxn>
              <a:cxn ang="0">
                <a:pos x="connsiteX2" y="connsiteY2"/>
              </a:cxn>
              <a:cxn ang="0">
                <a:pos x="connsiteX3" y="connsiteY3"/>
              </a:cxn>
            </a:cxnLst>
            <a:rect l="l" t="t" r="r" b="b"/>
            <a:pathLst>
              <a:path w="2604516" h="1178052">
                <a:moveTo>
                  <a:pt x="0" y="0"/>
                </a:moveTo>
                <a:lnTo>
                  <a:pt x="2604516" y="0"/>
                </a:lnTo>
                <a:lnTo>
                  <a:pt x="2604516" y="1178052"/>
                </a:lnTo>
                <a:lnTo>
                  <a:pt x="0" y="1178052"/>
                </a:lnTo>
                <a:close/>
              </a:path>
            </a:pathLst>
          </a:custGeom>
          <a:solidFill>
            <a:srgbClr val="912C8D">
              <a:alpha val="68000"/>
            </a:srgbClr>
          </a:solidFill>
          <a:ln w="7503" cap="flat">
            <a:noFill/>
            <a:prstDash val="solid"/>
            <a:miter/>
          </a:ln>
          <a:effectLst>
            <a:outerShdw blurRad="50800" dist="38100" dir="5400000" algn="t" rotWithShape="0">
              <a:schemeClr val="accent2">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0" name="任意形状 9">
            <a:extLst>
              <a:ext uri="{FF2B5EF4-FFF2-40B4-BE49-F238E27FC236}">
                <a16:creationId xmlns:a16="http://schemas.microsoft.com/office/drawing/2014/main" id="{E076278A-C219-44C9-4CCD-BDEB8B9EBA6A}"/>
              </a:ext>
            </a:extLst>
          </p:cNvPr>
          <p:cNvSpPr/>
          <p:nvPr/>
        </p:nvSpPr>
        <p:spPr>
          <a:xfrm>
            <a:off x="1029189" y="2631064"/>
            <a:ext cx="4881981" cy="3418865"/>
          </a:xfrm>
          <a:custGeom>
            <a:avLst/>
            <a:gdLst>
              <a:gd name="connsiteX0" fmla="*/ 0 w 2604516"/>
              <a:gd name="connsiteY0" fmla="*/ 0 h 3469386"/>
              <a:gd name="connsiteX1" fmla="*/ 2604516 w 2604516"/>
              <a:gd name="connsiteY1" fmla="*/ 0 h 3469386"/>
              <a:gd name="connsiteX2" fmla="*/ 2604516 w 2604516"/>
              <a:gd name="connsiteY2" fmla="*/ 3469386 h 3469386"/>
              <a:gd name="connsiteX3" fmla="*/ 0 w 2604516"/>
              <a:gd name="connsiteY3" fmla="*/ 3469386 h 3469386"/>
            </a:gdLst>
            <a:ahLst/>
            <a:cxnLst>
              <a:cxn ang="0">
                <a:pos x="connsiteX0" y="connsiteY0"/>
              </a:cxn>
              <a:cxn ang="0">
                <a:pos x="connsiteX1" y="connsiteY1"/>
              </a:cxn>
              <a:cxn ang="0">
                <a:pos x="connsiteX2" y="connsiteY2"/>
              </a:cxn>
              <a:cxn ang="0">
                <a:pos x="connsiteX3" y="connsiteY3"/>
              </a:cxn>
            </a:cxnLst>
            <a:rect l="l" t="t" r="r" b="b"/>
            <a:pathLst>
              <a:path w="2604516" h="3469386">
                <a:moveTo>
                  <a:pt x="0" y="0"/>
                </a:moveTo>
                <a:lnTo>
                  <a:pt x="2604516" y="0"/>
                </a:lnTo>
                <a:lnTo>
                  <a:pt x="2604516" y="3469386"/>
                </a:lnTo>
                <a:lnTo>
                  <a:pt x="0" y="3469386"/>
                </a:lnTo>
                <a:close/>
              </a:path>
            </a:pathLst>
          </a:custGeom>
          <a:solidFill>
            <a:schemeClr val="bg1"/>
          </a:solidFill>
          <a:ln w="7503" cap="flat">
            <a:noFill/>
            <a:prstDash val="solid"/>
            <a:miter/>
          </a:ln>
          <a:effectLst>
            <a:outerShdw blurRad="50800" dist="38100" dir="5400000" algn="t" rotWithShape="0">
              <a:schemeClr val="accent2">
                <a:alpha val="4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34" name="任意形状 33">
            <a:extLst>
              <a:ext uri="{FF2B5EF4-FFF2-40B4-BE49-F238E27FC236}">
                <a16:creationId xmlns:a16="http://schemas.microsoft.com/office/drawing/2014/main" id="{DD4B41A5-F38C-60EF-06E5-78F57D4351CE}"/>
              </a:ext>
            </a:extLst>
          </p:cNvPr>
          <p:cNvSpPr/>
          <p:nvPr/>
        </p:nvSpPr>
        <p:spPr>
          <a:xfrm>
            <a:off x="3850857" y="1301303"/>
            <a:ext cx="7250730" cy="964696"/>
          </a:xfrm>
          <a:custGeom>
            <a:avLst/>
            <a:gdLst>
              <a:gd name="connsiteX0" fmla="*/ 0 w 8264651"/>
              <a:gd name="connsiteY0" fmla="*/ 0 h 1178052"/>
              <a:gd name="connsiteX1" fmla="*/ 8264652 w 8264651"/>
              <a:gd name="connsiteY1" fmla="*/ 0 h 1178052"/>
              <a:gd name="connsiteX2" fmla="*/ 8264652 w 8264651"/>
              <a:gd name="connsiteY2" fmla="*/ 1178052 h 1178052"/>
              <a:gd name="connsiteX3" fmla="*/ 0 w 8264651"/>
              <a:gd name="connsiteY3" fmla="*/ 1178052 h 1178052"/>
            </a:gdLst>
            <a:ahLst/>
            <a:cxnLst>
              <a:cxn ang="0">
                <a:pos x="connsiteX0" y="connsiteY0"/>
              </a:cxn>
              <a:cxn ang="0">
                <a:pos x="connsiteX1" y="connsiteY1"/>
              </a:cxn>
              <a:cxn ang="0">
                <a:pos x="connsiteX2" y="connsiteY2"/>
              </a:cxn>
              <a:cxn ang="0">
                <a:pos x="connsiteX3" y="connsiteY3"/>
              </a:cxn>
            </a:cxnLst>
            <a:rect l="l" t="t" r="r" b="b"/>
            <a:pathLst>
              <a:path w="8264651" h="1178052">
                <a:moveTo>
                  <a:pt x="0" y="0"/>
                </a:moveTo>
                <a:lnTo>
                  <a:pt x="8264652" y="0"/>
                </a:lnTo>
                <a:lnTo>
                  <a:pt x="8264652" y="1178052"/>
                </a:lnTo>
                <a:lnTo>
                  <a:pt x="0" y="1178052"/>
                </a:lnTo>
                <a:close/>
              </a:path>
            </a:pathLst>
          </a:custGeom>
          <a:noFill/>
          <a:ln w="12700" cap="flat">
            <a:solidFill>
              <a:srgbClr val="912C8D"/>
            </a:solid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38" name="文本框 37">
            <a:extLst>
              <a:ext uri="{FF2B5EF4-FFF2-40B4-BE49-F238E27FC236}">
                <a16:creationId xmlns:a16="http://schemas.microsoft.com/office/drawing/2014/main" id="{B7E0A4FE-0322-1F5B-0D49-0572BEA4AB72}"/>
              </a:ext>
            </a:extLst>
          </p:cNvPr>
          <p:cNvSpPr txBox="1"/>
          <p:nvPr/>
        </p:nvSpPr>
        <p:spPr>
          <a:xfrm>
            <a:off x="1613449" y="1473238"/>
            <a:ext cx="147027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Alibaba PuHuiTi" pitchFamily="18" charset="-122"/>
              </a:rPr>
              <a:t>100%</a:t>
            </a:r>
            <a:endParaRPr kumimoji="1" lang="zh-CN"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Alibaba PuHuiTi" pitchFamily="18" charset="-122"/>
            </a:endParaRPr>
          </a:p>
        </p:txBody>
      </p:sp>
      <p:cxnSp>
        <p:nvCxnSpPr>
          <p:cNvPr id="52" name="直线连接符 51">
            <a:extLst>
              <a:ext uri="{FF2B5EF4-FFF2-40B4-BE49-F238E27FC236}">
                <a16:creationId xmlns:a16="http://schemas.microsoft.com/office/drawing/2014/main" id="{25C8F302-3D9E-302B-6F2D-9F6E29944977}"/>
              </a:ext>
            </a:extLst>
          </p:cNvPr>
          <p:cNvCxnSpPr/>
          <p:nvPr/>
        </p:nvCxnSpPr>
        <p:spPr>
          <a:xfrm>
            <a:off x="5750206" y="1473238"/>
            <a:ext cx="0" cy="596741"/>
          </a:xfrm>
          <a:prstGeom prst="line">
            <a:avLst/>
          </a:prstGeom>
          <a:ln w="12700">
            <a:solidFill>
              <a:srgbClr val="912C8D"/>
            </a:solidFill>
          </a:ln>
          <a:effectLst>
            <a:outerShdw blurRad="50800" dist="38100" dir="5400000" algn="t" rotWithShape="0">
              <a:schemeClr val="accent2">
                <a:alpha val="40000"/>
              </a:schemeClr>
            </a:outerShdw>
          </a:effectLst>
        </p:spPr>
        <p:style>
          <a:lnRef idx="2">
            <a:schemeClr val="accent1"/>
          </a:lnRef>
          <a:fillRef idx="0">
            <a:schemeClr val="accent1"/>
          </a:fillRef>
          <a:effectRef idx="1">
            <a:schemeClr val="accent1"/>
          </a:effectRef>
          <a:fontRef idx="minor">
            <a:schemeClr val="tx1"/>
          </a:fontRef>
        </p:style>
      </p:cxnSp>
      <p:sp>
        <p:nvSpPr>
          <p:cNvPr id="57" name="文本框 56">
            <a:extLst>
              <a:ext uri="{FF2B5EF4-FFF2-40B4-BE49-F238E27FC236}">
                <a16:creationId xmlns:a16="http://schemas.microsoft.com/office/drawing/2014/main" id="{02EB1E97-EAB9-1117-A0CF-672FA54C1F8E}"/>
              </a:ext>
            </a:extLst>
          </p:cNvPr>
          <p:cNvSpPr txBox="1"/>
          <p:nvPr/>
        </p:nvSpPr>
        <p:spPr>
          <a:xfrm>
            <a:off x="4199223" y="1545993"/>
            <a:ext cx="129715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2400" b="1" dirty="0">
                <a:solidFill>
                  <a:srgbClr val="912C8D"/>
                </a:solidFill>
                <a:latin typeface="微软雅黑" panose="020B0503020204020204" pitchFamily="34" charset="-122"/>
                <a:ea typeface="微软雅黑" panose="020B0503020204020204" pitchFamily="34" charset="-122"/>
                <a:cs typeface="Alibaba PuHuiTi" pitchFamily="18" charset="-122"/>
              </a:rPr>
              <a:t>关键词</a:t>
            </a:r>
            <a:r>
              <a:rPr kumimoji="1" lang="en-US" altLang="zh-CN" sz="2400" b="1" dirty="0">
                <a:solidFill>
                  <a:srgbClr val="912C8D"/>
                </a:solidFill>
                <a:latin typeface="微软雅黑" panose="020B0503020204020204" pitchFamily="34" charset="-122"/>
                <a:ea typeface="微软雅黑" panose="020B0503020204020204" pitchFamily="34" charset="-122"/>
                <a:cs typeface="Alibaba PuHuiTi" pitchFamily="18" charset="-122"/>
              </a:rPr>
              <a:t>1</a:t>
            </a:r>
            <a:endParaRPr kumimoji="1" lang="zh-CN" altLang="en-US" sz="2400" b="1" i="0" u="none" strike="noStrike" kern="1200" cap="none" spc="0" normalizeH="0" baseline="0" noProof="0" dirty="0">
              <a:ln>
                <a:noFill/>
              </a:ln>
              <a:solidFill>
                <a:srgbClr val="912C8D"/>
              </a:solidFill>
              <a:uLnTx/>
              <a:uFillTx/>
              <a:latin typeface="微软雅黑" panose="020B0503020204020204" pitchFamily="34" charset="-122"/>
              <a:ea typeface="微软雅黑" panose="020B0503020204020204" pitchFamily="34" charset="-122"/>
              <a:cs typeface="Alibaba PuHuiTi" pitchFamily="18" charset="-122"/>
            </a:endParaRPr>
          </a:p>
        </p:txBody>
      </p:sp>
      <p:sp>
        <p:nvSpPr>
          <p:cNvPr id="86" name="任意形状 29">
            <a:extLst>
              <a:ext uri="{FF2B5EF4-FFF2-40B4-BE49-F238E27FC236}">
                <a16:creationId xmlns:a16="http://schemas.microsoft.com/office/drawing/2014/main" id="{620B7300-B04E-60E5-B254-2DCE5765DC59}"/>
              </a:ext>
            </a:extLst>
          </p:cNvPr>
          <p:cNvSpPr/>
          <p:nvPr/>
        </p:nvSpPr>
        <p:spPr>
          <a:xfrm>
            <a:off x="1589270" y="3086873"/>
            <a:ext cx="3776376" cy="567337"/>
          </a:xfrm>
          <a:custGeom>
            <a:avLst/>
            <a:gdLst>
              <a:gd name="connsiteX0" fmla="*/ 0 w 2263901"/>
              <a:gd name="connsiteY0" fmla="*/ 0 h 665987"/>
              <a:gd name="connsiteX1" fmla="*/ 2263902 w 2263901"/>
              <a:gd name="connsiteY1" fmla="*/ 0 h 665987"/>
              <a:gd name="connsiteX2" fmla="*/ 2263902 w 2263901"/>
              <a:gd name="connsiteY2" fmla="*/ 665988 h 665987"/>
              <a:gd name="connsiteX3" fmla="*/ 0 w 2263901"/>
              <a:gd name="connsiteY3" fmla="*/ 665988 h 665987"/>
            </a:gdLst>
            <a:ahLst/>
            <a:cxnLst>
              <a:cxn ang="0">
                <a:pos x="connsiteX0" y="connsiteY0"/>
              </a:cxn>
              <a:cxn ang="0">
                <a:pos x="connsiteX1" y="connsiteY1"/>
              </a:cxn>
              <a:cxn ang="0">
                <a:pos x="connsiteX2" y="connsiteY2"/>
              </a:cxn>
              <a:cxn ang="0">
                <a:pos x="connsiteX3" y="connsiteY3"/>
              </a:cxn>
            </a:cxnLst>
            <a:rect l="l" t="t" r="r" b="b"/>
            <a:pathLst>
              <a:path w="2263901" h="665987">
                <a:moveTo>
                  <a:pt x="0" y="0"/>
                </a:moveTo>
                <a:lnTo>
                  <a:pt x="2263902" y="0"/>
                </a:lnTo>
                <a:lnTo>
                  <a:pt x="2263902" y="665988"/>
                </a:lnTo>
                <a:lnTo>
                  <a:pt x="0" y="665988"/>
                </a:lnTo>
                <a:close/>
              </a:path>
            </a:pathLst>
          </a:custGeom>
          <a:noFill/>
          <a:ln w="12700" cap="flat">
            <a:solidFill>
              <a:schemeClr val="bg2">
                <a:lumMod val="90000"/>
              </a:schemeClr>
            </a:solidFill>
            <a:prstDash val="sys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87" name="文本框 86">
            <a:extLst>
              <a:ext uri="{FF2B5EF4-FFF2-40B4-BE49-F238E27FC236}">
                <a16:creationId xmlns:a16="http://schemas.microsoft.com/office/drawing/2014/main" id="{4ADF1780-ADF3-8A5D-F0C7-439597305FC1}"/>
              </a:ext>
            </a:extLst>
          </p:cNvPr>
          <p:cNvSpPr txBox="1"/>
          <p:nvPr/>
        </p:nvSpPr>
        <p:spPr>
          <a:xfrm>
            <a:off x="1634396" y="3164790"/>
            <a:ext cx="3674099" cy="400110"/>
          </a:xfrm>
          <a:prstGeom prst="rect">
            <a:avLst/>
          </a:prstGeom>
          <a:noFill/>
          <a:ln>
            <a:noFill/>
          </a:ln>
        </p:spPr>
        <p:txBody>
          <a:bodyPr wrap="square" rtlCol="0">
            <a:spAutoFit/>
          </a:bodyPr>
          <a:lstStyle/>
          <a:p>
            <a:pPr lvl="0" algn="ctr"/>
            <a:r>
              <a:rPr lang="zh-CN" altLang="en-US" sz="2000" b="1" dirty="0" smtClean="0">
                <a:solidFill>
                  <a:srgbClr val="912C8D"/>
                </a:solidFill>
                <a:latin typeface="微软雅黑" panose="020B0503020204020204" pitchFamily="34" charset="-122"/>
                <a:ea typeface="微软雅黑" panose="020B0503020204020204" pitchFamily="34" charset="-122"/>
                <a:cs typeface="Alibaba PuHuiTi" pitchFamily="18" charset="-122"/>
              </a:rPr>
              <a:t>添加小标题</a:t>
            </a:r>
            <a:endParaRPr lang="zh-CN" altLang="en-US" sz="2000" b="1" dirty="0">
              <a:solidFill>
                <a:srgbClr val="912C8D"/>
              </a:solidFill>
              <a:latin typeface="微软雅黑" panose="020B0503020204020204" pitchFamily="34" charset="-122"/>
              <a:ea typeface="微软雅黑" panose="020B0503020204020204" pitchFamily="34" charset="-122"/>
              <a:cs typeface="Alibaba PuHuiTi" pitchFamily="18" charset="-122"/>
            </a:endParaRPr>
          </a:p>
        </p:txBody>
      </p:sp>
      <p:sp>
        <p:nvSpPr>
          <p:cNvPr id="92" name="圆角矩形 91">
            <a:extLst>
              <a:ext uri="{FF2B5EF4-FFF2-40B4-BE49-F238E27FC236}">
                <a16:creationId xmlns:a16="http://schemas.microsoft.com/office/drawing/2014/main" id="{017D0BFC-8D40-792B-C133-97EFD7EC19B5}"/>
              </a:ext>
            </a:extLst>
          </p:cNvPr>
          <p:cNvSpPr/>
          <p:nvPr/>
        </p:nvSpPr>
        <p:spPr>
          <a:xfrm>
            <a:off x="1372446" y="5335813"/>
            <a:ext cx="1239071" cy="389743"/>
          </a:xfrm>
          <a:prstGeom prst="roundRect">
            <a:avLst>
              <a:gd name="adj" fmla="val 50000"/>
            </a:avLst>
          </a:prstGeom>
          <a:solidFill>
            <a:srgbClr val="912C8D"/>
          </a:solidFill>
          <a:ln w="7503" cap="flat">
            <a:noFill/>
            <a:prstDash val="solid"/>
            <a:miter/>
          </a:ln>
          <a:effectLst>
            <a:outerShdw blurRad="50800" dist="38100" dir="5400000" algn="t" rotWithShape="0">
              <a:schemeClr val="accent2">
                <a:alpha val="40000"/>
              </a:scheme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rPr>
              <a:t>关键词</a:t>
            </a:r>
            <a:r>
              <a:rPr kumimoji="0" lang="en-US" altLang="zh-CN"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rPr>
              <a:t>1</a:t>
            </a:r>
            <a:endParaRPr kumimoji="0" lang="zh-CN" alt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99" name="文本框 98">
            <a:extLst>
              <a:ext uri="{FF2B5EF4-FFF2-40B4-BE49-F238E27FC236}">
                <a16:creationId xmlns:a16="http://schemas.microsoft.com/office/drawing/2014/main" id="{02EB1E97-EAB9-1117-A0CF-672FA54C1F8E}"/>
              </a:ext>
            </a:extLst>
          </p:cNvPr>
          <p:cNvSpPr txBox="1"/>
          <p:nvPr/>
        </p:nvSpPr>
        <p:spPr>
          <a:xfrm>
            <a:off x="5996008" y="1545993"/>
            <a:ext cx="129715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2400" b="1" dirty="0">
                <a:solidFill>
                  <a:srgbClr val="68A4C6"/>
                </a:solidFill>
                <a:latin typeface="微软雅黑" panose="020B0503020204020204" pitchFamily="34" charset="-122"/>
                <a:ea typeface="微软雅黑" panose="020B0503020204020204" pitchFamily="34" charset="-122"/>
                <a:cs typeface="Alibaba PuHuiTi" pitchFamily="18" charset="-122"/>
              </a:rPr>
              <a:t>关键词</a:t>
            </a:r>
            <a:r>
              <a:rPr kumimoji="1" lang="en-US" altLang="zh-CN" sz="2400" b="1" dirty="0">
                <a:solidFill>
                  <a:srgbClr val="68A4C6"/>
                </a:solidFill>
                <a:latin typeface="微软雅黑" panose="020B0503020204020204" pitchFamily="34" charset="-122"/>
                <a:ea typeface="微软雅黑" panose="020B0503020204020204" pitchFamily="34" charset="-122"/>
                <a:cs typeface="Alibaba PuHuiTi" pitchFamily="18" charset="-122"/>
              </a:rPr>
              <a:t>2</a:t>
            </a:r>
            <a:endParaRPr kumimoji="1" lang="zh-CN" altLang="en-US" sz="2400" b="1" i="0" u="none" strike="noStrike" kern="1200" cap="none" spc="0" normalizeH="0" baseline="0" noProof="0" dirty="0">
              <a:ln>
                <a:noFill/>
              </a:ln>
              <a:solidFill>
                <a:srgbClr val="68A4C6"/>
              </a:solidFill>
              <a:uLnTx/>
              <a:uFillTx/>
              <a:latin typeface="微软雅黑" panose="020B0503020204020204" pitchFamily="34" charset="-122"/>
              <a:ea typeface="微软雅黑" panose="020B0503020204020204" pitchFamily="34" charset="-122"/>
              <a:cs typeface="Alibaba PuHuiTi" pitchFamily="18" charset="-122"/>
            </a:endParaRPr>
          </a:p>
        </p:txBody>
      </p:sp>
      <p:sp>
        <p:nvSpPr>
          <p:cNvPr id="64" name="圆角矩形 63">
            <a:extLst>
              <a:ext uri="{FF2B5EF4-FFF2-40B4-BE49-F238E27FC236}">
                <a16:creationId xmlns:a16="http://schemas.microsoft.com/office/drawing/2014/main" id="{017D0BFC-8D40-792B-C133-97EFD7EC19B5}"/>
              </a:ext>
            </a:extLst>
          </p:cNvPr>
          <p:cNvSpPr/>
          <p:nvPr/>
        </p:nvSpPr>
        <p:spPr>
          <a:xfrm>
            <a:off x="2856805" y="5335813"/>
            <a:ext cx="1239071" cy="389743"/>
          </a:xfrm>
          <a:prstGeom prst="roundRect">
            <a:avLst>
              <a:gd name="adj" fmla="val 50000"/>
            </a:avLst>
          </a:prstGeom>
          <a:solidFill>
            <a:srgbClr val="912C8D"/>
          </a:solidFill>
          <a:ln w="7503" cap="flat">
            <a:noFill/>
            <a:prstDash val="solid"/>
            <a:miter/>
          </a:ln>
          <a:effectLst>
            <a:outerShdw blurRad="50800" dist="38100" dir="5400000" algn="t" rotWithShape="0">
              <a:schemeClr val="accent2">
                <a:alpha val="40000"/>
              </a:scheme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rPr>
              <a:t>关键词</a:t>
            </a:r>
            <a:r>
              <a:rPr kumimoji="0" lang="en-US" altLang="zh-CN"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rPr>
              <a:t>2</a:t>
            </a:r>
            <a:endParaRPr kumimoji="0" lang="zh-CN" alt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41" name="小李PPT1">
            <a:extLst>
              <a:ext uri="{FF2B5EF4-FFF2-40B4-BE49-F238E27FC236}">
                <a16:creationId xmlns:a16="http://schemas.microsoft.com/office/drawing/2014/main" id="{E1B43288-D221-A7A2-595B-AA04284C8D23}"/>
              </a:ext>
            </a:extLst>
          </p:cNvPr>
          <p:cNvSpPr txBox="1"/>
          <p:nvPr/>
        </p:nvSpPr>
        <p:spPr>
          <a:xfrm>
            <a:off x="363836" y="244861"/>
            <a:ext cx="4493538" cy="523220"/>
          </a:xfrm>
          <a:prstGeom prst="rect">
            <a:avLst/>
          </a:prstGeom>
          <a:noFill/>
        </p:spPr>
        <p:txBody>
          <a:bodyPr wrap="none" rtlCol="0">
            <a:spAutoFit/>
          </a:bodyPr>
          <a:lstStyle/>
          <a:p>
            <a:pPr lvl="0">
              <a:spcAft>
                <a:spcPts val="500"/>
              </a:spcAft>
              <a:defRPr/>
            </a:pP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添加标题文字（文字排版）</a:t>
            </a:r>
          </a:p>
        </p:txBody>
      </p:sp>
      <p:cxnSp>
        <p:nvCxnSpPr>
          <p:cNvPr id="42" name="直线连接符 3">
            <a:extLst>
              <a:ext uri="{FF2B5EF4-FFF2-40B4-BE49-F238E27FC236}">
                <a16:creationId xmlns:a16="http://schemas.microsoft.com/office/drawing/2014/main" id="{6C9B2295-9DCA-6479-A37D-96E286785844}"/>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43" name="图片 42"/>
          <p:cNvPicPr>
            <a:picLocks noChangeAspect="1"/>
          </p:cNvPicPr>
          <p:nvPr/>
        </p:nvPicPr>
        <p:blipFill rotWithShape="1">
          <a:blip r:embed="rId5"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sp>
        <p:nvSpPr>
          <p:cNvPr id="55" name="任意形状 84">
            <a:extLst>
              <a:ext uri="{FF2B5EF4-FFF2-40B4-BE49-F238E27FC236}">
                <a16:creationId xmlns:a16="http://schemas.microsoft.com/office/drawing/2014/main" id="{38590560-52FD-ACD3-7CBC-9306D8D5FD31}"/>
              </a:ext>
            </a:extLst>
          </p:cNvPr>
          <p:cNvSpPr/>
          <p:nvPr/>
        </p:nvSpPr>
        <p:spPr>
          <a:xfrm>
            <a:off x="1020642" y="2557200"/>
            <a:ext cx="4890528" cy="252000"/>
          </a:xfrm>
          <a:custGeom>
            <a:avLst/>
            <a:gdLst>
              <a:gd name="connsiteX0" fmla="*/ 0 w 2132330"/>
              <a:gd name="connsiteY0" fmla="*/ 0 h 130810"/>
              <a:gd name="connsiteX1" fmla="*/ 2132330 w 2132330"/>
              <a:gd name="connsiteY1" fmla="*/ 0 h 130810"/>
              <a:gd name="connsiteX2" fmla="*/ 2132330 w 2132330"/>
              <a:gd name="connsiteY2" fmla="*/ 130810 h 130810"/>
              <a:gd name="connsiteX3" fmla="*/ 0 w 2132330"/>
              <a:gd name="connsiteY3" fmla="*/ 130810 h 130810"/>
            </a:gdLst>
            <a:ahLst/>
            <a:cxnLst>
              <a:cxn ang="0">
                <a:pos x="connsiteX0" y="connsiteY0"/>
              </a:cxn>
              <a:cxn ang="0">
                <a:pos x="connsiteX1" y="connsiteY1"/>
              </a:cxn>
              <a:cxn ang="0">
                <a:pos x="connsiteX2" y="connsiteY2"/>
              </a:cxn>
              <a:cxn ang="0">
                <a:pos x="connsiteX3" y="connsiteY3"/>
              </a:cxn>
            </a:cxnLst>
            <a:rect l="l" t="t" r="r" b="b"/>
            <a:pathLst>
              <a:path w="2132330" h="130810">
                <a:moveTo>
                  <a:pt x="0" y="0"/>
                </a:moveTo>
                <a:lnTo>
                  <a:pt x="2132330" y="0"/>
                </a:lnTo>
                <a:lnTo>
                  <a:pt x="2132330" y="130810"/>
                </a:lnTo>
                <a:lnTo>
                  <a:pt x="0" y="130810"/>
                </a:lnTo>
                <a:close/>
              </a:path>
            </a:pathLst>
          </a:custGeom>
          <a:solidFill>
            <a:schemeClr val="accent1"/>
          </a:solidFill>
          <a:ln w="12700" cap="flat">
            <a:noFill/>
            <a:prstDash val="solid"/>
            <a:miter/>
          </a:ln>
          <a:effectLst>
            <a:outerShdw blurRad="50800" dist="38100"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93" name="文本框 92">
            <a:extLst>
              <a:ext uri="{FF2B5EF4-FFF2-40B4-BE49-F238E27FC236}">
                <a16:creationId xmlns:a16="http://schemas.microsoft.com/office/drawing/2014/main" id="{02EB1E97-EAB9-1117-A0CF-672FA54C1F8E}"/>
              </a:ext>
            </a:extLst>
          </p:cNvPr>
          <p:cNvSpPr txBox="1"/>
          <p:nvPr/>
        </p:nvSpPr>
        <p:spPr>
          <a:xfrm>
            <a:off x="7792793" y="1545993"/>
            <a:ext cx="129715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2400" b="1" dirty="0">
                <a:solidFill>
                  <a:srgbClr val="912C8D"/>
                </a:solidFill>
                <a:latin typeface="微软雅黑" panose="020B0503020204020204" pitchFamily="34" charset="-122"/>
                <a:ea typeface="微软雅黑" panose="020B0503020204020204" pitchFamily="34" charset="-122"/>
                <a:cs typeface="Alibaba PuHuiTi" pitchFamily="18" charset="-122"/>
              </a:rPr>
              <a:t>关键词</a:t>
            </a:r>
            <a:r>
              <a:rPr kumimoji="1" lang="en-US" altLang="zh-CN" sz="2400" b="1" dirty="0">
                <a:solidFill>
                  <a:srgbClr val="912C8D"/>
                </a:solidFill>
                <a:latin typeface="微软雅黑" panose="020B0503020204020204" pitchFamily="34" charset="-122"/>
                <a:ea typeface="微软雅黑" panose="020B0503020204020204" pitchFamily="34" charset="-122"/>
                <a:cs typeface="Alibaba PuHuiTi" pitchFamily="18" charset="-122"/>
              </a:rPr>
              <a:t>3</a:t>
            </a:r>
            <a:endParaRPr kumimoji="1" lang="zh-CN" altLang="en-US" sz="2400" b="1" i="0" u="none" strike="noStrike" kern="1200" cap="none" spc="0" normalizeH="0" baseline="0" noProof="0" dirty="0">
              <a:ln>
                <a:noFill/>
              </a:ln>
              <a:solidFill>
                <a:srgbClr val="912C8D"/>
              </a:solidFill>
              <a:uLnTx/>
              <a:uFillTx/>
              <a:latin typeface="微软雅黑" panose="020B0503020204020204" pitchFamily="34" charset="-122"/>
              <a:ea typeface="微软雅黑" panose="020B0503020204020204" pitchFamily="34" charset="-122"/>
              <a:cs typeface="Alibaba PuHuiTi" pitchFamily="18" charset="-122"/>
            </a:endParaRPr>
          </a:p>
        </p:txBody>
      </p:sp>
      <p:sp>
        <p:nvSpPr>
          <p:cNvPr id="94" name="文本框 93">
            <a:extLst>
              <a:ext uri="{FF2B5EF4-FFF2-40B4-BE49-F238E27FC236}">
                <a16:creationId xmlns:a16="http://schemas.microsoft.com/office/drawing/2014/main" id="{02EB1E97-EAB9-1117-A0CF-672FA54C1F8E}"/>
              </a:ext>
            </a:extLst>
          </p:cNvPr>
          <p:cNvSpPr txBox="1"/>
          <p:nvPr/>
        </p:nvSpPr>
        <p:spPr>
          <a:xfrm>
            <a:off x="9589578" y="1545993"/>
            <a:ext cx="129715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2400" b="1" dirty="0">
                <a:solidFill>
                  <a:srgbClr val="68A4C6"/>
                </a:solidFill>
                <a:latin typeface="微软雅黑" panose="020B0503020204020204" pitchFamily="34" charset="-122"/>
                <a:ea typeface="微软雅黑" panose="020B0503020204020204" pitchFamily="34" charset="-122"/>
                <a:cs typeface="Alibaba PuHuiTi" pitchFamily="18" charset="-122"/>
              </a:rPr>
              <a:t>关键词</a:t>
            </a:r>
            <a:r>
              <a:rPr kumimoji="1" lang="en-US" altLang="zh-CN" sz="2400" b="1" dirty="0">
                <a:solidFill>
                  <a:srgbClr val="68A4C6"/>
                </a:solidFill>
                <a:latin typeface="微软雅黑" panose="020B0503020204020204" pitchFamily="34" charset="-122"/>
                <a:ea typeface="微软雅黑" panose="020B0503020204020204" pitchFamily="34" charset="-122"/>
                <a:cs typeface="Alibaba PuHuiTi" pitchFamily="18" charset="-122"/>
              </a:rPr>
              <a:t>4</a:t>
            </a:r>
            <a:endParaRPr kumimoji="1" lang="zh-CN" altLang="en-US" sz="2400" b="1" i="0" u="none" strike="noStrike" kern="1200" cap="none" spc="0" normalizeH="0" baseline="0" noProof="0" dirty="0">
              <a:ln>
                <a:noFill/>
              </a:ln>
              <a:solidFill>
                <a:srgbClr val="68A4C6"/>
              </a:solidFill>
              <a:uLnTx/>
              <a:uFillTx/>
              <a:latin typeface="微软雅黑" panose="020B0503020204020204" pitchFamily="34" charset="-122"/>
              <a:ea typeface="微软雅黑" panose="020B0503020204020204" pitchFamily="34" charset="-122"/>
              <a:cs typeface="Alibaba PuHuiTi" pitchFamily="18" charset="-122"/>
            </a:endParaRPr>
          </a:p>
        </p:txBody>
      </p:sp>
      <p:cxnSp>
        <p:nvCxnSpPr>
          <p:cNvPr id="95" name="直线连接符 51">
            <a:extLst>
              <a:ext uri="{FF2B5EF4-FFF2-40B4-BE49-F238E27FC236}">
                <a16:creationId xmlns:a16="http://schemas.microsoft.com/office/drawing/2014/main" id="{25C8F302-3D9E-302B-6F2D-9F6E29944977}"/>
              </a:ext>
            </a:extLst>
          </p:cNvPr>
          <p:cNvCxnSpPr/>
          <p:nvPr/>
        </p:nvCxnSpPr>
        <p:spPr>
          <a:xfrm>
            <a:off x="7559956" y="1473238"/>
            <a:ext cx="0" cy="596741"/>
          </a:xfrm>
          <a:prstGeom prst="line">
            <a:avLst/>
          </a:prstGeom>
          <a:ln w="12700">
            <a:solidFill>
              <a:srgbClr val="912C8D"/>
            </a:solidFill>
          </a:ln>
          <a:effectLst>
            <a:outerShdw blurRad="50800" dist="38100" dir="5400000" algn="t" rotWithShape="0">
              <a:schemeClr val="accent2">
                <a:alpha val="40000"/>
              </a:schemeClr>
            </a:outerShdw>
          </a:effectLst>
        </p:spPr>
        <p:style>
          <a:lnRef idx="2">
            <a:schemeClr val="accent1"/>
          </a:lnRef>
          <a:fillRef idx="0">
            <a:schemeClr val="accent1"/>
          </a:fillRef>
          <a:effectRef idx="1">
            <a:schemeClr val="accent1"/>
          </a:effectRef>
          <a:fontRef idx="minor">
            <a:schemeClr val="tx1"/>
          </a:fontRef>
        </p:style>
      </p:cxnSp>
      <p:cxnSp>
        <p:nvCxnSpPr>
          <p:cNvPr id="96" name="直线连接符 51">
            <a:extLst>
              <a:ext uri="{FF2B5EF4-FFF2-40B4-BE49-F238E27FC236}">
                <a16:creationId xmlns:a16="http://schemas.microsoft.com/office/drawing/2014/main" id="{25C8F302-3D9E-302B-6F2D-9F6E29944977}"/>
              </a:ext>
            </a:extLst>
          </p:cNvPr>
          <p:cNvCxnSpPr/>
          <p:nvPr/>
        </p:nvCxnSpPr>
        <p:spPr>
          <a:xfrm>
            <a:off x="9375824" y="1473238"/>
            <a:ext cx="0" cy="596741"/>
          </a:xfrm>
          <a:prstGeom prst="line">
            <a:avLst/>
          </a:prstGeom>
          <a:ln w="12700">
            <a:solidFill>
              <a:srgbClr val="912C8D"/>
            </a:solidFill>
          </a:ln>
          <a:effectLst>
            <a:outerShdw blurRad="50800" dist="38100" dir="5400000" algn="t" rotWithShape="0">
              <a:schemeClr val="accent2">
                <a:alpha val="40000"/>
              </a:schemeClr>
            </a:outerShdw>
          </a:effectLst>
        </p:spPr>
        <p:style>
          <a:lnRef idx="2">
            <a:schemeClr val="accent1"/>
          </a:lnRef>
          <a:fillRef idx="0">
            <a:schemeClr val="accent1"/>
          </a:fillRef>
          <a:effectRef idx="1">
            <a:schemeClr val="accent1"/>
          </a:effectRef>
          <a:fontRef idx="minor">
            <a:schemeClr val="tx1"/>
          </a:fontRef>
        </p:style>
      </p:cxnSp>
      <p:sp>
        <p:nvSpPr>
          <p:cNvPr id="97" name="圆角矩形 96">
            <a:extLst>
              <a:ext uri="{FF2B5EF4-FFF2-40B4-BE49-F238E27FC236}">
                <a16:creationId xmlns:a16="http://schemas.microsoft.com/office/drawing/2014/main" id="{017D0BFC-8D40-792B-C133-97EFD7EC19B5}"/>
              </a:ext>
            </a:extLst>
          </p:cNvPr>
          <p:cNvSpPr/>
          <p:nvPr/>
        </p:nvSpPr>
        <p:spPr>
          <a:xfrm>
            <a:off x="4363492" y="5335813"/>
            <a:ext cx="1239071" cy="389743"/>
          </a:xfrm>
          <a:prstGeom prst="roundRect">
            <a:avLst>
              <a:gd name="adj" fmla="val 50000"/>
            </a:avLst>
          </a:prstGeom>
          <a:solidFill>
            <a:srgbClr val="912C8D"/>
          </a:solidFill>
          <a:ln w="7503" cap="flat">
            <a:noFill/>
            <a:prstDash val="solid"/>
            <a:miter/>
          </a:ln>
          <a:effectLst>
            <a:outerShdw blurRad="50800" dist="38100" dir="5400000" algn="t" rotWithShape="0">
              <a:schemeClr val="accent2">
                <a:alpha val="40000"/>
              </a:scheme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rPr>
              <a:t>关键词</a:t>
            </a:r>
            <a:r>
              <a:rPr kumimoji="0" lang="en-US" altLang="zh-CN"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rPr>
              <a:t>1</a:t>
            </a:r>
            <a:endParaRPr kumimoji="0" lang="zh-CN" alt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98" name="文本框 97">
            <a:extLst>
              <a:ext uri="{FF2B5EF4-FFF2-40B4-BE49-F238E27FC236}">
                <a16:creationId xmlns:a16="http://schemas.microsoft.com/office/drawing/2014/main" id="{FEBDD8A0-6C3A-FE36-99F8-3DFE24B0B6F0}"/>
              </a:ext>
            </a:extLst>
          </p:cNvPr>
          <p:cNvSpPr txBox="1"/>
          <p:nvPr/>
        </p:nvSpPr>
        <p:spPr>
          <a:xfrm>
            <a:off x="1416402" y="3766140"/>
            <a:ext cx="4034308" cy="1384995"/>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添加正文内容添加正文内容，添加正文内容添加正文内容，添加正文</a:t>
            </a:r>
            <a:r>
              <a:rPr kumimoji="1"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内容</a:t>
            </a: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a:t>
            </a:r>
            <a:r>
              <a:rPr kumimoji="1"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a:t>
            </a:r>
            <a:endPar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endParaRPr>
          </a:p>
          <a:p>
            <a:pPr marL="285750" lvl="0" indent="-285750">
              <a:lnSpc>
                <a:spcPct val="150000"/>
              </a:lnSpc>
              <a:buFont typeface="Arial" panose="020B0604020202020204" pitchFamily="34" charset="0"/>
              <a:buChar char="•"/>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添加正文内容添加正文内容，添加正文内容添加正文内容，添加正文内容添加正文内容。</a:t>
            </a:r>
          </a:p>
        </p:txBody>
      </p:sp>
      <p:sp>
        <p:nvSpPr>
          <p:cNvPr id="5" name="等腰三角形 4"/>
          <p:cNvSpPr/>
          <p:nvPr/>
        </p:nvSpPr>
        <p:spPr>
          <a:xfrm flipV="1">
            <a:off x="3317401" y="2773200"/>
            <a:ext cx="318407" cy="214819"/>
          </a:xfrm>
          <a:prstGeom prst="triangle">
            <a:avLst/>
          </a:prstGeom>
          <a:solidFill>
            <a:srgbClr val="912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任意形状 9">
            <a:extLst>
              <a:ext uri="{FF2B5EF4-FFF2-40B4-BE49-F238E27FC236}">
                <a16:creationId xmlns:a16="http://schemas.microsoft.com/office/drawing/2014/main" id="{E076278A-C219-44C9-4CCD-BDEB8B9EBA6A}"/>
              </a:ext>
            </a:extLst>
          </p:cNvPr>
          <p:cNvSpPr/>
          <p:nvPr/>
        </p:nvSpPr>
        <p:spPr>
          <a:xfrm>
            <a:off x="6225433" y="2631064"/>
            <a:ext cx="4881981" cy="3418866"/>
          </a:xfrm>
          <a:custGeom>
            <a:avLst/>
            <a:gdLst>
              <a:gd name="connsiteX0" fmla="*/ 0 w 2604516"/>
              <a:gd name="connsiteY0" fmla="*/ 0 h 3469386"/>
              <a:gd name="connsiteX1" fmla="*/ 2604516 w 2604516"/>
              <a:gd name="connsiteY1" fmla="*/ 0 h 3469386"/>
              <a:gd name="connsiteX2" fmla="*/ 2604516 w 2604516"/>
              <a:gd name="connsiteY2" fmla="*/ 3469386 h 3469386"/>
              <a:gd name="connsiteX3" fmla="*/ 0 w 2604516"/>
              <a:gd name="connsiteY3" fmla="*/ 3469386 h 3469386"/>
            </a:gdLst>
            <a:ahLst/>
            <a:cxnLst>
              <a:cxn ang="0">
                <a:pos x="connsiteX0" y="connsiteY0"/>
              </a:cxn>
              <a:cxn ang="0">
                <a:pos x="connsiteX1" y="connsiteY1"/>
              </a:cxn>
              <a:cxn ang="0">
                <a:pos x="connsiteX2" y="connsiteY2"/>
              </a:cxn>
              <a:cxn ang="0">
                <a:pos x="connsiteX3" y="connsiteY3"/>
              </a:cxn>
            </a:cxnLst>
            <a:rect l="l" t="t" r="r" b="b"/>
            <a:pathLst>
              <a:path w="2604516" h="3469386">
                <a:moveTo>
                  <a:pt x="0" y="0"/>
                </a:moveTo>
                <a:lnTo>
                  <a:pt x="2604516" y="0"/>
                </a:lnTo>
                <a:lnTo>
                  <a:pt x="2604516" y="3469386"/>
                </a:lnTo>
                <a:lnTo>
                  <a:pt x="0" y="3469386"/>
                </a:lnTo>
                <a:close/>
              </a:path>
            </a:pathLst>
          </a:custGeom>
          <a:solidFill>
            <a:schemeClr val="bg1"/>
          </a:solidFill>
          <a:ln w="7503" cap="flat">
            <a:noFill/>
            <a:prstDash val="solid"/>
            <a:miter/>
          </a:ln>
          <a:effectLst>
            <a:outerShdw blurRad="50800" dist="38100" dir="5400000" algn="t" rotWithShape="0">
              <a:srgbClr val="68A4C6">
                <a:alpha val="40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03" name="任意形状 29">
            <a:extLst>
              <a:ext uri="{FF2B5EF4-FFF2-40B4-BE49-F238E27FC236}">
                <a16:creationId xmlns:a16="http://schemas.microsoft.com/office/drawing/2014/main" id="{620B7300-B04E-60E5-B254-2DCE5765DC59}"/>
              </a:ext>
            </a:extLst>
          </p:cNvPr>
          <p:cNvSpPr/>
          <p:nvPr/>
        </p:nvSpPr>
        <p:spPr>
          <a:xfrm>
            <a:off x="6785514" y="3086873"/>
            <a:ext cx="3776376" cy="567337"/>
          </a:xfrm>
          <a:custGeom>
            <a:avLst/>
            <a:gdLst>
              <a:gd name="connsiteX0" fmla="*/ 0 w 2263901"/>
              <a:gd name="connsiteY0" fmla="*/ 0 h 665987"/>
              <a:gd name="connsiteX1" fmla="*/ 2263902 w 2263901"/>
              <a:gd name="connsiteY1" fmla="*/ 0 h 665987"/>
              <a:gd name="connsiteX2" fmla="*/ 2263902 w 2263901"/>
              <a:gd name="connsiteY2" fmla="*/ 665988 h 665987"/>
              <a:gd name="connsiteX3" fmla="*/ 0 w 2263901"/>
              <a:gd name="connsiteY3" fmla="*/ 665988 h 665987"/>
            </a:gdLst>
            <a:ahLst/>
            <a:cxnLst>
              <a:cxn ang="0">
                <a:pos x="connsiteX0" y="connsiteY0"/>
              </a:cxn>
              <a:cxn ang="0">
                <a:pos x="connsiteX1" y="connsiteY1"/>
              </a:cxn>
              <a:cxn ang="0">
                <a:pos x="connsiteX2" y="connsiteY2"/>
              </a:cxn>
              <a:cxn ang="0">
                <a:pos x="connsiteX3" y="connsiteY3"/>
              </a:cxn>
            </a:cxnLst>
            <a:rect l="l" t="t" r="r" b="b"/>
            <a:pathLst>
              <a:path w="2263901" h="665987">
                <a:moveTo>
                  <a:pt x="0" y="0"/>
                </a:moveTo>
                <a:lnTo>
                  <a:pt x="2263902" y="0"/>
                </a:lnTo>
                <a:lnTo>
                  <a:pt x="2263902" y="665988"/>
                </a:lnTo>
                <a:lnTo>
                  <a:pt x="0" y="665988"/>
                </a:lnTo>
                <a:close/>
              </a:path>
            </a:pathLst>
          </a:custGeom>
          <a:noFill/>
          <a:ln w="12700" cap="flat">
            <a:solidFill>
              <a:schemeClr val="bg2">
                <a:lumMod val="90000"/>
              </a:schemeClr>
            </a:solidFill>
            <a:prstDash val="sys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04" name="文本框 103">
            <a:extLst>
              <a:ext uri="{FF2B5EF4-FFF2-40B4-BE49-F238E27FC236}">
                <a16:creationId xmlns:a16="http://schemas.microsoft.com/office/drawing/2014/main" id="{4ADF1780-ADF3-8A5D-F0C7-439597305FC1}"/>
              </a:ext>
            </a:extLst>
          </p:cNvPr>
          <p:cNvSpPr txBox="1"/>
          <p:nvPr/>
        </p:nvSpPr>
        <p:spPr>
          <a:xfrm>
            <a:off x="6830640" y="3164790"/>
            <a:ext cx="3674099" cy="400110"/>
          </a:xfrm>
          <a:prstGeom prst="rect">
            <a:avLst/>
          </a:prstGeom>
          <a:noFill/>
          <a:ln>
            <a:noFill/>
          </a:ln>
        </p:spPr>
        <p:txBody>
          <a:bodyPr wrap="square" rtlCol="0">
            <a:spAutoFit/>
          </a:bodyPr>
          <a:lstStyle/>
          <a:p>
            <a:pPr lvl="0" algn="ctr"/>
            <a:r>
              <a:rPr lang="zh-CN" altLang="en-US" sz="2000" b="1" dirty="0" smtClean="0">
                <a:solidFill>
                  <a:srgbClr val="68A4C6"/>
                </a:solidFill>
                <a:latin typeface="微软雅黑" panose="020B0503020204020204" pitchFamily="34" charset="-122"/>
                <a:ea typeface="微软雅黑" panose="020B0503020204020204" pitchFamily="34" charset="-122"/>
                <a:cs typeface="Alibaba PuHuiTi" pitchFamily="18" charset="-122"/>
              </a:rPr>
              <a:t>添加小标题</a:t>
            </a:r>
            <a:endParaRPr lang="zh-CN" altLang="en-US" sz="2000" b="1" dirty="0">
              <a:solidFill>
                <a:srgbClr val="68A4C6"/>
              </a:solidFill>
              <a:latin typeface="微软雅黑" panose="020B0503020204020204" pitchFamily="34" charset="-122"/>
              <a:ea typeface="微软雅黑" panose="020B0503020204020204" pitchFamily="34" charset="-122"/>
              <a:cs typeface="Alibaba PuHuiTi" pitchFamily="18" charset="-122"/>
            </a:endParaRPr>
          </a:p>
        </p:txBody>
      </p:sp>
      <p:sp>
        <p:nvSpPr>
          <p:cNvPr id="105" name="圆角矩形 104">
            <a:extLst>
              <a:ext uri="{FF2B5EF4-FFF2-40B4-BE49-F238E27FC236}">
                <a16:creationId xmlns:a16="http://schemas.microsoft.com/office/drawing/2014/main" id="{017D0BFC-8D40-792B-C133-97EFD7EC19B5}"/>
              </a:ext>
            </a:extLst>
          </p:cNvPr>
          <p:cNvSpPr/>
          <p:nvPr/>
        </p:nvSpPr>
        <p:spPr>
          <a:xfrm>
            <a:off x="6568690" y="5335813"/>
            <a:ext cx="1239071" cy="389743"/>
          </a:xfrm>
          <a:prstGeom prst="roundRect">
            <a:avLst>
              <a:gd name="adj" fmla="val 50000"/>
            </a:avLst>
          </a:prstGeom>
          <a:solidFill>
            <a:srgbClr val="68A4C6"/>
          </a:solidFill>
          <a:ln w="7503" cap="flat">
            <a:noFill/>
            <a:prstDash val="solid"/>
            <a:miter/>
          </a:ln>
          <a:effectLst>
            <a:outerShdw blurRad="50800" dist="38100" dir="5400000" algn="t" rotWithShape="0">
              <a:schemeClr val="accent2">
                <a:alpha val="40000"/>
              </a:scheme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rPr>
              <a:t>关键词</a:t>
            </a:r>
            <a:r>
              <a:rPr kumimoji="0" lang="en-US" altLang="zh-CN"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rPr>
              <a:t>1</a:t>
            </a:r>
            <a:endParaRPr kumimoji="0" lang="zh-CN" alt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106" name="圆角矩形 105">
            <a:extLst>
              <a:ext uri="{FF2B5EF4-FFF2-40B4-BE49-F238E27FC236}">
                <a16:creationId xmlns:a16="http://schemas.microsoft.com/office/drawing/2014/main" id="{017D0BFC-8D40-792B-C133-97EFD7EC19B5}"/>
              </a:ext>
            </a:extLst>
          </p:cNvPr>
          <p:cNvSpPr/>
          <p:nvPr/>
        </p:nvSpPr>
        <p:spPr>
          <a:xfrm>
            <a:off x="8053049" y="5335813"/>
            <a:ext cx="1239071" cy="389743"/>
          </a:xfrm>
          <a:prstGeom prst="roundRect">
            <a:avLst>
              <a:gd name="adj" fmla="val 50000"/>
            </a:avLst>
          </a:prstGeom>
          <a:solidFill>
            <a:srgbClr val="68A4C6"/>
          </a:solidFill>
          <a:ln w="7503" cap="flat">
            <a:noFill/>
            <a:prstDash val="solid"/>
            <a:miter/>
          </a:ln>
          <a:effectLst>
            <a:outerShdw blurRad="50800" dist="38100" dir="5400000" algn="t" rotWithShape="0">
              <a:schemeClr val="accent2">
                <a:alpha val="40000"/>
              </a:scheme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rPr>
              <a:t>关键词</a:t>
            </a:r>
            <a:r>
              <a:rPr kumimoji="0" lang="en-US" altLang="zh-CN"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rPr>
              <a:t>2</a:t>
            </a:r>
            <a:endParaRPr kumimoji="0" lang="zh-CN" alt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107" name="任意形状 84">
            <a:extLst>
              <a:ext uri="{FF2B5EF4-FFF2-40B4-BE49-F238E27FC236}">
                <a16:creationId xmlns:a16="http://schemas.microsoft.com/office/drawing/2014/main" id="{38590560-52FD-ACD3-7CBC-9306D8D5FD31}"/>
              </a:ext>
            </a:extLst>
          </p:cNvPr>
          <p:cNvSpPr/>
          <p:nvPr/>
        </p:nvSpPr>
        <p:spPr>
          <a:xfrm>
            <a:off x="6216886" y="2557200"/>
            <a:ext cx="4890528" cy="252000"/>
          </a:xfrm>
          <a:custGeom>
            <a:avLst/>
            <a:gdLst>
              <a:gd name="connsiteX0" fmla="*/ 0 w 2132330"/>
              <a:gd name="connsiteY0" fmla="*/ 0 h 130810"/>
              <a:gd name="connsiteX1" fmla="*/ 2132330 w 2132330"/>
              <a:gd name="connsiteY1" fmla="*/ 0 h 130810"/>
              <a:gd name="connsiteX2" fmla="*/ 2132330 w 2132330"/>
              <a:gd name="connsiteY2" fmla="*/ 130810 h 130810"/>
              <a:gd name="connsiteX3" fmla="*/ 0 w 2132330"/>
              <a:gd name="connsiteY3" fmla="*/ 130810 h 130810"/>
            </a:gdLst>
            <a:ahLst/>
            <a:cxnLst>
              <a:cxn ang="0">
                <a:pos x="connsiteX0" y="connsiteY0"/>
              </a:cxn>
              <a:cxn ang="0">
                <a:pos x="connsiteX1" y="connsiteY1"/>
              </a:cxn>
              <a:cxn ang="0">
                <a:pos x="connsiteX2" y="connsiteY2"/>
              </a:cxn>
              <a:cxn ang="0">
                <a:pos x="connsiteX3" y="connsiteY3"/>
              </a:cxn>
            </a:cxnLst>
            <a:rect l="l" t="t" r="r" b="b"/>
            <a:pathLst>
              <a:path w="2132330" h="130810">
                <a:moveTo>
                  <a:pt x="0" y="0"/>
                </a:moveTo>
                <a:lnTo>
                  <a:pt x="2132330" y="0"/>
                </a:lnTo>
                <a:lnTo>
                  <a:pt x="2132330" y="130810"/>
                </a:lnTo>
                <a:lnTo>
                  <a:pt x="0" y="130810"/>
                </a:lnTo>
                <a:close/>
              </a:path>
            </a:pathLst>
          </a:custGeom>
          <a:solidFill>
            <a:srgbClr val="68A4C6"/>
          </a:solidFill>
          <a:ln w="12700" cap="flat">
            <a:noFill/>
            <a:prstDash val="solid"/>
            <a:miter/>
          </a:ln>
          <a:effectLst>
            <a:outerShdw blurRad="50800" dist="38100"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108" name="圆角矩形 107">
            <a:extLst>
              <a:ext uri="{FF2B5EF4-FFF2-40B4-BE49-F238E27FC236}">
                <a16:creationId xmlns:a16="http://schemas.microsoft.com/office/drawing/2014/main" id="{017D0BFC-8D40-792B-C133-97EFD7EC19B5}"/>
              </a:ext>
            </a:extLst>
          </p:cNvPr>
          <p:cNvSpPr/>
          <p:nvPr/>
        </p:nvSpPr>
        <p:spPr>
          <a:xfrm>
            <a:off x="9559736" y="5335813"/>
            <a:ext cx="1239071" cy="389743"/>
          </a:xfrm>
          <a:prstGeom prst="roundRect">
            <a:avLst>
              <a:gd name="adj" fmla="val 50000"/>
            </a:avLst>
          </a:prstGeom>
          <a:solidFill>
            <a:srgbClr val="68A4C6"/>
          </a:solidFill>
          <a:ln w="7503" cap="flat">
            <a:noFill/>
            <a:prstDash val="solid"/>
            <a:miter/>
          </a:ln>
          <a:effectLst>
            <a:outerShdw blurRad="50800" dist="38100" dir="5400000" algn="t" rotWithShape="0">
              <a:schemeClr val="accent2">
                <a:alpha val="40000"/>
              </a:scheme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rPr>
              <a:t>关键词</a:t>
            </a:r>
            <a:r>
              <a:rPr kumimoji="0" lang="en-US" altLang="zh-CN"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rPr>
              <a:t>1</a:t>
            </a:r>
            <a:endParaRPr kumimoji="0" lang="zh-CN" alt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109" name="文本框 108">
            <a:extLst>
              <a:ext uri="{FF2B5EF4-FFF2-40B4-BE49-F238E27FC236}">
                <a16:creationId xmlns:a16="http://schemas.microsoft.com/office/drawing/2014/main" id="{FEBDD8A0-6C3A-FE36-99F8-3DFE24B0B6F0}"/>
              </a:ext>
            </a:extLst>
          </p:cNvPr>
          <p:cNvSpPr txBox="1"/>
          <p:nvPr/>
        </p:nvSpPr>
        <p:spPr>
          <a:xfrm>
            <a:off x="6604100" y="3766140"/>
            <a:ext cx="4042854" cy="1384995"/>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添加正文内容添加正文内容，添加正文内容添加正文内容，添加正文内容添加正文内容。</a:t>
            </a:r>
          </a:p>
          <a:p>
            <a:pPr marL="285750" lvl="0" indent="-285750">
              <a:lnSpc>
                <a:spcPct val="150000"/>
              </a:lnSpc>
              <a:buFont typeface="Arial" panose="020B0604020202020204" pitchFamily="34" charset="0"/>
              <a:buChar char="•"/>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添加正文内容添加正文内容，添加正文内容添加正文内容，添加正文内容添加正文内容。</a:t>
            </a:r>
          </a:p>
        </p:txBody>
      </p:sp>
      <p:sp>
        <p:nvSpPr>
          <p:cNvPr id="110" name="等腰三角形 109"/>
          <p:cNvSpPr/>
          <p:nvPr/>
        </p:nvSpPr>
        <p:spPr>
          <a:xfrm flipV="1">
            <a:off x="8513645" y="2773200"/>
            <a:ext cx="318407" cy="214819"/>
          </a:xfrm>
          <a:prstGeom prst="triangle">
            <a:avLst/>
          </a:prstGeom>
          <a:solidFill>
            <a:srgbClr val="68A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483774" y="3908746"/>
            <a:ext cx="149793" cy="149793"/>
            <a:chOff x="1356179" y="3876849"/>
            <a:chExt cx="149793" cy="149793"/>
          </a:xfrm>
        </p:grpSpPr>
        <p:sp>
          <p:nvSpPr>
            <p:cNvPr id="111" name="椭圆 110"/>
            <p:cNvSpPr/>
            <p:nvPr/>
          </p:nvSpPr>
          <p:spPr>
            <a:xfrm>
              <a:off x="1356179" y="3876849"/>
              <a:ext cx="149793" cy="149793"/>
            </a:xfrm>
            <a:prstGeom prst="ellipse">
              <a:avLst/>
            </a:prstGeom>
            <a:solidFill>
              <a:srgbClr val="C1A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389620" y="3913032"/>
              <a:ext cx="84196" cy="802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483774" y="4556836"/>
            <a:ext cx="149793" cy="149793"/>
            <a:chOff x="1356179" y="4599369"/>
            <a:chExt cx="149793" cy="149793"/>
          </a:xfrm>
        </p:grpSpPr>
        <p:sp>
          <p:nvSpPr>
            <p:cNvPr id="113" name="椭圆 112"/>
            <p:cNvSpPr/>
            <p:nvPr/>
          </p:nvSpPr>
          <p:spPr>
            <a:xfrm>
              <a:off x="1356179" y="4599369"/>
              <a:ext cx="149793" cy="149793"/>
            </a:xfrm>
            <a:prstGeom prst="ellipse">
              <a:avLst/>
            </a:prstGeom>
            <a:solidFill>
              <a:srgbClr val="C1A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a:off x="1389620" y="4635552"/>
              <a:ext cx="84196" cy="802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2" name="椭圆 121"/>
          <p:cNvSpPr/>
          <p:nvPr/>
        </p:nvSpPr>
        <p:spPr>
          <a:xfrm>
            <a:off x="6655937" y="3913474"/>
            <a:ext cx="149793" cy="149793"/>
          </a:xfrm>
          <a:prstGeom prst="ellipse">
            <a:avLst/>
          </a:prstGeom>
          <a:solidFill>
            <a:srgbClr val="C5D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122"/>
          <p:cNvSpPr/>
          <p:nvPr/>
        </p:nvSpPr>
        <p:spPr>
          <a:xfrm>
            <a:off x="6689378" y="3949657"/>
            <a:ext cx="84196" cy="80268"/>
          </a:xfrm>
          <a:prstGeom prst="ellipse">
            <a:avLst/>
          </a:prstGeom>
          <a:solidFill>
            <a:srgbClr val="68A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6655937" y="4561563"/>
            <a:ext cx="149793" cy="149793"/>
            <a:chOff x="6528342" y="4561565"/>
            <a:chExt cx="149793" cy="149793"/>
          </a:xfrm>
        </p:grpSpPr>
        <p:sp>
          <p:nvSpPr>
            <p:cNvPr id="124" name="椭圆 123"/>
            <p:cNvSpPr/>
            <p:nvPr/>
          </p:nvSpPr>
          <p:spPr>
            <a:xfrm>
              <a:off x="6528342" y="4561565"/>
              <a:ext cx="149793" cy="149793"/>
            </a:xfrm>
            <a:prstGeom prst="ellipse">
              <a:avLst/>
            </a:prstGeom>
            <a:solidFill>
              <a:srgbClr val="C5D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p:cNvSpPr/>
            <p:nvPr/>
          </p:nvSpPr>
          <p:spPr>
            <a:xfrm>
              <a:off x="6561783" y="4597748"/>
              <a:ext cx="84196" cy="80268"/>
            </a:xfrm>
            <a:prstGeom prst="ellipse">
              <a:avLst/>
            </a:prstGeom>
            <a:solidFill>
              <a:srgbClr val="68A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144733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3">
            <a:extLst>
              <a:ext uri="{28A0092B-C50C-407E-A947-70E740481C1C}">
                <a14:useLocalDpi xmlns:a14="http://schemas.microsoft.com/office/drawing/2010/main" val="0"/>
              </a:ext>
            </a:extLst>
          </a:blip>
          <a:srcRect t="30266" b="24909"/>
          <a:stretch/>
        </p:blipFill>
        <p:spPr>
          <a:xfrm>
            <a:off x="716769" y="1236280"/>
            <a:ext cx="10759458" cy="2713341"/>
          </a:xfrm>
          <a:prstGeom prst="rect">
            <a:avLst/>
          </a:prstGeom>
        </p:spPr>
      </p:pic>
      <p:sp>
        <p:nvSpPr>
          <p:cNvPr id="9" name="任意形状 8">
            <a:extLst>
              <a:ext uri="{FF2B5EF4-FFF2-40B4-BE49-F238E27FC236}">
                <a16:creationId xmlns:a16="http://schemas.microsoft.com/office/drawing/2014/main" id="{56BFA987-9C9E-54E4-B8CD-B3CDF83A5218}"/>
              </a:ext>
            </a:extLst>
          </p:cNvPr>
          <p:cNvSpPr/>
          <p:nvPr/>
        </p:nvSpPr>
        <p:spPr>
          <a:xfrm>
            <a:off x="716769" y="1236280"/>
            <a:ext cx="4247791" cy="2709494"/>
          </a:xfrm>
          <a:custGeom>
            <a:avLst/>
            <a:gdLst>
              <a:gd name="connsiteX0" fmla="*/ 0 w 6453842"/>
              <a:gd name="connsiteY0" fmla="*/ 0 h 3406385"/>
              <a:gd name="connsiteX1" fmla="*/ 6453842 w 6453842"/>
              <a:gd name="connsiteY1" fmla="*/ 0 h 3406385"/>
              <a:gd name="connsiteX2" fmla="*/ 4680594 w 6453842"/>
              <a:gd name="connsiteY2" fmla="*/ 3406385 h 3406385"/>
              <a:gd name="connsiteX3" fmla="*/ 0 w 6453842"/>
              <a:gd name="connsiteY3" fmla="*/ 3406385 h 3406385"/>
              <a:gd name="connsiteX4" fmla="*/ 0 w 6453842"/>
              <a:gd name="connsiteY4" fmla="*/ 0 h 3406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3842" h="3406385">
                <a:moveTo>
                  <a:pt x="0" y="0"/>
                </a:moveTo>
                <a:lnTo>
                  <a:pt x="6453842" y="0"/>
                </a:lnTo>
                <a:lnTo>
                  <a:pt x="4680594" y="3406385"/>
                </a:lnTo>
                <a:lnTo>
                  <a:pt x="0" y="3406385"/>
                </a:lnTo>
                <a:lnTo>
                  <a:pt x="0" y="0"/>
                </a:lnTo>
                <a:close/>
              </a:path>
            </a:pathLst>
          </a:cu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Alibaba PuHuiTi" pitchFamily="18" charset="-122"/>
              <a:ea typeface="Alibaba PuHuiTi" pitchFamily="18" charset="-122"/>
              <a:cs typeface="Alibaba PuHuiTi" pitchFamily="18" charset="-122"/>
            </a:endParaRPr>
          </a:p>
        </p:txBody>
      </p:sp>
      <p:sp>
        <p:nvSpPr>
          <p:cNvPr id="15" name="文本框 14">
            <a:extLst>
              <a:ext uri="{FF2B5EF4-FFF2-40B4-BE49-F238E27FC236}">
                <a16:creationId xmlns:a16="http://schemas.microsoft.com/office/drawing/2014/main" id="{7E6A0086-723F-1BCA-C235-F52BFAA46606}"/>
              </a:ext>
            </a:extLst>
          </p:cNvPr>
          <p:cNvSpPr txBox="1"/>
          <p:nvPr/>
        </p:nvSpPr>
        <p:spPr>
          <a:xfrm>
            <a:off x="718981" y="4374886"/>
            <a:ext cx="2268570" cy="400110"/>
          </a:xfrm>
          <a:prstGeom prst="rect">
            <a:avLst/>
          </a:prstGeom>
          <a:noFill/>
        </p:spPr>
        <p:txBody>
          <a:bodyPr wrap="none" rtlCol="0">
            <a:spAutoFit/>
          </a:bodyPr>
          <a:lstStyle/>
          <a:p>
            <a:pPr lvl="0">
              <a:spcAft>
                <a:spcPts val="500"/>
              </a:spcAft>
            </a:pPr>
            <a:r>
              <a:rPr kumimoji="0" lang="en-US" altLang="zh-CN" sz="2000" b="1" i="0" u="none" strike="noStrike" kern="1200" cap="none" spc="0" normalizeH="0" baseline="0" noProof="0" dirty="0">
                <a:ln>
                  <a:noFill/>
                </a:ln>
                <a:solidFill>
                  <a:srgbClr val="912C8D"/>
                </a:solidFill>
                <a:effectLst/>
                <a:uLnTx/>
                <a:uFillTx/>
                <a:latin typeface="微软雅黑" panose="020B0503020204020204" pitchFamily="34" charset="-122"/>
                <a:ea typeface="微软雅黑" panose="020B0503020204020204" pitchFamily="34" charset="-122"/>
                <a:cs typeface="Alibaba PuHuiTi" pitchFamily="18" charset="-122"/>
              </a:rPr>
              <a:t>01. </a:t>
            </a:r>
            <a:r>
              <a:rPr lang="zh-CN" altLang="en-US" sz="2000" b="1" dirty="0">
                <a:solidFill>
                  <a:srgbClr val="912C8D"/>
                </a:solidFill>
                <a:latin typeface="微软雅黑" panose="020B0503020204020204" pitchFamily="34" charset="-122"/>
                <a:ea typeface="微软雅黑" panose="020B0503020204020204" pitchFamily="34" charset="-122"/>
                <a:cs typeface="Alibaba PuHuiTi" pitchFamily="18" charset="-122"/>
              </a:rPr>
              <a:t>添加</a:t>
            </a:r>
            <a:r>
              <a:rPr lang="zh-CN" altLang="en-US" sz="2000" b="1" dirty="0" smtClean="0">
                <a:solidFill>
                  <a:srgbClr val="912C8D"/>
                </a:solidFill>
                <a:latin typeface="微软雅黑" panose="020B0503020204020204" pitchFamily="34" charset="-122"/>
                <a:ea typeface="微软雅黑" panose="020B0503020204020204" pitchFamily="34" charset="-122"/>
                <a:cs typeface="Alibaba PuHuiTi" pitchFamily="18" charset="-122"/>
              </a:rPr>
              <a:t>小标题</a:t>
            </a:r>
            <a:r>
              <a:rPr kumimoji="0" lang="zh-CN" altLang="en-US" sz="2000" b="1" i="0" u="none" strike="noStrike" kern="1200" cap="none" spc="0" normalizeH="0" baseline="0" noProof="0" dirty="0" smtClean="0">
                <a:ln>
                  <a:noFill/>
                </a:ln>
                <a:solidFill>
                  <a:srgbClr val="912C8D"/>
                </a:solidFill>
                <a:effectLst/>
                <a:uLnTx/>
                <a:uFillTx/>
                <a:latin typeface="微软雅黑" panose="020B0503020204020204" pitchFamily="34" charset="-122"/>
                <a:ea typeface="微软雅黑" panose="020B0503020204020204" pitchFamily="34" charset="-122"/>
                <a:cs typeface="Alibaba PuHuiTi" pitchFamily="18" charset="-122"/>
              </a:rPr>
              <a:t>： </a:t>
            </a:r>
            <a:endParaRPr kumimoji="0" lang="zh-CN" altLang="en-US" sz="2000" b="1" i="0" u="none" strike="noStrike" kern="1200" cap="none" spc="0" normalizeH="0" baseline="0" noProof="0" dirty="0">
              <a:ln>
                <a:noFill/>
              </a:ln>
              <a:solidFill>
                <a:srgbClr val="912C8D"/>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17" name="文本框 16">
            <a:extLst>
              <a:ext uri="{FF2B5EF4-FFF2-40B4-BE49-F238E27FC236}">
                <a16:creationId xmlns:a16="http://schemas.microsoft.com/office/drawing/2014/main" id="{5B508DC2-A1DC-40D4-C141-EF9E25948BE7}"/>
              </a:ext>
            </a:extLst>
          </p:cNvPr>
          <p:cNvSpPr txBox="1"/>
          <p:nvPr/>
        </p:nvSpPr>
        <p:spPr>
          <a:xfrm>
            <a:off x="883575" y="5155683"/>
            <a:ext cx="4812074" cy="700576"/>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a:t>
            </a:r>
            <a:r>
              <a:rPr kumimoji="1"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内容，添加</a:t>
            </a: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正文内容添加正文</a:t>
            </a:r>
            <a:r>
              <a:rPr kumimoji="1"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内容，添加</a:t>
            </a: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正文内容添加正文</a:t>
            </a:r>
            <a:r>
              <a:rPr kumimoji="1"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内容，添加</a:t>
            </a: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正文</a:t>
            </a:r>
            <a:r>
              <a:rPr kumimoji="1"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内容。</a:t>
            </a:r>
            <a:endPar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endParaRPr>
          </a:p>
        </p:txBody>
      </p:sp>
      <p:sp>
        <p:nvSpPr>
          <p:cNvPr id="20" name="矩形 19">
            <a:extLst>
              <a:ext uri="{FF2B5EF4-FFF2-40B4-BE49-F238E27FC236}">
                <a16:creationId xmlns:a16="http://schemas.microsoft.com/office/drawing/2014/main" id="{17F0FB94-710B-0DCD-BF4F-74EE74191E5B}"/>
              </a:ext>
            </a:extLst>
          </p:cNvPr>
          <p:cNvSpPr/>
          <p:nvPr/>
        </p:nvSpPr>
        <p:spPr>
          <a:xfrm>
            <a:off x="818135" y="4891366"/>
            <a:ext cx="1157469" cy="89192"/>
          </a:xfrm>
          <a:prstGeom prst="rect">
            <a:avLst/>
          </a:prstGeom>
          <a:solidFill>
            <a:srgbClr val="912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1" lang="zh-CN" altLang="en-US" sz="1800" b="0" i="0" u="none" strike="noStrike" kern="1200" cap="none" spc="0" normalizeH="0" baseline="0" noProof="0" dirty="0">
              <a:ln>
                <a:noFill/>
              </a:ln>
              <a:solidFill>
                <a:srgbClr val="6C228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23" name="文本框 22">
            <a:extLst>
              <a:ext uri="{FF2B5EF4-FFF2-40B4-BE49-F238E27FC236}">
                <a16:creationId xmlns:a16="http://schemas.microsoft.com/office/drawing/2014/main" id="{C6EF1176-DA2C-8AA5-18CF-01ABC8C6BE94}"/>
              </a:ext>
            </a:extLst>
          </p:cNvPr>
          <p:cNvSpPr txBox="1"/>
          <p:nvPr/>
        </p:nvSpPr>
        <p:spPr>
          <a:xfrm>
            <a:off x="6583290" y="4374887"/>
            <a:ext cx="2191626" cy="400110"/>
          </a:xfrm>
          <a:prstGeom prst="rect">
            <a:avLst/>
          </a:prstGeom>
          <a:noFill/>
        </p:spPr>
        <p:txBody>
          <a:bodyPr wrap="none" rtlCol="0">
            <a:spAutoFit/>
          </a:bodyPr>
          <a:lstStyle/>
          <a:p>
            <a:pPr lvl="0">
              <a:spcAft>
                <a:spcPts val="500"/>
              </a:spcAft>
            </a:pPr>
            <a:r>
              <a:rPr kumimoji="0" lang="en-US" altLang="zh-CN" sz="2000" b="1" i="0" u="none" strike="noStrike" kern="1200" cap="none" spc="0" normalizeH="0" baseline="0" noProof="0" dirty="0">
                <a:ln>
                  <a:noFill/>
                </a:ln>
                <a:solidFill>
                  <a:srgbClr val="68A4C6"/>
                </a:solidFill>
                <a:effectLst/>
                <a:uLnTx/>
                <a:uFillTx/>
                <a:latin typeface="微软雅黑" panose="020B0503020204020204" pitchFamily="34" charset="-122"/>
                <a:ea typeface="微软雅黑" panose="020B0503020204020204" pitchFamily="34" charset="-122"/>
                <a:cs typeface="Alibaba PuHuiTi" pitchFamily="18" charset="-122"/>
              </a:rPr>
              <a:t>02. </a:t>
            </a:r>
            <a:r>
              <a:rPr lang="zh-CN" altLang="en-US" sz="2000" b="1" dirty="0">
                <a:solidFill>
                  <a:srgbClr val="68A4C6"/>
                </a:solidFill>
                <a:latin typeface="微软雅黑" panose="020B0503020204020204" pitchFamily="34" charset="-122"/>
                <a:ea typeface="微软雅黑" panose="020B0503020204020204" pitchFamily="34" charset="-122"/>
                <a:cs typeface="Alibaba PuHuiTi" pitchFamily="18" charset="-122"/>
              </a:rPr>
              <a:t>添加</a:t>
            </a:r>
            <a:r>
              <a:rPr lang="zh-CN" altLang="en-US" sz="2000" b="1" dirty="0" smtClean="0">
                <a:solidFill>
                  <a:srgbClr val="68A4C6"/>
                </a:solidFill>
                <a:latin typeface="微软雅黑" panose="020B0503020204020204" pitchFamily="34" charset="-122"/>
                <a:ea typeface="微软雅黑" panose="020B0503020204020204" pitchFamily="34" charset="-122"/>
                <a:cs typeface="Alibaba PuHuiTi" pitchFamily="18" charset="-122"/>
              </a:rPr>
              <a:t>小标题：</a:t>
            </a:r>
            <a:endParaRPr kumimoji="0" lang="zh-CN" altLang="en-US" sz="2000" b="1" i="0" u="none" strike="noStrike" kern="1200" cap="none" spc="0" normalizeH="0" baseline="0" noProof="0" dirty="0">
              <a:ln>
                <a:noFill/>
              </a:ln>
              <a:solidFill>
                <a:srgbClr val="68A4C6"/>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28" name="矩形 27">
            <a:extLst>
              <a:ext uri="{FF2B5EF4-FFF2-40B4-BE49-F238E27FC236}">
                <a16:creationId xmlns:a16="http://schemas.microsoft.com/office/drawing/2014/main" id="{EE5EA8CD-04DD-D7AD-BCCF-21375B96F880}"/>
              </a:ext>
            </a:extLst>
          </p:cNvPr>
          <p:cNvSpPr/>
          <p:nvPr/>
        </p:nvSpPr>
        <p:spPr>
          <a:xfrm>
            <a:off x="6682444" y="4891367"/>
            <a:ext cx="1157469" cy="89192"/>
          </a:xfrm>
          <a:prstGeom prst="rect">
            <a:avLst/>
          </a:prstGeom>
          <a:solidFill>
            <a:srgbClr val="68A4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1"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endParaRPr>
          </a:p>
        </p:txBody>
      </p:sp>
      <p:cxnSp>
        <p:nvCxnSpPr>
          <p:cNvPr id="38" name="直线连接符 37">
            <a:extLst>
              <a:ext uri="{FF2B5EF4-FFF2-40B4-BE49-F238E27FC236}">
                <a16:creationId xmlns:a16="http://schemas.microsoft.com/office/drawing/2014/main" id="{209355F4-2304-B79D-A3B6-A4B4603DE658}"/>
              </a:ext>
            </a:extLst>
          </p:cNvPr>
          <p:cNvCxnSpPr/>
          <p:nvPr/>
        </p:nvCxnSpPr>
        <p:spPr>
          <a:xfrm>
            <a:off x="6094239" y="4457914"/>
            <a:ext cx="0" cy="1398344"/>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42" name="文本框 41">
            <a:extLst>
              <a:ext uri="{FF2B5EF4-FFF2-40B4-BE49-F238E27FC236}">
                <a16:creationId xmlns:a16="http://schemas.microsoft.com/office/drawing/2014/main" id="{29D6909B-F9A4-6A00-7D77-70B215238190}"/>
              </a:ext>
            </a:extLst>
          </p:cNvPr>
          <p:cNvSpPr txBox="1"/>
          <p:nvPr/>
        </p:nvSpPr>
        <p:spPr>
          <a:xfrm>
            <a:off x="961833" y="1653735"/>
            <a:ext cx="1723549" cy="461665"/>
          </a:xfrm>
          <a:prstGeom prst="rect">
            <a:avLst/>
          </a:prstGeom>
          <a:noFill/>
        </p:spPr>
        <p:txBody>
          <a:bodyPr wrap="none" rtlCol="0">
            <a:spAutoFit/>
          </a:bodyPr>
          <a:lstStyle/>
          <a:p>
            <a:pPr lvl="0">
              <a:spcAft>
                <a:spcPts val="500"/>
              </a:spcAft>
            </a:pPr>
            <a:r>
              <a:rPr lang="zh-CN" altLang="en-US" sz="2400" b="1" dirty="0">
                <a:solidFill>
                  <a:srgbClr val="FFFFFF"/>
                </a:solidFill>
                <a:latin typeface="微软雅黑" panose="020B0503020204020204" pitchFamily="34" charset="-122"/>
                <a:ea typeface="微软雅黑" panose="020B0503020204020204" pitchFamily="34" charset="-122"/>
                <a:cs typeface="Alibaba PuHuiTi" pitchFamily="18" charset="-122"/>
              </a:rPr>
              <a:t>添加小标题</a:t>
            </a:r>
          </a:p>
        </p:txBody>
      </p:sp>
      <p:sp>
        <p:nvSpPr>
          <p:cNvPr id="43" name="文本框 42">
            <a:extLst>
              <a:ext uri="{FF2B5EF4-FFF2-40B4-BE49-F238E27FC236}">
                <a16:creationId xmlns:a16="http://schemas.microsoft.com/office/drawing/2014/main" id="{0E14A0E1-9CE3-1556-7449-B8DB0EC8A156}"/>
              </a:ext>
            </a:extLst>
          </p:cNvPr>
          <p:cNvSpPr txBox="1"/>
          <p:nvPr/>
        </p:nvSpPr>
        <p:spPr>
          <a:xfrm>
            <a:off x="968761" y="2212208"/>
            <a:ext cx="3376831" cy="700576"/>
          </a:xfrm>
          <a:prstGeom prst="rect">
            <a:avLst/>
          </a:prstGeom>
          <a:noFill/>
        </p:spPr>
        <p:txBody>
          <a:bodyPr wrap="square" rtlCol="0">
            <a:spAutoFit/>
          </a:bodyPr>
          <a:lstStyle/>
          <a:p>
            <a:pPr lvl="0" algn="just">
              <a:lnSpc>
                <a:spcPct val="150000"/>
              </a:lnSpc>
            </a:pPr>
            <a:r>
              <a:rPr kumimoji="1" lang="zh-CN" altLang="en-US" sz="1400" dirty="0">
                <a:solidFill>
                  <a:srgbClr val="FFFFFF"/>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添加正文内容添加正文内容，添加正文内容添加正文</a:t>
            </a:r>
            <a:r>
              <a:rPr kumimoji="1" lang="zh-CN" altLang="en-US" sz="1400" dirty="0" smtClean="0">
                <a:solidFill>
                  <a:srgbClr val="FFFFFF"/>
                </a:solidFill>
                <a:latin typeface="微软雅黑" panose="020B0503020204020204" pitchFamily="34" charset="-122"/>
                <a:ea typeface="微软雅黑" panose="020B0503020204020204" pitchFamily="34" charset="-122"/>
                <a:cs typeface="Alibaba PuHuiTi" pitchFamily="18" charset="-122"/>
              </a:rPr>
              <a:t>内容。</a:t>
            </a:r>
            <a:endParaRPr kumimoji="1" lang="en-US" altLang="zh-CN" sz="1400" dirty="0">
              <a:solidFill>
                <a:srgbClr val="FFFFFF"/>
              </a:solidFill>
              <a:latin typeface="微软雅黑" panose="020B0503020204020204" pitchFamily="34" charset="-122"/>
              <a:ea typeface="微软雅黑" panose="020B0503020204020204" pitchFamily="34" charset="-122"/>
              <a:cs typeface="Alibaba PuHuiTi" pitchFamily="18" charset="-122"/>
            </a:endParaRPr>
          </a:p>
        </p:txBody>
      </p:sp>
      <p:sp>
        <p:nvSpPr>
          <p:cNvPr id="27" name="小李PPT1">
            <a:extLst>
              <a:ext uri="{FF2B5EF4-FFF2-40B4-BE49-F238E27FC236}">
                <a16:creationId xmlns:a16="http://schemas.microsoft.com/office/drawing/2014/main" id="{E1B43288-D221-A7A2-595B-AA04284C8D23}"/>
              </a:ext>
            </a:extLst>
          </p:cNvPr>
          <p:cNvSpPr txBox="1"/>
          <p:nvPr/>
        </p:nvSpPr>
        <p:spPr>
          <a:xfrm>
            <a:off x="363836" y="244861"/>
            <a:ext cx="4493538" cy="523220"/>
          </a:xfrm>
          <a:prstGeom prst="rect">
            <a:avLst/>
          </a:prstGeom>
          <a:noFill/>
        </p:spPr>
        <p:txBody>
          <a:bodyPr wrap="none" rtlCol="0">
            <a:spAutoFit/>
          </a:bodyPr>
          <a:lstStyle/>
          <a:p>
            <a:pPr lvl="0">
              <a:spcAft>
                <a:spcPts val="500"/>
              </a:spcAft>
              <a:defRPr/>
            </a:pP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添加标题文字（图文排版）</a:t>
            </a:r>
          </a:p>
        </p:txBody>
      </p:sp>
      <p:pic>
        <p:nvPicPr>
          <p:cNvPr id="30" name="图片 29"/>
          <p:cNvPicPr>
            <a:picLocks noChangeAspect="1"/>
          </p:cNvPicPr>
          <p:nvPr/>
        </p:nvPicPr>
        <p:blipFill rotWithShape="1">
          <a:blip r:embed="rId4"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cxnSp>
        <p:nvCxnSpPr>
          <p:cNvPr id="32" name="直线连接符 3">
            <a:extLst>
              <a:ext uri="{FF2B5EF4-FFF2-40B4-BE49-F238E27FC236}">
                <a16:creationId xmlns:a16="http://schemas.microsoft.com/office/drawing/2014/main" id="{6C9B2295-9DCA-6479-A37D-96E286785844}"/>
              </a:ext>
            </a:extLst>
          </p:cNvPr>
          <p:cNvCxnSpPr>
            <a:cxnSpLocks/>
          </p:cNvCxnSpPr>
          <p:nvPr/>
        </p:nvCxnSpPr>
        <p:spPr>
          <a:xfrm>
            <a:off x="454763" y="853601"/>
            <a:ext cx="11282474" cy="0"/>
          </a:xfrm>
          <a:prstGeom prst="line">
            <a:avLst/>
          </a:prstGeom>
          <a:noFill/>
          <a:ln w="19050" cap="flat" cmpd="sng" algn="ctr">
            <a:solidFill>
              <a:srgbClr val="6C2280"/>
            </a:solidFill>
            <a:prstDash val="solid"/>
            <a:miter lim="800000"/>
          </a:ln>
          <a:effectLst/>
        </p:spPr>
      </p:cxnSp>
      <p:sp>
        <p:nvSpPr>
          <p:cNvPr id="33" name="文本框 32">
            <a:extLst>
              <a:ext uri="{FF2B5EF4-FFF2-40B4-BE49-F238E27FC236}">
                <a16:creationId xmlns:a16="http://schemas.microsoft.com/office/drawing/2014/main" id="{5B508DC2-A1DC-40D4-C141-EF9E25948BE7}"/>
              </a:ext>
            </a:extLst>
          </p:cNvPr>
          <p:cNvSpPr txBox="1"/>
          <p:nvPr/>
        </p:nvSpPr>
        <p:spPr>
          <a:xfrm>
            <a:off x="6773541" y="5155683"/>
            <a:ext cx="4854774" cy="700576"/>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添加正文内容添加正文内容，添加正文内容添加正文内容，添加正文内容添加正文内容，添加正文内容。</a:t>
            </a:r>
          </a:p>
        </p:txBody>
      </p:sp>
      <p:grpSp>
        <p:nvGrpSpPr>
          <p:cNvPr id="3" name="组合 2"/>
          <p:cNvGrpSpPr/>
          <p:nvPr/>
        </p:nvGrpSpPr>
        <p:grpSpPr>
          <a:xfrm>
            <a:off x="931555" y="5298437"/>
            <a:ext cx="149793" cy="149793"/>
            <a:chOff x="1004317" y="5159291"/>
            <a:chExt cx="149793" cy="149793"/>
          </a:xfrm>
        </p:grpSpPr>
        <p:sp>
          <p:nvSpPr>
            <p:cNvPr id="49" name="椭圆 48"/>
            <p:cNvSpPr/>
            <p:nvPr/>
          </p:nvSpPr>
          <p:spPr>
            <a:xfrm>
              <a:off x="1004317" y="5159291"/>
              <a:ext cx="149793" cy="149793"/>
            </a:xfrm>
            <a:prstGeom prst="ellipse">
              <a:avLst/>
            </a:prstGeom>
            <a:solidFill>
              <a:srgbClr val="C1A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1037758" y="5195474"/>
              <a:ext cx="84196" cy="802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组合 54"/>
          <p:cNvGrpSpPr/>
          <p:nvPr/>
        </p:nvGrpSpPr>
        <p:grpSpPr>
          <a:xfrm>
            <a:off x="6830409" y="5308201"/>
            <a:ext cx="139964" cy="139964"/>
            <a:chOff x="-873393" y="1299311"/>
            <a:chExt cx="718548" cy="718548"/>
          </a:xfrm>
        </p:grpSpPr>
        <p:sp>
          <p:nvSpPr>
            <p:cNvPr id="56" name="椭圆 55"/>
            <p:cNvSpPr/>
            <p:nvPr/>
          </p:nvSpPr>
          <p:spPr>
            <a:xfrm>
              <a:off x="-873393" y="1299311"/>
              <a:ext cx="718548" cy="718548"/>
            </a:xfrm>
            <a:prstGeom prst="ellipse">
              <a:avLst/>
            </a:prstGeom>
            <a:solidFill>
              <a:srgbClr val="C5D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719496" y="1453208"/>
              <a:ext cx="410755" cy="410755"/>
            </a:xfrm>
            <a:prstGeom prst="ellipse">
              <a:avLst/>
            </a:prstGeom>
            <a:solidFill>
              <a:srgbClr val="68A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9219402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33541" b="24374"/>
          <a:stretch/>
        </p:blipFill>
        <p:spPr>
          <a:xfrm>
            <a:off x="-1200" y="1"/>
            <a:ext cx="12192000" cy="3846972"/>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t="20586" b="27820"/>
          <a:stretch/>
        </p:blipFill>
        <p:spPr>
          <a:xfrm>
            <a:off x="10049247" y="4157509"/>
            <a:ext cx="1764257" cy="682452"/>
          </a:xfrm>
          <a:prstGeom prst="rect">
            <a:avLst/>
          </a:prstGeom>
        </p:spPr>
      </p:pic>
      <p:sp>
        <p:nvSpPr>
          <p:cNvPr id="20" name="矩形 19">
            <a:extLst>
              <a:ext uri="{FF2B5EF4-FFF2-40B4-BE49-F238E27FC236}">
                <a16:creationId xmlns:a16="http://schemas.microsoft.com/office/drawing/2014/main" id="{52383340-19C7-181E-D97B-022C24FA2273}"/>
              </a:ext>
            </a:extLst>
          </p:cNvPr>
          <p:cNvSpPr/>
          <p:nvPr/>
        </p:nvSpPr>
        <p:spPr>
          <a:xfrm>
            <a:off x="-1200" y="1"/>
            <a:ext cx="12190800" cy="3821674"/>
          </a:xfrm>
          <a:prstGeom prst="rect">
            <a:avLst/>
          </a:prstGeom>
          <a:gradFill flip="none" rotWithShape="1">
            <a:gsLst>
              <a:gs pos="45000">
                <a:srgbClr val="441351">
                  <a:alpha val="0"/>
                </a:srgbClr>
              </a:gs>
              <a:gs pos="94000">
                <a:srgbClr val="441351">
                  <a:alpha val="72000"/>
                </a:srgbClr>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
        <p:nvSpPr>
          <p:cNvPr id="21" name="文本框 20"/>
          <p:cNvSpPr txBox="1"/>
          <p:nvPr/>
        </p:nvSpPr>
        <p:spPr>
          <a:xfrm>
            <a:off x="586608" y="4199769"/>
            <a:ext cx="64886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200" normalizeH="0" baseline="0" noProof="0" dirty="0" smtClean="0">
                <a:ln>
                  <a:noFill/>
                </a:ln>
                <a:solidFill>
                  <a:srgbClr val="441351"/>
                </a:solidFill>
                <a:effectLst/>
                <a:uLnTx/>
                <a:uFillTx/>
                <a:latin typeface="微软雅黑" panose="020B0503020204020204" pitchFamily="34" charset="-122"/>
                <a:ea typeface="微软雅黑" panose="020B0503020204020204" pitchFamily="34" charset="-122"/>
                <a:cs typeface="阿里巴巴普惠体 Heavy" panose="00020600040101010101" pitchFamily="18" charset="-122"/>
              </a:rPr>
              <a:t>添加标题描述添加</a:t>
            </a:r>
            <a:r>
              <a:rPr kumimoji="0" lang="zh-CN" altLang="en-US" sz="1800" b="1" i="0" u="none" strike="noStrike" kern="1200" cap="none" spc="20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cs typeface="阿里巴巴普惠体 Heavy" panose="00020600040101010101" pitchFamily="18" charset="-122"/>
              </a:rPr>
              <a:t>标题描述添加标题</a:t>
            </a:r>
            <a:r>
              <a:rPr kumimoji="0" lang="zh-CN" altLang="en-US" sz="1800" b="1" i="0" u="none" strike="noStrike" kern="1200" cap="none" spc="200" normalizeH="0" baseline="0" noProof="0" dirty="0" smtClean="0">
                <a:ln>
                  <a:noFill/>
                </a:ln>
                <a:solidFill>
                  <a:srgbClr val="441351"/>
                </a:solidFill>
                <a:effectLst/>
                <a:uLnTx/>
                <a:uFillTx/>
                <a:latin typeface="微软雅黑" panose="020B0503020204020204" pitchFamily="34" charset="-122"/>
                <a:ea typeface="微软雅黑" panose="020B0503020204020204" pitchFamily="34" charset="-122"/>
                <a:cs typeface="阿里巴巴普惠体 Heavy" panose="00020600040101010101" pitchFamily="18" charset="-122"/>
              </a:rPr>
              <a:t>描述</a:t>
            </a:r>
            <a:endParaRPr kumimoji="0" lang="zh-CN" altLang="en-US" sz="1800" b="1" i="0" u="none" strike="noStrike" kern="1200" cap="none" spc="20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cs typeface="阿里巴巴普惠体 Heavy" panose="00020600040101010101" pitchFamily="18" charset="-122"/>
            </a:endParaRPr>
          </a:p>
        </p:txBody>
      </p:sp>
      <p:sp>
        <p:nvSpPr>
          <p:cNvPr id="24" name="文本框 23"/>
          <p:cNvSpPr txBox="1"/>
          <p:nvPr/>
        </p:nvSpPr>
        <p:spPr>
          <a:xfrm>
            <a:off x="559160" y="4601341"/>
            <a:ext cx="634019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smtClean="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思源黑体 CN Bold" panose="020B0800000000000000" charset="-122"/>
              </a:rPr>
              <a:t>清华大学演示文稿模板</a:t>
            </a:r>
            <a:endParaRPr kumimoji="0" lang="zh-CN" altLang="en-US" sz="4800" b="1"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思源黑体 CN Bold" panose="020B0800000000000000" charset="-122"/>
            </a:endParaRPr>
          </a:p>
        </p:txBody>
      </p:sp>
      <p:sp>
        <p:nvSpPr>
          <p:cNvPr id="25" name="矩形 24"/>
          <p:cNvSpPr/>
          <p:nvPr/>
        </p:nvSpPr>
        <p:spPr>
          <a:xfrm>
            <a:off x="586608" y="5795420"/>
            <a:ext cx="6718935" cy="41819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zh-CN" altLang="en-US" sz="1600" b="1" i="0" u="none" strike="noStrike" kern="0" cap="none" spc="100" normalizeH="0" baseline="0" noProof="0" dirty="0" smtClean="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汇报人：</a:t>
            </a:r>
            <a:r>
              <a:rPr kumimoji="0" lang="en-US" altLang="zh-CN" sz="1600" b="1" i="0" u="none" strike="noStrike" kern="0" cap="none" spc="100" normalizeH="0" baseline="0" noProof="0" dirty="0" smtClean="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XXX</a:t>
            </a:r>
            <a:r>
              <a:rPr kumimoji="0" lang="zh-CN" altLang="en-US" sz="1600" b="1" i="0" u="none" strike="noStrike" kern="0" cap="none" spc="100" normalizeH="0" baseline="0" noProof="0" dirty="0" smtClean="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      日期：</a:t>
            </a:r>
            <a:r>
              <a:rPr kumimoji="0" lang="en-US" altLang="zh-CN"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XX</a:t>
            </a:r>
            <a:r>
              <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年</a:t>
            </a:r>
            <a:r>
              <a:rPr kumimoji="0" lang="en-US" altLang="zh-CN"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XX</a:t>
            </a:r>
            <a:r>
              <a:rPr kumimoji="0" lang="zh-CN" altLang="en-US" sz="1600" b="1" i="0" u="none" strike="noStrike" kern="0" cap="none" spc="100" normalizeH="0" baseline="0" noProof="0" dirty="0" smtClean="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月</a:t>
            </a:r>
            <a:endPar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endParaRPr>
          </a:p>
        </p:txBody>
      </p:sp>
      <p:cxnSp>
        <p:nvCxnSpPr>
          <p:cNvPr id="26" name="直接连接符 25"/>
          <p:cNvCxnSpPr/>
          <p:nvPr/>
        </p:nvCxnSpPr>
        <p:spPr>
          <a:xfrm flipH="1">
            <a:off x="670701" y="5589761"/>
            <a:ext cx="6000963" cy="0"/>
          </a:xfrm>
          <a:prstGeom prst="line">
            <a:avLst/>
          </a:prstGeom>
          <a:ln w="41275" cap="rnd">
            <a:solidFill>
              <a:srgbClr val="441351">
                <a:alpha val="79000"/>
              </a:srgbClr>
            </a:solidFill>
          </a:ln>
        </p:spPr>
        <p:style>
          <a:lnRef idx="3">
            <a:schemeClr val="accent1"/>
          </a:lnRef>
          <a:fillRef idx="0">
            <a:srgbClr val="FFFFFF"/>
          </a:fillRef>
          <a:effectRef idx="0">
            <a:srgbClr val="FFFFFF"/>
          </a:effectRef>
          <a:fontRef idx="minor">
            <a:schemeClr val="tx1"/>
          </a:fontRef>
        </p:style>
      </p:cxnSp>
      <p:sp>
        <p:nvSpPr>
          <p:cNvPr id="27" name="矩形 26">
            <a:extLst>
              <a:ext uri="{FF2B5EF4-FFF2-40B4-BE49-F238E27FC236}">
                <a16:creationId xmlns:a16="http://schemas.microsoft.com/office/drawing/2014/main" id="{55E907FF-ABAB-0EC1-5477-BF33E4133990}"/>
              </a:ext>
            </a:extLst>
          </p:cNvPr>
          <p:cNvSpPr/>
          <p:nvPr/>
        </p:nvSpPr>
        <p:spPr>
          <a:xfrm>
            <a:off x="-1200" y="6680863"/>
            <a:ext cx="12193200" cy="173033"/>
          </a:xfrm>
          <a:prstGeom prst="rect">
            <a:avLst/>
          </a:prstGeom>
          <a:solidFill>
            <a:srgbClr val="4413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42767600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EC429DA-7ACE-9566-7558-17B75FA5E213}"/>
            </a:ext>
          </a:extLst>
        </p:cNvPr>
        <p:cNvGrpSpPr/>
        <p:nvPr/>
      </p:nvGrpSpPr>
      <p:grpSpPr>
        <a:xfrm>
          <a:off x="0" y="0"/>
          <a:ext cx="0" cy="0"/>
          <a:chOff x="0" y="0"/>
          <a:chExt cx="0" cy="0"/>
        </a:xfrm>
      </p:grpSpPr>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t="16803" b="5088"/>
          <a:stretch/>
        </p:blipFill>
        <p:spPr>
          <a:xfrm>
            <a:off x="886991" y="1408650"/>
            <a:ext cx="2320873" cy="2636835"/>
          </a:xfrm>
          <a:prstGeom prst="roundRect">
            <a:avLst>
              <a:gd name="adj" fmla="val 4448"/>
            </a:avLst>
          </a:prstGeom>
        </p:spPr>
      </p:pic>
      <p:sp>
        <p:nvSpPr>
          <p:cNvPr id="13" name="任意形状 12">
            <a:extLst>
              <a:ext uri="{FF2B5EF4-FFF2-40B4-BE49-F238E27FC236}">
                <a16:creationId xmlns:a16="http://schemas.microsoft.com/office/drawing/2014/main" id="{045D36E2-D4F7-60BB-22F2-2ACDEB47BDF4}"/>
              </a:ext>
            </a:extLst>
          </p:cNvPr>
          <p:cNvSpPr/>
          <p:nvPr/>
        </p:nvSpPr>
        <p:spPr>
          <a:xfrm>
            <a:off x="1742145" y="1197169"/>
            <a:ext cx="594360" cy="594360"/>
          </a:xfrm>
          <a:custGeom>
            <a:avLst/>
            <a:gdLst>
              <a:gd name="connsiteX0" fmla="*/ 594360 w 594360"/>
              <a:gd name="connsiteY0" fmla="*/ 297180 h 594360"/>
              <a:gd name="connsiteX1" fmla="*/ 297180 w 594360"/>
              <a:gd name="connsiteY1" fmla="*/ 594360 h 594360"/>
              <a:gd name="connsiteX2" fmla="*/ 0 w 594360"/>
              <a:gd name="connsiteY2" fmla="*/ 297180 h 594360"/>
              <a:gd name="connsiteX3" fmla="*/ 297180 w 594360"/>
              <a:gd name="connsiteY3" fmla="*/ 0 h 594360"/>
              <a:gd name="connsiteX4" fmla="*/ 594360 w 594360"/>
              <a:gd name="connsiteY4" fmla="*/ 297180 h 59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0" h="594360">
                <a:moveTo>
                  <a:pt x="594360" y="297180"/>
                </a:moveTo>
                <a:cubicBezTo>
                  <a:pt x="594360" y="461308"/>
                  <a:pt x="461308" y="594360"/>
                  <a:pt x="297180" y="594360"/>
                </a:cubicBezTo>
                <a:cubicBezTo>
                  <a:pt x="133052" y="594360"/>
                  <a:pt x="0" y="461308"/>
                  <a:pt x="0" y="297180"/>
                </a:cubicBezTo>
                <a:cubicBezTo>
                  <a:pt x="0" y="133052"/>
                  <a:pt x="133052" y="0"/>
                  <a:pt x="297180" y="0"/>
                </a:cubicBezTo>
                <a:cubicBezTo>
                  <a:pt x="461308" y="0"/>
                  <a:pt x="594360" y="133052"/>
                  <a:pt x="594360" y="297180"/>
                </a:cubicBezTo>
                <a:close/>
              </a:path>
            </a:pathLst>
          </a:custGeom>
          <a:solidFill>
            <a:srgbClr val="912C8D"/>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Alibaba PuHuiTi" pitchFamily="18" charset="-122"/>
              <a:ea typeface="Alibaba PuHuiTi" pitchFamily="18" charset="-122"/>
              <a:cs typeface="Alibaba PuHuiTi" pitchFamily="18" charset="-122"/>
            </a:endParaRPr>
          </a:p>
        </p:txBody>
      </p:sp>
      <p:sp>
        <p:nvSpPr>
          <p:cNvPr id="97" name="Freeform 43"/>
          <p:cNvSpPr>
            <a:spLocks noChangeArrowheads="1"/>
          </p:cNvSpPr>
          <p:nvPr/>
        </p:nvSpPr>
        <p:spPr bwMode="auto">
          <a:xfrm>
            <a:off x="1899920" y="1357245"/>
            <a:ext cx="267295" cy="267295"/>
          </a:xfrm>
          <a:custGeom>
            <a:avLst/>
            <a:gdLst>
              <a:gd name="T0" fmla="*/ 990 w 1166"/>
              <a:gd name="T1" fmla="*/ 290 h 1166"/>
              <a:gd name="T2" fmla="*/ 990 w 1166"/>
              <a:gd name="T3" fmla="*/ 175 h 1166"/>
              <a:gd name="T4" fmla="*/ 407 w 1166"/>
              <a:gd name="T5" fmla="*/ 175 h 1166"/>
              <a:gd name="T6" fmla="*/ 407 w 1166"/>
              <a:gd name="T7" fmla="*/ 290 h 1166"/>
              <a:gd name="T8" fmla="*/ 990 w 1166"/>
              <a:gd name="T9" fmla="*/ 290 h 1166"/>
              <a:gd name="T10" fmla="*/ 757 w 1166"/>
              <a:gd name="T11" fmla="*/ 758 h 1166"/>
              <a:gd name="T12" fmla="*/ 757 w 1166"/>
              <a:gd name="T13" fmla="*/ 640 h 1166"/>
              <a:gd name="T14" fmla="*/ 407 w 1166"/>
              <a:gd name="T15" fmla="*/ 640 h 1166"/>
              <a:gd name="T16" fmla="*/ 407 w 1166"/>
              <a:gd name="T17" fmla="*/ 758 h 1166"/>
              <a:gd name="T18" fmla="*/ 757 w 1166"/>
              <a:gd name="T19" fmla="*/ 758 h 1166"/>
              <a:gd name="T20" fmla="*/ 990 w 1166"/>
              <a:gd name="T21" fmla="*/ 525 h 1166"/>
              <a:gd name="T22" fmla="*/ 990 w 1166"/>
              <a:gd name="T23" fmla="*/ 408 h 1166"/>
              <a:gd name="T24" fmla="*/ 407 w 1166"/>
              <a:gd name="T25" fmla="*/ 408 h 1166"/>
              <a:gd name="T26" fmla="*/ 407 w 1166"/>
              <a:gd name="T27" fmla="*/ 525 h 1166"/>
              <a:gd name="T28" fmla="*/ 990 w 1166"/>
              <a:gd name="T29" fmla="*/ 525 h 1166"/>
              <a:gd name="T30" fmla="*/ 1050 w 1166"/>
              <a:gd name="T31" fmla="*/ 0 h 1166"/>
              <a:gd name="T32" fmla="*/ 1165 w 1166"/>
              <a:gd name="T33" fmla="*/ 115 h 1166"/>
              <a:gd name="T34" fmla="*/ 1165 w 1166"/>
              <a:gd name="T35" fmla="*/ 815 h 1166"/>
              <a:gd name="T36" fmla="*/ 1050 w 1166"/>
              <a:gd name="T37" fmla="*/ 933 h 1166"/>
              <a:gd name="T38" fmla="*/ 350 w 1166"/>
              <a:gd name="T39" fmla="*/ 933 h 1166"/>
              <a:gd name="T40" fmla="*/ 232 w 1166"/>
              <a:gd name="T41" fmla="*/ 815 h 1166"/>
              <a:gd name="T42" fmla="*/ 232 w 1166"/>
              <a:gd name="T43" fmla="*/ 115 h 1166"/>
              <a:gd name="T44" fmla="*/ 350 w 1166"/>
              <a:gd name="T45" fmla="*/ 0 h 1166"/>
              <a:gd name="T46" fmla="*/ 1050 w 1166"/>
              <a:gd name="T47" fmla="*/ 0 h 1166"/>
              <a:gd name="T48" fmla="*/ 115 w 1166"/>
              <a:gd name="T49" fmla="*/ 233 h 1166"/>
              <a:gd name="T50" fmla="*/ 115 w 1166"/>
              <a:gd name="T51" fmla="*/ 1050 h 1166"/>
              <a:gd name="T52" fmla="*/ 932 w 1166"/>
              <a:gd name="T53" fmla="*/ 1050 h 1166"/>
              <a:gd name="T54" fmla="*/ 932 w 1166"/>
              <a:gd name="T55" fmla="*/ 1165 h 1166"/>
              <a:gd name="T56" fmla="*/ 115 w 1166"/>
              <a:gd name="T57" fmla="*/ 1165 h 1166"/>
              <a:gd name="T58" fmla="*/ 0 w 1166"/>
              <a:gd name="T59" fmla="*/ 1050 h 1166"/>
              <a:gd name="T60" fmla="*/ 0 w 1166"/>
              <a:gd name="T61" fmla="*/ 233 h 1166"/>
              <a:gd name="T62" fmla="*/ 115 w 1166"/>
              <a:gd name="T63" fmla="*/ 233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66" h="1166">
                <a:moveTo>
                  <a:pt x="990" y="290"/>
                </a:moveTo>
                <a:lnTo>
                  <a:pt x="990" y="175"/>
                </a:lnTo>
                <a:lnTo>
                  <a:pt x="407" y="175"/>
                </a:lnTo>
                <a:lnTo>
                  <a:pt x="407" y="290"/>
                </a:lnTo>
                <a:lnTo>
                  <a:pt x="990" y="290"/>
                </a:lnTo>
                <a:close/>
                <a:moveTo>
                  <a:pt x="757" y="758"/>
                </a:moveTo>
                <a:lnTo>
                  <a:pt x="757" y="640"/>
                </a:lnTo>
                <a:lnTo>
                  <a:pt x="407" y="640"/>
                </a:lnTo>
                <a:lnTo>
                  <a:pt x="407" y="758"/>
                </a:lnTo>
                <a:lnTo>
                  <a:pt x="757" y="758"/>
                </a:lnTo>
                <a:close/>
                <a:moveTo>
                  <a:pt x="990" y="525"/>
                </a:moveTo>
                <a:lnTo>
                  <a:pt x="990" y="408"/>
                </a:lnTo>
                <a:lnTo>
                  <a:pt x="407" y="408"/>
                </a:lnTo>
                <a:lnTo>
                  <a:pt x="407" y="525"/>
                </a:lnTo>
                <a:lnTo>
                  <a:pt x="990" y="525"/>
                </a:lnTo>
                <a:close/>
                <a:moveTo>
                  <a:pt x="1050" y="0"/>
                </a:moveTo>
                <a:cubicBezTo>
                  <a:pt x="1113" y="0"/>
                  <a:pt x="1165" y="52"/>
                  <a:pt x="1165" y="115"/>
                </a:cubicBezTo>
                <a:lnTo>
                  <a:pt x="1165" y="815"/>
                </a:lnTo>
                <a:cubicBezTo>
                  <a:pt x="1165" y="878"/>
                  <a:pt x="1113" y="933"/>
                  <a:pt x="1050" y="933"/>
                </a:cubicBezTo>
                <a:lnTo>
                  <a:pt x="350" y="933"/>
                </a:lnTo>
                <a:cubicBezTo>
                  <a:pt x="287" y="933"/>
                  <a:pt x="232" y="878"/>
                  <a:pt x="232" y="815"/>
                </a:cubicBezTo>
                <a:lnTo>
                  <a:pt x="232" y="115"/>
                </a:lnTo>
                <a:cubicBezTo>
                  <a:pt x="232" y="52"/>
                  <a:pt x="287" y="0"/>
                  <a:pt x="350" y="0"/>
                </a:cubicBezTo>
                <a:lnTo>
                  <a:pt x="1050" y="0"/>
                </a:lnTo>
                <a:close/>
                <a:moveTo>
                  <a:pt x="115" y="233"/>
                </a:moveTo>
                <a:lnTo>
                  <a:pt x="115" y="1050"/>
                </a:lnTo>
                <a:lnTo>
                  <a:pt x="932" y="1050"/>
                </a:lnTo>
                <a:lnTo>
                  <a:pt x="932" y="1165"/>
                </a:lnTo>
                <a:lnTo>
                  <a:pt x="115" y="1165"/>
                </a:lnTo>
                <a:cubicBezTo>
                  <a:pt x="52" y="1165"/>
                  <a:pt x="0" y="1113"/>
                  <a:pt x="0" y="1050"/>
                </a:cubicBezTo>
                <a:lnTo>
                  <a:pt x="0" y="233"/>
                </a:lnTo>
                <a:lnTo>
                  <a:pt x="115" y="233"/>
                </a:ln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FF780C"/>
              </a:solidFill>
              <a:effectLst/>
              <a:uLnTx/>
              <a:uFillTx/>
              <a:latin typeface="微软雅黑" panose="020B0503020204020204" pitchFamily="34" charset="-122"/>
              <a:ea typeface="微软雅黑" panose="020B0503020204020204" pitchFamily="34" charset="-122"/>
            </a:endParaRPr>
          </a:p>
        </p:txBody>
      </p:sp>
      <p:sp>
        <p:nvSpPr>
          <p:cNvPr id="104" name="小李PPT1">
            <a:extLst>
              <a:ext uri="{FF2B5EF4-FFF2-40B4-BE49-F238E27FC236}">
                <a16:creationId xmlns:a16="http://schemas.microsoft.com/office/drawing/2014/main" id="{E1B43288-D221-A7A2-595B-AA04284C8D23}"/>
              </a:ext>
            </a:extLst>
          </p:cNvPr>
          <p:cNvSpPr txBox="1"/>
          <p:nvPr/>
        </p:nvSpPr>
        <p:spPr>
          <a:xfrm>
            <a:off x="363836" y="244861"/>
            <a:ext cx="4493538" cy="523220"/>
          </a:xfrm>
          <a:prstGeom prst="rect">
            <a:avLst/>
          </a:prstGeom>
          <a:noFill/>
        </p:spPr>
        <p:txBody>
          <a:bodyPr wrap="none" rtlCol="0">
            <a:spAutoFit/>
          </a:bodyPr>
          <a:lstStyle/>
          <a:p>
            <a:pPr lvl="0">
              <a:spcAft>
                <a:spcPts val="500"/>
              </a:spcAft>
              <a:defRPr/>
            </a:pP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添加标题文字（图文排版）</a:t>
            </a:r>
          </a:p>
        </p:txBody>
      </p:sp>
      <p:cxnSp>
        <p:nvCxnSpPr>
          <p:cNvPr id="107" name="直线连接符 3">
            <a:extLst>
              <a:ext uri="{FF2B5EF4-FFF2-40B4-BE49-F238E27FC236}">
                <a16:creationId xmlns:a16="http://schemas.microsoft.com/office/drawing/2014/main" id="{6C9B2295-9DCA-6479-A37D-96E286785844}"/>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108" name="图片 107"/>
          <p:cNvPicPr>
            <a:picLocks noChangeAspect="1"/>
          </p:cNvPicPr>
          <p:nvPr/>
        </p:nvPicPr>
        <p:blipFill rotWithShape="1">
          <a:blip r:embed="rId5"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sp>
        <p:nvSpPr>
          <p:cNvPr id="35" name="文本框 34">
            <a:extLst>
              <a:ext uri="{FF2B5EF4-FFF2-40B4-BE49-F238E27FC236}">
                <a16:creationId xmlns:a16="http://schemas.microsoft.com/office/drawing/2014/main" id="{1E02ABF8-3014-30B8-6B00-0F142C8669CC}"/>
              </a:ext>
            </a:extLst>
          </p:cNvPr>
          <p:cNvSpPr txBox="1"/>
          <p:nvPr/>
        </p:nvSpPr>
        <p:spPr>
          <a:xfrm>
            <a:off x="998145" y="4516028"/>
            <a:ext cx="2232071" cy="1384995"/>
          </a:xfrm>
          <a:prstGeom prst="rect">
            <a:avLst/>
          </a:prstGeom>
          <a:noFill/>
          <a:ln>
            <a:noFill/>
          </a:ln>
        </p:spPr>
        <p:txBody>
          <a:bodyPr wrap="square" rtlCol="0">
            <a:spAutoFit/>
          </a:bodyPr>
          <a:lstStyle/>
          <a:p>
            <a:pPr marL="285750" indent="-285750">
              <a:lnSpc>
                <a:spcPct val="150000"/>
              </a:lnSpc>
              <a:buFont typeface="Arial" panose="020B0604020202020204" pitchFamily="34" charset="0"/>
              <a:buChar cha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cs typeface="Alibaba PuHuiTi" pitchFamily="18" charset="-122"/>
              </a:rPr>
              <a:t>内容</a:t>
            </a: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Alibaba PuHuiTi" pitchFamily="18" charset="-122"/>
            </a:endParaRPr>
          </a:p>
        </p:txBody>
      </p:sp>
      <p:sp>
        <p:nvSpPr>
          <p:cNvPr id="49" name="任意形状 48">
            <a:extLst>
              <a:ext uri="{FF2B5EF4-FFF2-40B4-BE49-F238E27FC236}">
                <a16:creationId xmlns:a16="http://schemas.microsoft.com/office/drawing/2014/main" id="{897702AB-F4BD-BC1D-7208-ED349C0DCF3D}"/>
              </a:ext>
            </a:extLst>
          </p:cNvPr>
          <p:cNvSpPr/>
          <p:nvPr/>
        </p:nvSpPr>
        <p:spPr>
          <a:xfrm>
            <a:off x="888078" y="3821014"/>
            <a:ext cx="2319785" cy="512302"/>
          </a:xfrm>
          <a:custGeom>
            <a:avLst/>
            <a:gdLst>
              <a:gd name="connsiteX0" fmla="*/ 0 w 2247900"/>
              <a:gd name="connsiteY0" fmla="*/ 0 h 252731"/>
              <a:gd name="connsiteX1" fmla="*/ 2247900 w 2247900"/>
              <a:gd name="connsiteY1" fmla="*/ 0 h 252731"/>
              <a:gd name="connsiteX2" fmla="*/ 2247900 w 2247900"/>
              <a:gd name="connsiteY2" fmla="*/ 149861 h 252731"/>
              <a:gd name="connsiteX3" fmla="*/ 2145030 w 2247900"/>
              <a:gd name="connsiteY3" fmla="*/ 252731 h 252731"/>
              <a:gd name="connsiteX4" fmla="*/ 102870 w 2247900"/>
              <a:gd name="connsiteY4" fmla="*/ 252731 h 252731"/>
              <a:gd name="connsiteX5" fmla="*/ 0 w 2247900"/>
              <a:gd name="connsiteY5" fmla="*/ 149861 h 252731"/>
              <a:gd name="connsiteX6" fmla="*/ 0 w 2247900"/>
              <a:gd name="connsiteY6" fmla="*/ 0 h 25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7900" h="252731">
                <a:moveTo>
                  <a:pt x="0" y="0"/>
                </a:moveTo>
                <a:lnTo>
                  <a:pt x="2247900" y="0"/>
                </a:lnTo>
                <a:lnTo>
                  <a:pt x="2247900" y="149861"/>
                </a:lnTo>
                <a:cubicBezTo>
                  <a:pt x="2247900" y="207011"/>
                  <a:pt x="2200910" y="252731"/>
                  <a:pt x="2145030" y="252731"/>
                </a:cubicBezTo>
                <a:lnTo>
                  <a:pt x="102870" y="252731"/>
                </a:lnTo>
                <a:cubicBezTo>
                  <a:pt x="45720" y="252731"/>
                  <a:pt x="0" y="207011"/>
                  <a:pt x="0" y="149861"/>
                </a:cubicBezTo>
                <a:lnTo>
                  <a:pt x="0" y="0"/>
                </a:lnTo>
                <a:close/>
              </a:path>
            </a:pathLst>
          </a:custGeom>
          <a:solidFill>
            <a:srgbClr val="912C8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600" b="1" dirty="0">
                <a:solidFill>
                  <a:srgbClr val="FFFFFF"/>
                </a:solidFill>
                <a:latin typeface="微软雅黑" panose="020B0503020204020204" pitchFamily="34" charset="-122"/>
                <a:ea typeface="微软雅黑" panose="020B0503020204020204" pitchFamily="34" charset="-122"/>
                <a:cs typeface="Alibaba PuHuiTi" pitchFamily="18" charset="-122"/>
              </a:rPr>
              <a:t>添加</a:t>
            </a:r>
            <a:r>
              <a:rPr kumimoji="1" lang="zh-CN" altLang="en-US" sz="1600" b="1" i="0" u="none" strike="noStrike" kern="120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rPr>
              <a:t>图片</a:t>
            </a:r>
            <a:r>
              <a:rPr kumimoji="1"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Alibaba PuHuiTi" pitchFamily="18" charset="-122"/>
              </a:rPr>
              <a:t>描述</a:t>
            </a:r>
          </a:p>
        </p:txBody>
      </p:sp>
      <p:grpSp>
        <p:nvGrpSpPr>
          <p:cNvPr id="4" name="组合 3"/>
          <p:cNvGrpSpPr/>
          <p:nvPr/>
        </p:nvGrpSpPr>
        <p:grpSpPr>
          <a:xfrm>
            <a:off x="1069747" y="4656198"/>
            <a:ext cx="149793" cy="149793"/>
            <a:chOff x="950479" y="4566747"/>
            <a:chExt cx="149793" cy="149793"/>
          </a:xfrm>
        </p:grpSpPr>
        <p:sp>
          <p:nvSpPr>
            <p:cNvPr id="110" name="椭圆 109"/>
            <p:cNvSpPr/>
            <p:nvPr/>
          </p:nvSpPr>
          <p:spPr>
            <a:xfrm>
              <a:off x="950479" y="4566747"/>
              <a:ext cx="149793" cy="149793"/>
            </a:xfrm>
            <a:prstGeom prst="ellipse">
              <a:avLst/>
            </a:prstGeom>
            <a:solidFill>
              <a:srgbClr val="C1A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p:nvPr/>
          </p:nvSpPr>
          <p:spPr>
            <a:xfrm>
              <a:off x="983920" y="4602930"/>
              <a:ext cx="84196" cy="802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069747" y="5299206"/>
            <a:ext cx="149793" cy="149793"/>
            <a:chOff x="950479" y="5289267"/>
            <a:chExt cx="149793" cy="149793"/>
          </a:xfrm>
        </p:grpSpPr>
        <p:sp>
          <p:nvSpPr>
            <p:cNvPr id="112" name="椭圆 111"/>
            <p:cNvSpPr/>
            <p:nvPr/>
          </p:nvSpPr>
          <p:spPr>
            <a:xfrm>
              <a:off x="950479" y="5289267"/>
              <a:ext cx="149793" cy="149793"/>
            </a:xfrm>
            <a:prstGeom prst="ellipse">
              <a:avLst/>
            </a:prstGeom>
            <a:solidFill>
              <a:srgbClr val="C1A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983920" y="5325450"/>
              <a:ext cx="84196" cy="802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t="5458" b="16335"/>
          <a:stretch/>
        </p:blipFill>
        <p:spPr>
          <a:xfrm>
            <a:off x="3573271" y="3250536"/>
            <a:ext cx="2321125" cy="2635849"/>
          </a:xfrm>
          <a:prstGeom prst="roundRect">
            <a:avLst>
              <a:gd name="adj" fmla="val 4448"/>
            </a:avLst>
          </a:prstGeom>
        </p:spPr>
      </p:pic>
      <p:sp>
        <p:nvSpPr>
          <p:cNvPr id="17" name="任意形状 16">
            <a:extLst>
              <a:ext uri="{FF2B5EF4-FFF2-40B4-BE49-F238E27FC236}">
                <a16:creationId xmlns:a16="http://schemas.microsoft.com/office/drawing/2014/main" id="{BF43B781-7898-2926-0499-A119C77D8395}"/>
              </a:ext>
            </a:extLst>
          </p:cNvPr>
          <p:cNvSpPr/>
          <p:nvPr/>
        </p:nvSpPr>
        <p:spPr>
          <a:xfrm>
            <a:off x="4434161" y="5484608"/>
            <a:ext cx="594359" cy="594359"/>
          </a:xfrm>
          <a:custGeom>
            <a:avLst/>
            <a:gdLst>
              <a:gd name="connsiteX0" fmla="*/ 594360 w 594359"/>
              <a:gd name="connsiteY0" fmla="*/ 297180 h 594359"/>
              <a:gd name="connsiteX1" fmla="*/ 297180 w 594359"/>
              <a:gd name="connsiteY1" fmla="*/ 594360 h 594359"/>
              <a:gd name="connsiteX2" fmla="*/ 0 w 594359"/>
              <a:gd name="connsiteY2" fmla="*/ 297180 h 594359"/>
              <a:gd name="connsiteX3" fmla="*/ 297180 w 594359"/>
              <a:gd name="connsiteY3" fmla="*/ 0 h 594359"/>
              <a:gd name="connsiteX4" fmla="*/ 594360 w 594359"/>
              <a:gd name="connsiteY4" fmla="*/ 297180 h 594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59" h="594359">
                <a:moveTo>
                  <a:pt x="594360" y="297180"/>
                </a:moveTo>
                <a:cubicBezTo>
                  <a:pt x="594360" y="461308"/>
                  <a:pt x="461308" y="594360"/>
                  <a:pt x="297180" y="594360"/>
                </a:cubicBezTo>
                <a:cubicBezTo>
                  <a:pt x="133052" y="594360"/>
                  <a:pt x="0" y="461308"/>
                  <a:pt x="0" y="297180"/>
                </a:cubicBezTo>
                <a:cubicBezTo>
                  <a:pt x="0" y="133052"/>
                  <a:pt x="133052" y="0"/>
                  <a:pt x="297180" y="0"/>
                </a:cubicBezTo>
                <a:cubicBezTo>
                  <a:pt x="461308" y="0"/>
                  <a:pt x="594360" y="133052"/>
                  <a:pt x="594360" y="297180"/>
                </a:cubicBezTo>
                <a:close/>
              </a:path>
            </a:pathLst>
          </a:custGeom>
          <a:solidFill>
            <a:srgbClr val="7561D6"/>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Alibaba PuHuiTi" pitchFamily="18" charset="-122"/>
              <a:ea typeface="Alibaba PuHuiTi" pitchFamily="18" charset="-122"/>
              <a:cs typeface="Alibaba PuHuiTi" pitchFamily="18" charset="-122"/>
            </a:endParaRPr>
          </a:p>
        </p:txBody>
      </p:sp>
      <p:grpSp>
        <p:nvGrpSpPr>
          <p:cNvPr id="58" name="Google Shape;9576;p77">
            <a:extLst>
              <a:ext uri="{FF2B5EF4-FFF2-40B4-BE49-F238E27FC236}">
                <a16:creationId xmlns:a16="http://schemas.microsoft.com/office/drawing/2014/main" id="{050E35CD-8D72-3FE8-970D-8FA602788219}"/>
              </a:ext>
            </a:extLst>
          </p:cNvPr>
          <p:cNvGrpSpPr/>
          <p:nvPr/>
        </p:nvGrpSpPr>
        <p:grpSpPr>
          <a:xfrm>
            <a:off x="4581055" y="5609859"/>
            <a:ext cx="291453" cy="289506"/>
            <a:chOff x="-59470075" y="3308975"/>
            <a:chExt cx="318200" cy="316075"/>
          </a:xfrm>
          <a:solidFill>
            <a:schemeClr val="bg1"/>
          </a:solidFill>
        </p:grpSpPr>
        <p:sp>
          <p:nvSpPr>
            <p:cNvPr id="59" name="Google Shape;9577;p77">
              <a:extLst>
                <a:ext uri="{FF2B5EF4-FFF2-40B4-BE49-F238E27FC236}">
                  <a16:creationId xmlns:a16="http://schemas.microsoft.com/office/drawing/2014/main" id="{F5AC3A30-0CC3-5DFC-C07E-B5BBB20CE4E3}"/>
                </a:ext>
              </a:extLst>
            </p:cNvPr>
            <p:cNvSpPr/>
            <p:nvPr/>
          </p:nvSpPr>
          <p:spPr>
            <a:xfrm>
              <a:off x="-59403925" y="3522625"/>
              <a:ext cx="21275" cy="20500"/>
            </a:xfrm>
            <a:custGeom>
              <a:avLst/>
              <a:gdLst/>
              <a:ahLst/>
              <a:cxnLst/>
              <a:rect l="l" t="t" r="r" b="b"/>
              <a:pathLst>
                <a:path w="851" h="820" extrusionOk="0">
                  <a:moveTo>
                    <a:pt x="0" y="1"/>
                  </a:moveTo>
                  <a:lnTo>
                    <a:pt x="0" y="820"/>
                  </a:lnTo>
                  <a:lnTo>
                    <a:pt x="851" y="820"/>
                  </a:lnTo>
                  <a:lnTo>
                    <a:pt x="851"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libaba PuHuiTi" pitchFamily="18" charset="-122"/>
                <a:ea typeface="Alibaba PuHuiTi" pitchFamily="18" charset="-122"/>
                <a:cs typeface="Alibaba PuHuiTi" pitchFamily="18" charset="-122"/>
              </a:endParaRPr>
            </a:p>
          </p:txBody>
        </p:sp>
        <p:sp>
          <p:nvSpPr>
            <p:cNvPr id="60" name="Google Shape;9578;p77">
              <a:extLst>
                <a:ext uri="{FF2B5EF4-FFF2-40B4-BE49-F238E27FC236}">
                  <a16:creationId xmlns:a16="http://schemas.microsoft.com/office/drawing/2014/main" id="{5E2DC1BC-1A3A-9541-6F32-B4B37191339C}"/>
                </a:ext>
              </a:extLst>
            </p:cNvPr>
            <p:cNvSpPr/>
            <p:nvPr/>
          </p:nvSpPr>
          <p:spPr>
            <a:xfrm>
              <a:off x="-59362175" y="3522625"/>
              <a:ext cx="20500" cy="20500"/>
            </a:xfrm>
            <a:custGeom>
              <a:avLst/>
              <a:gdLst/>
              <a:ahLst/>
              <a:cxnLst/>
              <a:rect l="l" t="t" r="r" b="b"/>
              <a:pathLst>
                <a:path w="820" h="820" extrusionOk="0">
                  <a:moveTo>
                    <a:pt x="0" y="1"/>
                  </a:moveTo>
                  <a:lnTo>
                    <a:pt x="0" y="820"/>
                  </a:lnTo>
                  <a:lnTo>
                    <a:pt x="819" y="820"/>
                  </a:lnTo>
                  <a:lnTo>
                    <a:pt x="819"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libaba PuHuiTi" pitchFamily="18" charset="-122"/>
                <a:ea typeface="Alibaba PuHuiTi" pitchFamily="18" charset="-122"/>
                <a:cs typeface="Alibaba PuHuiTi" pitchFamily="18" charset="-122"/>
              </a:endParaRPr>
            </a:p>
          </p:txBody>
        </p:sp>
        <p:sp>
          <p:nvSpPr>
            <p:cNvPr id="61" name="Google Shape;9579;p77">
              <a:extLst>
                <a:ext uri="{FF2B5EF4-FFF2-40B4-BE49-F238E27FC236}">
                  <a16:creationId xmlns:a16="http://schemas.microsoft.com/office/drawing/2014/main" id="{0BE53EA2-9F38-4ED7-ADC9-2483377960A6}"/>
                </a:ext>
              </a:extLst>
            </p:cNvPr>
            <p:cNvSpPr/>
            <p:nvPr/>
          </p:nvSpPr>
          <p:spPr>
            <a:xfrm>
              <a:off x="-59321225" y="3522625"/>
              <a:ext cx="20500" cy="20500"/>
            </a:xfrm>
            <a:custGeom>
              <a:avLst/>
              <a:gdLst/>
              <a:ahLst/>
              <a:cxnLst/>
              <a:rect l="l" t="t" r="r" b="b"/>
              <a:pathLst>
                <a:path w="820" h="820" extrusionOk="0">
                  <a:moveTo>
                    <a:pt x="0" y="1"/>
                  </a:moveTo>
                  <a:lnTo>
                    <a:pt x="0" y="820"/>
                  </a:lnTo>
                  <a:lnTo>
                    <a:pt x="820" y="820"/>
                  </a:lnTo>
                  <a:lnTo>
                    <a:pt x="820"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libaba PuHuiTi" pitchFamily="18" charset="-122"/>
                <a:ea typeface="Alibaba PuHuiTi" pitchFamily="18" charset="-122"/>
                <a:cs typeface="Alibaba PuHuiTi" pitchFamily="18" charset="-122"/>
              </a:endParaRPr>
            </a:p>
          </p:txBody>
        </p:sp>
        <p:sp>
          <p:nvSpPr>
            <p:cNvPr id="62" name="Google Shape;9580;p77">
              <a:extLst>
                <a:ext uri="{FF2B5EF4-FFF2-40B4-BE49-F238E27FC236}">
                  <a16:creationId xmlns:a16="http://schemas.microsoft.com/office/drawing/2014/main" id="{2E284ECD-B1A8-B327-D475-36DA67FF49ED}"/>
                </a:ext>
              </a:extLst>
            </p:cNvPr>
            <p:cNvSpPr/>
            <p:nvPr/>
          </p:nvSpPr>
          <p:spPr>
            <a:xfrm>
              <a:off x="-59279475" y="3522625"/>
              <a:ext cx="20500" cy="20500"/>
            </a:xfrm>
            <a:custGeom>
              <a:avLst/>
              <a:gdLst/>
              <a:ahLst/>
              <a:cxnLst/>
              <a:rect l="l" t="t" r="r" b="b"/>
              <a:pathLst>
                <a:path w="820" h="820" extrusionOk="0">
                  <a:moveTo>
                    <a:pt x="0" y="1"/>
                  </a:moveTo>
                  <a:lnTo>
                    <a:pt x="0" y="820"/>
                  </a:lnTo>
                  <a:lnTo>
                    <a:pt x="819" y="820"/>
                  </a:lnTo>
                  <a:lnTo>
                    <a:pt x="819"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libaba PuHuiTi" pitchFamily="18" charset="-122"/>
                <a:ea typeface="Alibaba PuHuiTi" pitchFamily="18" charset="-122"/>
                <a:cs typeface="Alibaba PuHuiTi" pitchFamily="18" charset="-122"/>
              </a:endParaRPr>
            </a:p>
          </p:txBody>
        </p:sp>
        <p:sp>
          <p:nvSpPr>
            <p:cNvPr id="63" name="Google Shape;9581;p77">
              <a:extLst>
                <a:ext uri="{FF2B5EF4-FFF2-40B4-BE49-F238E27FC236}">
                  <a16:creationId xmlns:a16="http://schemas.microsoft.com/office/drawing/2014/main" id="{66BD2630-83A5-96B5-E104-DC0DCC68521B}"/>
                </a:ext>
              </a:extLst>
            </p:cNvPr>
            <p:cNvSpPr/>
            <p:nvPr/>
          </p:nvSpPr>
          <p:spPr>
            <a:xfrm>
              <a:off x="-59470075" y="3418825"/>
              <a:ext cx="317425" cy="206225"/>
            </a:xfrm>
            <a:custGeom>
              <a:avLst/>
              <a:gdLst/>
              <a:ahLst/>
              <a:cxnLst/>
              <a:rect l="l" t="t" r="r" b="b"/>
              <a:pathLst>
                <a:path w="12697" h="8249" extrusionOk="0">
                  <a:moveTo>
                    <a:pt x="10523" y="3334"/>
                  </a:moveTo>
                  <a:cubicBezTo>
                    <a:pt x="10775" y="3334"/>
                    <a:pt x="10932" y="3523"/>
                    <a:pt x="10932" y="3775"/>
                  </a:cubicBezTo>
                  <a:lnTo>
                    <a:pt x="10932" y="5413"/>
                  </a:lnTo>
                  <a:cubicBezTo>
                    <a:pt x="10932" y="5665"/>
                    <a:pt x="10712" y="5854"/>
                    <a:pt x="10523" y="5854"/>
                  </a:cubicBezTo>
                  <a:lnTo>
                    <a:pt x="2268" y="5854"/>
                  </a:lnTo>
                  <a:cubicBezTo>
                    <a:pt x="2016" y="5854"/>
                    <a:pt x="1827" y="5665"/>
                    <a:pt x="1827" y="5413"/>
                  </a:cubicBezTo>
                  <a:lnTo>
                    <a:pt x="1827" y="3775"/>
                  </a:lnTo>
                  <a:cubicBezTo>
                    <a:pt x="1827" y="3523"/>
                    <a:pt x="2016" y="3334"/>
                    <a:pt x="2268" y="3334"/>
                  </a:cubicBezTo>
                  <a:close/>
                  <a:moveTo>
                    <a:pt x="2893" y="1"/>
                  </a:moveTo>
                  <a:cubicBezTo>
                    <a:pt x="2822" y="1"/>
                    <a:pt x="2748" y="18"/>
                    <a:pt x="2678" y="57"/>
                  </a:cubicBezTo>
                  <a:lnTo>
                    <a:pt x="221" y="1727"/>
                  </a:lnTo>
                  <a:cubicBezTo>
                    <a:pt x="95" y="1790"/>
                    <a:pt x="0" y="1916"/>
                    <a:pt x="0" y="2073"/>
                  </a:cubicBezTo>
                  <a:lnTo>
                    <a:pt x="0" y="7870"/>
                  </a:lnTo>
                  <a:cubicBezTo>
                    <a:pt x="0" y="8091"/>
                    <a:pt x="221" y="8248"/>
                    <a:pt x="410" y="8248"/>
                  </a:cubicBezTo>
                  <a:lnTo>
                    <a:pt x="12255" y="8248"/>
                  </a:lnTo>
                  <a:cubicBezTo>
                    <a:pt x="12507" y="8248"/>
                    <a:pt x="12665" y="8059"/>
                    <a:pt x="12665" y="7870"/>
                  </a:cubicBezTo>
                  <a:lnTo>
                    <a:pt x="12665" y="2073"/>
                  </a:lnTo>
                  <a:cubicBezTo>
                    <a:pt x="12697" y="1884"/>
                    <a:pt x="12507" y="1664"/>
                    <a:pt x="12287" y="1664"/>
                  </a:cubicBezTo>
                  <a:lnTo>
                    <a:pt x="5797" y="1664"/>
                  </a:lnTo>
                  <a:lnTo>
                    <a:pt x="5797" y="404"/>
                  </a:lnTo>
                  <a:cubicBezTo>
                    <a:pt x="5797" y="166"/>
                    <a:pt x="5600" y="1"/>
                    <a:pt x="5382" y="1"/>
                  </a:cubicBezTo>
                  <a:cubicBezTo>
                    <a:pt x="5311" y="1"/>
                    <a:pt x="5237" y="18"/>
                    <a:pt x="5167" y="57"/>
                  </a:cubicBezTo>
                  <a:lnTo>
                    <a:pt x="3308" y="1286"/>
                  </a:lnTo>
                  <a:lnTo>
                    <a:pt x="3308" y="404"/>
                  </a:lnTo>
                  <a:cubicBezTo>
                    <a:pt x="3308" y="166"/>
                    <a:pt x="3111" y="1"/>
                    <a:pt x="289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libaba PuHuiTi" pitchFamily="18" charset="-122"/>
                <a:ea typeface="Alibaba PuHuiTi" pitchFamily="18" charset="-122"/>
                <a:cs typeface="Alibaba PuHuiTi" pitchFamily="18" charset="-122"/>
              </a:endParaRPr>
            </a:p>
          </p:txBody>
        </p:sp>
        <p:sp>
          <p:nvSpPr>
            <p:cNvPr id="64" name="Google Shape;9582;p77">
              <a:extLst>
                <a:ext uri="{FF2B5EF4-FFF2-40B4-BE49-F238E27FC236}">
                  <a16:creationId xmlns:a16="http://schemas.microsoft.com/office/drawing/2014/main" id="{540D6F08-AE2D-6EF1-FA85-C4EE6C5A6C8E}"/>
                </a:ext>
              </a:extLst>
            </p:cNvPr>
            <p:cNvSpPr/>
            <p:nvPr/>
          </p:nvSpPr>
          <p:spPr>
            <a:xfrm>
              <a:off x="-59238525" y="3522625"/>
              <a:ext cx="20500" cy="20500"/>
            </a:xfrm>
            <a:custGeom>
              <a:avLst/>
              <a:gdLst/>
              <a:ahLst/>
              <a:cxnLst/>
              <a:rect l="l" t="t" r="r" b="b"/>
              <a:pathLst>
                <a:path w="820" h="820" extrusionOk="0">
                  <a:moveTo>
                    <a:pt x="0" y="1"/>
                  </a:moveTo>
                  <a:lnTo>
                    <a:pt x="0" y="820"/>
                  </a:lnTo>
                  <a:lnTo>
                    <a:pt x="820" y="820"/>
                  </a:lnTo>
                  <a:lnTo>
                    <a:pt x="820"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libaba PuHuiTi" pitchFamily="18" charset="-122"/>
                <a:ea typeface="Alibaba PuHuiTi" pitchFamily="18" charset="-122"/>
                <a:cs typeface="Alibaba PuHuiTi" pitchFamily="18" charset="-122"/>
              </a:endParaRPr>
            </a:p>
          </p:txBody>
        </p:sp>
        <p:sp>
          <p:nvSpPr>
            <p:cNvPr id="65" name="Google Shape;9583;p77">
              <a:extLst>
                <a:ext uri="{FF2B5EF4-FFF2-40B4-BE49-F238E27FC236}">
                  <a16:creationId xmlns:a16="http://schemas.microsoft.com/office/drawing/2014/main" id="{BA939CF4-BF76-0F86-E6E8-9CA71565C3DE}"/>
                </a:ext>
              </a:extLst>
            </p:cNvPr>
            <p:cNvSpPr/>
            <p:nvPr/>
          </p:nvSpPr>
          <p:spPr>
            <a:xfrm>
              <a:off x="-59292875" y="3308975"/>
              <a:ext cx="106350" cy="41400"/>
            </a:xfrm>
            <a:custGeom>
              <a:avLst/>
              <a:gdLst/>
              <a:ahLst/>
              <a:cxnLst/>
              <a:rect l="l" t="t" r="r" b="b"/>
              <a:pathLst>
                <a:path w="4254" h="1656" extrusionOk="0">
                  <a:moveTo>
                    <a:pt x="1305" y="1"/>
                  </a:moveTo>
                  <a:cubicBezTo>
                    <a:pt x="904" y="1"/>
                    <a:pt x="497" y="175"/>
                    <a:pt x="158" y="545"/>
                  </a:cubicBezTo>
                  <a:cubicBezTo>
                    <a:pt x="1" y="702"/>
                    <a:pt x="64" y="986"/>
                    <a:pt x="221" y="1143"/>
                  </a:cubicBezTo>
                  <a:cubicBezTo>
                    <a:pt x="311" y="1218"/>
                    <a:pt x="409" y="1258"/>
                    <a:pt x="503" y="1258"/>
                  </a:cubicBezTo>
                  <a:cubicBezTo>
                    <a:pt x="606" y="1258"/>
                    <a:pt x="706" y="1210"/>
                    <a:pt x="788" y="1112"/>
                  </a:cubicBezTo>
                  <a:cubicBezTo>
                    <a:pt x="946" y="938"/>
                    <a:pt x="1127" y="852"/>
                    <a:pt x="1308" y="852"/>
                  </a:cubicBezTo>
                  <a:cubicBezTo>
                    <a:pt x="1489" y="852"/>
                    <a:pt x="1670" y="938"/>
                    <a:pt x="1828" y="1112"/>
                  </a:cubicBezTo>
                  <a:cubicBezTo>
                    <a:pt x="2150" y="1466"/>
                    <a:pt x="2562" y="1655"/>
                    <a:pt x="2977" y="1655"/>
                  </a:cubicBezTo>
                  <a:cubicBezTo>
                    <a:pt x="3374" y="1655"/>
                    <a:pt x="3773" y="1482"/>
                    <a:pt x="4096" y="1112"/>
                  </a:cubicBezTo>
                  <a:cubicBezTo>
                    <a:pt x="4254" y="954"/>
                    <a:pt x="4222" y="671"/>
                    <a:pt x="4065" y="513"/>
                  </a:cubicBezTo>
                  <a:cubicBezTo>
                    <a:pt x="3990" y="438"/>
                    <a:pt x="3886" y="399"/>
                    <a:pt x="3781" y="399"/>
                  </a:cubicBezTo>
                  <a:cubicBezTo>
                    <a:pt x="3665" y="399"/>
                    <a:pt x="3549" y="446"/>
                    <a:pt x="3466" y="545"/>
                  </a:cubicBezTo>
                  <a:cubicBezTo>
                    <a:pt x="3309" y="734"/>
                    <a:pt x="3135" y="828"/>
                    <a:pt x="2962" y="828"/>
                  </a:cubicBezTo>
                  <a:cubicBezTo>
                    <a:pt x="2789" y="828"/>
                    <a:pt x="2616" y="734"/>
                    <a:pt x="2458" y="545"/>
                  </a:cubicBezTo>
                  <a:cubicBezTo>
                    <a:pt x="2136" y="191"/>
                    <a:pt x="1724" y="1"/>
                    <a:pt x="130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libaba PuHuiTi" pitchFamily="18" charset="-122"/>
                <a:ea typeface="Alibaba PuHuiTi" pitchFamily="18" charset="-122"/>
                <a:cs typeface="Alibaba PuHuiTi" pitchFamily="18" charset="-122"/>
              </a:endParaRPr>
            </a:p>
          </p:txBody>
        </p:sp>
        <p:sp>
          <p:nvSpPr>
            <p:cNvPr id="66" name="Google Shape;9584;p77">
              <a:extLst>
                <a:ext uri="{FF2B5EF4-FFF2-40B4-BE49-F238E27FC236}">
                  <a16:creationId xmlns:a16="http://schemas.microsoft.com/office/drawing/2014/main" id="{9AA3D570-D924-0004-63CE-7B6FACD5C140}"/>
                </a:ext>
              </a:extLst>
            </p:cNvPr>
            <p:cNvSpPr/>
            <p:nvPr/>
          </p:nvSpPr>
          <p:spPr>
            <a:xfrm>
              <a:off x="-59214100" y="3371400"/>
              <a:ext cx="62225" cy="68550"/>
            </a:xfrm>
            <a:custGeom>
              <a:avLst/>
              <a:gdLst/>
              <a:ahLst/>
              <a:cxnLst/>
              <a:rect l="l" t="t" r="r" b="b"/>
              <a:pathLst>
                <a:path w="2489" h="2742" extrusionOk="0">
                  <a:moveTo>
                    <a:pt x="410" y="1"/>
                  </a:moveTo>
                  <a:cubicBezTo>
                    <a:pt x="158" y="1"/>
                    <a:pt x="0" y="190"/>
                    <a:pt x="0" y="379"/>
                  </a:cubicBezTo>
                  <a:lnTo>
                    <a:pt x="0" y="2742"/>
                  </a:lnTo>
                  <a:lnTo>
                    <a:pt x="2489" y="2742"/>
                  </a:lnTo>
                  <a:lnTo>
                    <a:pt x="2489" y="379"/>
                  </a:lnTo>
                  <a:cubicBezTo>
                    <a:pt x="2458" y="190"/>
                    <a:pt x="2268" y="1"/>
                    <a:pt x="204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libaba PuHuiTi" pitchFamily="18" charset="-122"/>
                <a:ea typeface="Alibaba PuHuiTi" pitchFamily="18" charset="-122"/>
                <a:cs typeface="Alibaba PuHuiTi" pitchFamily="18" charset="-122"/>
              </a:endParaRPr>
            </a:p>
          </p:txBody>
        </p:sp>
        <p:sp>
          <p:nvSpPr>
            <p:cNvPr id="67" name="Google Shape;9585;p77">
              <a:extLst>
                <a:ext uri="{FF2B5EF4-FFF2-40B4-BE49-F238E27FC236}">
                  <a16:creationId xmlns:a16="http://schemas.microsoft.com/office/drawing/2014/main" id="{15D7DB62-D88B-EF81-1E2B-DB0DBC27DF27}"/>
                </a:ext>
              </a:extLst>
            </p:cNvPr>
            <p:cNvSpPr/>
            <p:nvPr/>
          </p:nvSpPr>
          <p:spPr>
            <a:xfrm>
              <a:off x="-59297600" y="3392600"/>
              <a:ext cx="62250" cy="48150"/>
            </a:xfrm>
            <a:custGeom>
              <a:avLst/>
              <a:gdLst/>
              <a:ahLst/>
              <a:cxnLst/>
              <a:rect l="l" t="t" r="r" b="b"/>
              <a:pathLst>
                <a:path w="2490" h="1926" extrusionOk="0">
                  <a:moveTo>
                    <a:pt x="387" y="0"/>
                  </a:moveTo>
                  <a:cubicBezTo>
                    <a:pt x="163" y="0"/>
                    <a:pt x="1" y="177"/>
                    <a:pt x="1" y="382"/>
                  </a:cubicBezTo>
                  <a:lnTo>
                    <a:pt x="1" y="1925"/>
                  </a:lnTo>
                  <a:lnTo>
                    <a:pt x="2489" y="1925"/>
                  </a:lnTo>
                  <a:lnTo>
                    <a:pt x="2489" y="382"/>
                  </a:lnTo>
                  <a:cubicBezTo>
                    <a:pt x="2489" y="161"/>
                    <a:pt x="2300" y="4"/>
                    <a:pt x="2080" y="4"/>
                  </a:cubicBezTo>
                  <a:lnTo>
                    <a:pt x="442" y="4"/>
                  </a:lnTo>
                  <a:cubicBezTo>
                    <a:pt x="423" y="1"/>
                    <a:pt x="405" y="0"/>
                    <a:pt x="38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libaba PuHuiTi" pitchFamily="18" charset="-122"/>
                <a:ea typeface="Alibaba PuHuiTi" pitchFamily="18" charset="-122"/>
                <a:cs typeface="Alibaba PuHuiTi" pitchFamily="18" charset="-122"/>
              </a:endParaRPr>
            </a:p>
          </p:txBody>
        </p:sp>
      </p:grpSp>
      <p:sp>
        <p:nvSpPr>
          <p:cNvPr id="52" name="任意形状 51">
            <a:extLst>
              <a:ext uri="{FF2B5EF4-FFF2-40B4-BE49-F238E27FC236}">
                <a16:creationId xmlns:a16="http://schemas.microsoft.com/office/drawing/2014/main" id="{C8624276-BD04-2E95-0D29-BC12AE6DF472}"/>
              </a:ext>
            </a:extLst>
          </p:cNvPr>
          <p:cNvSpPr/>
          <p:nvPr/>
        </p:nvSpPr>
        <p:spPr>
          <a:xfrm>
            <a:off x="3573270" y="2958908"/>
            <a:ext cx="2321125" cy="506214"/>
          </a:xfrm>
          <a:custGeom>
            <a:avLst/>
            <a:gdLst>
              <a:gd name="connsiteX0" fmla="*/ 102870 w 2247900"/>
              <a:gd name="connsiteY0" fmla="*/ 0 h 277470"/>
              <a:gd name="connsiteX1" fmla="*/ 2145030 w 2247900"/>
              <a:gd name="connsiteY1" fmla="*/ 0 h 277470"/>
              <a:gd name="connsiteX2" fmla="*/ 2247900 w 2247900"/>
              <a:gd name="connsiteY2" fmla="*/ 102870 h 277470"/>
              <a:gd name="connsiteX3" fmla="*/ 2247900 w 2247900"/>
              <a:gd name="connsiteY3" fmla="*/ 277470 h 277470"/>
              <a:gd name="connsiteX4" fmla="*/ 0 w 2247900"/>
              <a:gd name="connsiteY4" fmla="*/ 277470 h 277470"/>
              <a:gd name="connsiteX5" fmla="*/ 0 w 2247900"/>
              <a:gd name="connsiteY5" fmla="*/ 102870 h 277470"/>
              <a:gd name="connsiteX6" fmla="*/ 102870 w 2247900"/>
              <a:gd name="connsiteY6" fmla="*/ 0 h 27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7900" h="277470">
                <a:moveTo>
                  <a:pt x="102870" y="0"/>
                </a:moveTo>
                <a:lnTo>
                  <a:pt x="2145030" y="0"/>
                </a:lnTo>
                <a:cubicBezTo>
                  <a:pt x="2202180" y="0"/>
                  <a:pt x="2247900" y="45720"/>
                  <a:pt x="2247900" y="102870"/>
                </a:cubicBezTo>
                <a:lnTo>
                  <a:pt x="2247900" y="277470"/>
                </a:lnTo>
                <a:lnTo>
                  <a:pt x="0" y="277470"/>
                </a:lnTo>
                <a:lnTo>
                  <a:pt x="0" y="102870"/>
                </a:lnTo>
                <a:cubicBezTo>
                  <a:pt x="0" y="45720"/>
                  <a:pt x="46990" y="0"/>
                  <a:pt x="102870" y="0"/>
                </a:cubicBezTo>
                <a:close/>
              </a:path>
            </a:pathLst>
          </a:custGeom>
          <a:solidFill>
            <a:srgbClr val="7561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r>
              <a:rPr kumimoji="1" lang="zh-CN" altLang="en-US" sz="1600" b="1" dirty="0">
                <a:solidFill>
                  <a:srgbClr val="FFFFFF"/>
                </a:solidFill>
                <a:latin typeface="微软雅黑" panose="020B0503020204020204" pitchFamily="34" charset="-122"/>
                <a:ea typeface="微软雅黑" panose="020B0503020204020204" pitchFamily="34" charset="-122"/>
                <a:cs typeface="Alibaba PuHuiTi" pitchFamily="18" charset="-122"/>
              </a:rPr>
              <a:t>添加图片描述</a:t>
            </a:r>
          </a:p>
        </p:txBody>
      </p:sp>
      <p:sp>
        <p:nvSpPr>
          <p:cNvPr id="120" name="文本框 119">
            <a:extLst>
              <a:ext uri="{FF2B5EF4-FFF2-40B4-BE49-F238E27FC236}">
                <a16:creationId xmlns:a16="http://schemas.microsoft.com/office/drawing/2014/main" id="{1E02ABF8-3014-30B8-6B00-0F142C8669CC}"/>
              </a:ext>
            </a:extLst>
          </p:cNvPr>
          <p:cNvSpPr txBox="1"/>
          <p:nvPr/>
        </p:nvSpPr>
        <p:spPr>
          <a:xfrm>
            <a:off x="3606178" y="1379507"/>
            <a:ext cx="2188643" cy="1384995"/>
          </a:xfrm>
          <a:prstGeom prst="rect">
            <a:avLst/>
          </a:prstGeom>
          <a:noFill/>
          <a:ln>
            <a:noFill/>
          </a:ln>
        </p:spPr>
        <p:txBody>
          <a:bodyPr wrap="square" rtlCol="0">
            <a:spAutoFit/>
          </a:bodyPr>
          <a:lstStyle/>
          <a:p>
            <a:pPr marL="285750" indent="-285750">
              <a:lnSpc>
                <a:spcPct val="150000"/>
              </a:lnSpc>
              <a:buFont typeface="Arial" panose="020B0604020202020204" pitchFamily="34" charset="0"/>
              <a:buChar char="•"/>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a:t>
            </a:r>
            <a:r>
              <a:rPr kumimoji="1"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内容</a:t>
            </a: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Alibaba PuHuiTi" pitchFamily="18" charset="-122"/>
            </a:endParaRPr>
          </a:p>
        </p:txBody>
      </p:sp>
      <p:grpSp>
        <p:nvGrpSpPr>
          <p:cNvPr id="121" name="组合 120"/>
          <p:cNvGrpSpPr/>
          <p:nvPr/>
        </p:nvGrpSpPr>
        <p:grpSpPr>
          <a:xfrm>
            <a:off x="3696472" y="1522995"/>
            <a:ext cx="139964" cy="139964"/>
            <a:chOff x="-873393" y="1299311"/>
            <a:chExt cx="718548" cy="718548"/>
          </a:xfrm>
        </p:grpSpPr>
        <p:sp>
          <p:nvSpPr>
            <p:cNvPr id="122" name="椭圆 121"/>
            <p:cNvSpPr/>
            <p:nvPr/>
          </p:nvSpPr>
          <p:spPr>
            <a:xfrm>
              <a:off x="-873393" y="1299311"/>
              <a:ext cx="718548" cy="718548"/>
            </a:xfrm>
            <a:prstGeom prst="ellipse">
              <a:avLst/>
            </a:prstGeom>
            <a:solidFill>
              <a:srgbClr val="C4B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122"/>
            <p:cNvSpPr/>
            <p:nvPr/>
          </p:nvSpPr>
          <p:spPr>
            <a:xfrm>
              <a:off x="-719496" y="1453208"/>
              <a:ext cx="410755" cy="410755"/>
            </a:xfrm>
            <a:prstGeom prst="ellipse">
              <a:avLst/>
            </a:prstGeom>
            <a:solidFill>
              <a:srgbClr val="756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4" name="组合 123"/>
          <p:cNvGrpSpPr/>
          <p:nvPr/>
        </p:nvGrpSpPr>
        <p:grpSpPr>
          <a:xfrm>
            <a:off x="3696472" y="2163002"/>
            <a:ext cx="139964" cy="139964"/>
            <a:chOff x="-873393" y="1299311"/>
            <a:chExt cx="718548" cy="718548"/>
          </a:xfrm>
        </p:grpSpPr>
        <p:sp>
          <p:nvSpPr>
            <p:cNvPr id="125" name="椭圆 124"/>
            <p:cNvSpPr/>
            <p:nvPr/>
          </p:nvSpPr>
          <p:spPr>
            <a:xfrm>
              <a:off x="-873393" y="1299311"/>
              <a:ext cx="718548" cy="718548"/>
            </a:xfrm>
            <a:prstGeom prst="ellipse">
              <a:avLst/>
            </a:prstGeom>
            <a:solidFill>
              <a:srgbClr val="C4B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椭圆 125"/>
            <p:cNvSpPr/>
            <p:nvPr/>
          </p:nvSpPr>
          <p:spPr>
            <a:xfrm>
              <a:off x="-719496" y="1453208"/>
              <a:ext cx="410755" cy="410755"/>
            </a:xfrm>
            <a:prstGeom prst="ellipse">
              <a:avLst/>
            </a:prstGeom>
            <a:solidFill>
              <a:srgbClr val="756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4247" y="1412656"/>
            <a:ext cx="2320872" cy="2634278"/>
          </a:xfrm>
          <a:prstGeom prst="roundRect">
            <a:avLst>
              <a:gd name="adj" fmla="val 4448"/>
            </a:avLst>
          </a:prstGeom>
        </p:spPr>
      </p:pic>
      <p:sp>
        <p:nvSpPr>
          <p:cNvPr id="21" name="任意形状 20">
            <a:extLst>
              <a:ext uri="{FF2B5EF4-FFF2-40B4-BE49-F238E27FC236}">
                <a16:creationId xmlns:a16="http://schemas.microsoft.com/office/drawing/2014/main" id="{27528DC1-E16D-CE0B-3E44-04E6D519DE3B}"/>
              </a:ext>
            </a:extLst>
          </p:cNvPr>
          <p:cNvSpPr/>
          <p:nvPr/>
        </p:nvSpPr>
        <p:spPr>
          <a:xfrm>
            <a:off x="7120548" y="1201564"/>
            <a:ext cx="614178" cy="594360"/>
          </a:xfrm>
          <a:custGeom>
            <a:avLst/>
            <a:gdLst>
              <a:gd name="connsiteX0" fmla="*/ 594360 w 594359"/>
              <a:gd name="connsiteY0" fmla="*/ 297180 h 594360"/>
              <a:gd name="connsiteX1" fmla="*/ 297180 w 594359"/>
              <a:gd name="connsiteY1" fmla="*/ 594360 h 594360"/>
              <a:gd name="connsiteX2" fmla="*/ 0 w 594359"/>
              <a:gd name="connsiteY2" fmla="*/ 297180 h 594360"/>
              <a:gd name="connsiteX3" fmla="*/ 297180 w 594359"/>
              <a:gd name="connsiteY3" fmla="*/ 0 h 594360"/>
              <a:gd name="connsiteX4" fmla="*/ 594360 w 594359"/>
              <a:gd name="connsiteY4" fmla="*/ 297180 h 59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59" h="594360">
                <a:moveTo>
                  <a:pt x="594360" y="297180"/>
                </a:moveTo>
                <a:cubicBezTo>
                  <a:pt x="594360" y="461308"/>
                  <a:pt x="461308" y="594360"/>
                  <a:pt x="297180" y="594360"/>
                </a:cubicBezTo>
                <a:cubicBezTo>
                  <a:pt x="133052" y="594360"/>
                  <a:pt x="0" y="461308"/>
                  <a:pt x="0" y="297180"/>
                </a:cubicBezTo>
                <a:cubicBezTo>
                  <a:pt x="0" y="133052"/>
                  <a:pt x="133052" y="0"/>
                  <a:pt x="297180" y="0"/>
                </a:cubicBezTo>
                <a:cubicBezTo>
                  <a:pt x="461308" y="0"/>
                  <a:pt x="594360" y="133052"/>
                  <a:pt x="594360" y="297180"/>
                </a:cubicBezTo>
                <a:close/>
              </a:path>
            </a:pathLst>
          </a:custGeom>
          <a:solidFill>
            <a:srgbClr val="68A4C6"/>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Alibaba PuHuiTi" pitchFamily="18" charset="-122"/>
              <a:ea typeface="Alibaba PuHuiTi" pitchFamily="18" charset="-122"/>
              <a:cs typeface="Alibaba PuHuiTi" pitchFamily="18" charset="-122"/>
            </a:endParaRPr>
          </a:p>
        </p:txBody>
      </p:sp>
      <p:grpSp>
        <p:nvGrpSpPr>
          <p:cNvPr id="68" name="Google Shape;9569;p77">
            <a:extLst>
              <a:ext uri="{FF2B5EF4-FFF2-40B4-BE49-F238E27FC236}">
                <a16:creationId xmlns:a16="http://schemas.microsoft.com/office/drawing/2014/main" id="{86EA89BD-C6EE-4A62-E1C2-829CD2B2D0D8}"/>
              </a:ext>
            </a:extLst>
          </p:cNvPr>
          <p:cNvGrpSpPr/>
          <p:nvPr/>
        </p:nvGrpSpPr>
        <p:grpSpPr>
          <a:xfrm>
            <a:off x="7268662" y="1354800"/>
            <a:ext cx="308069" cy="271412"/>
            <a:chOff x="-61354875" y="3751050"/>
            <a:chExt cx="316650" cy="288275"/>
          </a:xfrm>
          <a:solidFill>
            <a:schemeClr val="bg1"/>
          </a:solidFill>
        </p:grpSpPr>
        <p:sp>
          <p:nvSpPr>
            <p:cNvPr id="69" name="Google Shape;9570;p77">
              <a:extLst>
                <a:ext uri="{FF2B5EF4-FFF2-40B4-BE49-F238E27FC236}">
                  <a16:creationId xmlns:a16="http://schemas.microsoft.com/office/drawing/2014/main" id="{53C559F3-76E9-E75F-19EE-1B78FDD722FF}"/>
                </a:ext>
              </a:extLst>
            </p:cNvPr>
            <p:cNvSpPr/>
            <p:nvPr/>
          </p:nvSpPr>
          <p:spPr>
            <a:xfrm>
              <a:off x="-61200500" y="3875475"/>
              <a:ext cx="41775" cy="41000"/>
            </a:xfrm>
            <a:custGeom>
              <a:avLst/>
              <a:gdLst/>
              <a:ahLst/>
              <a:cxnLst/>
              <a:rect l="l" t="t" r="r" b="b"/>
              <a:pathLst>
                <a:path w="1671" h="1640" extrusionOk="0">
                  <a:moveTo>
                    <a:pt x="820" y="1"/>
                  </a:moveTo>
                  <a:cubicBezTo>
                    <a:pt x="379" y="1"/>
                    <a:pt x="1" y="348"/>
                    <a:pt x="1" y="820"/>
                  </a:cubicBezTo>
                  <a:cubicBezTo>
                    <a:pt x="1" y="1261"/>
                    <a:pt x="379" y="1639"/>
                    <a:pt x="820" y="1639"/>
                  </a:cubicBezTo>
                  <a:cubicBezTo>
                    <a:pt x="1292" y="1639"/>
                    <a:pt x="1670" y="1261"/>
                    <a:pt x="1670" y="820"/>
                  </a:cubicBezTo>
                  <a:cubicBezTo>
                    <a:pt x="1670" y="348"/>
                    <a:pt x="1292" y="1"/>
                    <a:pt x="82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libaba PuHuiTi" pitchFamily="18" charset="-122"/>
                <a:ea typeface="Alibaba PuHuiTi" pitchFamily="18" charset="-122"/>
                <a:cs typeface="Alibaba PuHuiTi" pitchFamily="18" charset="-122"/>
              </a:endParaRPr>
            </a:p>
          </p:txBody>
        </p:sp>
        <p:sp>
          <p:nvSpPr>
            <p:cNvPr id="70" name="Google Shape;9571;p77">
              <a:extLst>
                <a:ext uri="{FF2B5EF4-FFF2-40B4-BE49-F238E27FC236}">
                  <a16:creationId xmlns:a16="http://schemas.microsoft.com/office/drawing/2014/main" id="{E55BAB78-1CCE-2BEE-8D54-B03A2317B87F}"/>
                </a:ext>
              </a:extLst>
            </p:cNvPr>
            <p:cNvSpPr/>
            <p:nvPr/>
          </p:nvSpPr>
          <p:spPr>
            <a:xfrm>
              <a:off x="-61293425" y="3813275"/>
              <a:ext cx="192975" cy="165425"/>
            </a:xfrm>
            <a:custGeom>
              <a:avLst/>
              <a:gdLst/>
              <a:ahLst/>
              <a:cxnLst/>
              <a:rect l="l" t="t" r="r" b="b"/>
              <a:pathLst>
                <a:path w="7719" h="6617" extrusionOk="0">
                  <a:moveTo>
                    <a:pt x="6191" y="1260"/>
                  </a:moveTo>
                  <a:cubicBezTo>
                    <a:pt x="6301" y="1260"/>
                    <a:pt x="6411" y="1292"/>
                    <a:pt x="6490" y="1355"/>
                  </a:cubicBezTo>
                  <a:cubicBezTo>
                    <a:pt x="6648" y="1512"/>
                    <a:pt x="6648" y="1796"/>
                    <a:pt x="6490" y="1953"/>
                  </a:cubicBezTo>
                  <a:lnTo>
                    <a:pt x="5954" y="2457"/>
                  </a:lnTo>
                  <a:cubicBezTo>
                    <a:pt x="6112" y="2709"/>
                    <a:pt x="6207" y="3025"/>
                    <a:pt x="6207" y="3308"/>
                  </a:cubicBezTo>
                  <a:cubicBezTo>
                    <a:pt x="6207" y="3592"/>
                    <a:pt x="6112" y="3907"/>
                    <a:pt x="5954" y="4127"/>
                  </a:cubicBezTo>
                  <a:lnTo>
                    <a:pt x="6490" y="4631"/>
                  </a:lnTo>
                  <a:cubicBezTo>
                    <a:pt x="6648" y="4789"/>
                    <a:pt x="6648" y="5072"/>
                    <a:pt x="6490" y="5230"/>
                  </a:cubicBezTo>
                  <a:cubicBezTo>
                    <a:pt x="6396" y="5324"/>
                    <a:pt x="6270" y="5356"/>
                    <a:pt x="6207" y="5356"/>
                  </a:cubicBezTo>
                  <a:cubicBezTo>
                    <a:pt x="6080" y="5356"/>
                    <a:pt x="6017" y="5324"/>
                    <a:pt x="5923" y="5230"/>
                  </a:cubicBezTo>
                  <a:lnTo>
                    <a:pt x="5419" y="4726"/>
                  </a:lnTo>
                  <a:cubicBezTo>
                    <a:pt x="5167" y="4883"/>
                    <a:pt x="4852" y="4946"/>
                    <a:pt x="4600" y="4946"/>
                  </a:cubicBezTo>
                  <a:cubicBezTo>
                    <a:pt x="4316" y="4946"/>
                    <a:pt x="4001" y="4883"/>
                    <a:pt x="3749" y="4726"/>
                  </a:cubicBezTo>
                  <a:lnTo>
                    <a:pt x="3245" y="5230"/>
                  </a:lnTo>
                  <a:cubicBezTo>
                    <a:pt x="3182" y="5324"/>
                    <a:pt x="3056" y="5356"/>
                    <a:pt x="2961" y="5356"/>
                  </a:cubicBezTo>
                  <a:cubicBezTo>
                    <a:pt x="2835" y="5356"/>
                    <a:pt x="2772" y="5324"/>
                    <a:pt x="2709" y="5230"/>
                  </a:cubicBezTo>
                  <a:cubicBezTo>
                    <a:pt x="2552" y="5072"/>
                    <a:pt x="2552" y="4789"/>
                    <a:pt x="2709" y="4631"/>
                  </a:cubicBezTo>
                  <a:lnTo>
                    <a:pt x="3214" y="4127"/>
                  </a:lnTo>
                  <a:cubicBezTo>
                    <a:pt x="2961" y="3907"/>
                    <a:pt x="2898" y="3623"/>
                    <a:pt x="2898" y="3308"/>
                  </a:cubicBezTo>
                  <a:cubicBezTo>
                    <a:pt x="2898" y="2993"/>
                    <a:pt x="2961" y="2709"/>
                    <a:pt x="3119" y="2457"/>
                  </a:cubicBezTo>
                  <a:lnTo>
                    <a:pt x="2615" y="1953"/>
                  </a:lnTo>
                  <a:cubicBezTo>
                    <a:pt x="2457" y="1796"/>
                    <a:pt x="2457" y="1512"/>
                    <a:pt x="2615" y="1355"/>
                  </a:cubicBezTo>
                  <a:cubicBezTo>
                    <a:pt x="2694" y="1292"/>
                    <a:pt x="2804" y="1260"/>
                    <a:pt x="2914" y="1260"/>
                  </a:cubicBezTo>
                  <a:cubicBezTo>
                    <a:pt x="3025" y="1260"/>
                    <a:pt x="3135" y="1292"/>
                    <a:pt x="3214" y="1355"/>
                  </a:cubicBezTo>
                  <a:lnTo>
                    <a:pt x="3718" y="1890"/>
                  </a:lnTo>
                  <a:cubicBezTo>
                    <a:pt x="3970" y="1733"/>
                    <a:pt x="4253" y="1638"/>
                    <a:pt x="4537" y="1638"/>
                  </a:cubicBezTo>
                  <a:cubicBezTo>
                    <a:pt x="4820" y="1638"/>
                    <a:pt x="5135" y="1733"/>
                    <a:pt x="5387" y="1890"/>
                  </a:cubicBezTo>
                  <a:lnTo>
                    <a:pt x="5891" y="1355"/>
                  </a:lnTo>
                  <a:cubicBezTo>
                    <a:pt x="5970" y="1292"/>
                    <a:pt x="6080" y="1260"/>
                    <a:pt x="6191" y="1260"/>
                  </a:cubicBezTo>
                  <a:close/>
                  <a:moveTo>
                    <a:pt x="0" y="0"/>
                  </a:moveTo>
                  <a:lnTo>
                    <a:pt x="0" y="1260"/>
                  </a:lnTo>
                  <a:lnTo>
                    <a:pt x="851" y="1260"/>
                  </a:lnTo>
                  <a:cubicBezTo>
                    <a:pt x="1071" y="1260"/>
                    <a:pt x="1260" y="1449"/>
                    <a:pt x="1260" y="1638"/>
                  </a:cubicBezTo>
                  <a:cubicBezTo>
                    <a:pt x="1260" y="1859"/>
                    <a:pt x="1071" y="2079"/>
                    <a:pt x="851" y="2079"/>
                  </a:cubicBezTo>
                  <a:lnTo>
                    <a:pt x="0" y="2079"/>
                  </a:lnTo>
                  <a:lnTo>
                    <a:pt x="0" y="4568"/>
                  </a:lnTo>
                  <a:lnTo>
                    <a:pt x="851" y="4568"/>
                  </a:lnTo>
                  <a:cubicBezTo>
                    <a:pt x="1071" y="4568"/>
                    <a:pt x="1260" y="4757"/>
                    <a:pt x="1260" y="4946"/>
                  </a:cubicBezTo>
                  <a:cubicBezTo>
                    <a:pt x="1260" y="5198"/>
                    <a:pt x="1071" y="5387"/>
                    <a:pt x="851" y="5387"/>
                  </a:cubicBezTo>
                  <a:lnTo>
                    <a:pt x="0" y="5387"/>
                  </a:lnTo>
                  <a:lnTo>
                    <a:pt x="0" y="6616"/>
                  </a:lnTo>
                  <a:lnTo>
                    <a:pt x="7719" y="6616"/>
                  </a:lnTo>
                  <a:lnTo>
                    <a:pt x="771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libaba PuHuiTi" pitchFamily="18" charset="-122"/>
                <a:ea typeface="Alibaba PuHuiTi" pitchFamily="18" charset="-122"/>
                <a:cs typeface="Alibaba PuHuiTi" pitchFamily="18" charset="-122"/>
              </a:endParaRPr>
            </a:p>
          </p:txBody>
        </p:sp>
        <p:sp>
          <p:nvSpPr>
            <p:cNvPr id="71" name="Google Shape;9572;p77">
              <a:extLst>
                <a:ext uri="{FF2B5EF4-FFF2-40B4-BE49-F238E27FC236}">
                  <a16:creationId xmlns:a16="http://schemas.microsoft.com/office/drawing/2014/main" id="{11C0C9C6-F9DB-DF3D-2E3B-4068ADB6D54E}"/>
                </a:ext>
              </a:extLst>
            </p:cNvPr>
            <p:cNvSpPr/>
            <p:nvPr/>
          </p:nvSpPr>
          <p:spPr>
            <a:xfrm>
              <a:off x="-61354875" y="3751050"/>
              <a:ext cx="316650" cy="288275"/>
            </a:xfrm>
            <a:custGeom>
              <a:avLst/>
              <a:gdLst/>
              <a:ahLst/>
              <a:cxnLst/>
              <a:rect l="l" t="t" r="r" b="b"/>
              <a:pathLst>
                <a:path w="12666" h="11531" extrusionOk="0">
                  <a:moveTo>
                    <a:pt x="10618" y="1701"/>
                  </a:moveTo>
                  <a:cubicBezTo>
                    <a:pt x="10870" y="1701"/>
                    <a:pt x="11027" y="1890"/>
                    <a:pt x="11027" y="2080"/>
                  </a:cubicBezTo>
                  <a:lnTo>
                    <a:pt x="11027" y="9546"/>
                  </a:lnTo>
                  <a:cubicBezTo>
                    <a:pt x="11027" y="9767"/>
                    <a:pt x="10807" y="9956"/>
                    <a:pt x="10618" y="9956"/>
                  </a:cubicBezTo>
                  <a:lnTo>
                    <a:pt x="2080" y="9956"/>
                  </a:lnTo>
                  <a:cubicBezTo>
                    <a:pt x="1828" y="9956"/>
                    <a:pt x="1670" y="9767"/>
                    <a:pt x="1670" y="9546"/>
                  </a:cubicBezTo>
                  <a:lnTo>
                    <a:pt x="1670" y="2080"/>
                  </a:lnTo>
                  <a:cubicBezTo>
                    <a:pt x="1670" y="1859"/>
                    <a:pt x="1891" y="1701"/>
                    <a:pt x="2080" y="1701"/>
                  </a:cubicBezTo>
                  <a:close/>
                  <a:moveTo>
                    <a:pt x="1198" y="0"/>
                  </a:moveTo>
                  <a:cubicBezTo>
                    <a:pt x="536" y="0"/>
                    <a:pt x="1" y="567"/>
                    <a:pt x="1" y="1229"/>
                  </a:cubicBezTo>
                  <a:lnTo>
                    <a:pt x="1" y="10334"/>
                  </a:lnTo>
                  <a:cubicBezTo>
                    <a:pt x="1" y="10995"/>
                    <a:pt x="536" y="11531"/>
                    <a:pt x="1198" y="11531"/>
                  </a:cubicBezTo>
                  <a:lnTo>
                    <a:pt x="11405" y="11531"/>
                  </a:lnTo>
                  <a:cubicBezTo>
                    <a:pt x="12067" y="11531"/>
                    <a:pt x="12666" y="10995"/>
                    <a:pt x="12666" y="10334"/>
                  </a:cubicBezTo>
                  <a:lnTo>
                    <a:pt x="12666" y="1260"/>
                  </a:lnTo>
                  <a:cubicBezTo>
                    <a:pt x="12666" y="567"/>
                    <a:pt x="12130" y="0"/>
                    <a:pt x="1140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libaba PuHuiTi" pitchFamily="18" charset="-122"/>
                <a:ea typeface="Alibaba PuHuiTi" pitchFamily="18" charset="-122"/>
                <a:cs typeface="Alibaba PuHuiTi" pitchFamily="18" charset="-122"/>
              </a:endParaRPr>
            </a:p>
          </p:txBody>
        </p:sp>
      </p:grpSp>
      <p:sp>
        <p:nvSpPr>
          <p:cNvPr id="55" name="任意形状 54">
            <a:extLst>
              <a:ext uri="{FF2B5EF4-FFF2-40B4-BE49-F238E27FC236}">
                <a16:creationId xmlns:a16="http://schemas.microsoft.com/office/drawing/2014/main" id="{1DC2BFB9-2E89-B27C-38E4-8BC4F6FB7B31}"/>
              </a:ext>
            </a:extLst>
          </p:cNvPr>
          <p:cNvSpPr/>
          <p:nvPr/>
        </p:nvSpPr>
        <p:spPr>
          <a:xfrm>
            <a:off x="6279852" y="3825408"/>
            <a:ext cx="2325413" cy="509745"/>
          </a:xfrm>
          <a:custGeom>
            <a:avLst/>
            <a:gdLst>
              <a:gd name="connsiteX0" fmla="*/ 0 w 2247900"/>
              <a:gd name="connsiteY0" fmla="*/ 0 h 252731"/>
              <a:gd name="connsiteX1" fmla="*/ 2247900 w 2247900"/>
              <a:gd name="connsiteY1" fmla="*/ 0 h 252731"/>
              <a:gd name="connsiteX2" fmla="*/ 2247900 w 2247900"/>
              <a:gd name="connsiteY2" fmla="*/ 149861 h 252731"/>
              <a:gd name="connsiteX3" fmla="*/ 2145030 w 2247900"/>
              <a:gd name="connsiteY3" fmla="*/ 252731 h 252731"/>
              <a:gd name="connsiteX4" fmla="*/ 102870 w 2247900"/>
              <a:gd name="connsiteY4" fmla="*/ 252731 h 252731"/>
              <a:gd name="connsiteX5" fmla="*/ 0 w 2247900"/>
              <a:gd name="connsiteY5" fmla="*/ 149861 h 252731"/>
              <a:gd name="connsiteX6" fmla="*/ 0 w 2247900"/>
              <a:gd name="connsiteY6" fmla="*/ 0 h 25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7900" h="252731">
                <a:moveTo>
                  <a:pt x="0" y="0"/>
                </a:moveTo>
                <a:lnTo>
                  <a:pt x="2247900" y="0"/>
                </a:lnTo>
                <a:lnTo>
                  <a:pt x="2247900" y="149861"/>
                </a:lnTo>
                <a:cubicBezTo>
                  <a:pt x="2247900" y="207011"/>
                  <a:pt x="2200910" y="252731"/>
                  <a:pt x="2145030" y="252731"/>
                </a:cubicBezTo>
                <a:lnTo>
                  <a:pt x="102870" y="252731"/>
                </a:lnTo>
                <a:cubicBezTo>
                  <a:pt x="45720" y="252731"/>
                  <a:pt x="0" y="207011"/>
                  <a:pt x="0" y="149861"/>
                </a:cubicBezTo>
                <a:lnTo>
                  <a:pt x="0" y="0"/>
                </a:lnTo>
                <a:close/>
              </a:path>
            </a:pathLst>
          </a:custGeom>
          <a:solidFill>
            <a:srgbClr val="68A4C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r>
              <a:rPr kumimoji="1" lang="zh-CN" altLang="en-US" sz="1600" b="1" dirty="0">
                <a:solidFill>
                  <a:srgbClr val="FFFFFF"/>
                </a:solidFill>
                <a:latin typeface="微软雅黑" panose="020B0503020204020204" pitchFamily="34" charset="-122"/>
                <a:ea typeface="微软雅黑" panose="020B0503020204020204" pitchFamily="34" charset="-122"/>
                <a:cs typeface="Alibaba PuHuiTi" pitchFamily="18" charset="-122"/>
              </a:rPr>
              <a:t>添加图片描述</a:t>
            </a:r>
          </a:p>
        </p:txBody>
      </p:sp>
      <p:sp>
        <p:nvSpPr>
          <p:cNvPr id="127" name="文本框 126">
            <a:extLst>
              <a:ext uri="{FF2B5EF4-FFF2-40B4-BE49-F238E27FC236}">
                <a16:creationId xmlns:a16="http://schemas.microsoft.com/office/drawing/2014/main" id="{1E02ABF8-3014-30B8-6B00-0F142C8669CC}"/>
              </a:ext>
            </a:extLst>
          </p:cNvPr>
          <p:cNvSpPr txBox="1"/>
          <p:nvPr/>
        </p:nvSpPr>
        <p:spPr>
          <a:xfrm>
            <a:off x="6385005" y="4516028"/>
            <a:ext cx="2222280" cy="1384995"/>
          </a:xfrm>
          <a:prstGeom prst="rect">
            <a:avLst/>
          </a:prstGeom>
          <a:noFill/>
          <a:ln>
            <a:noFill/>
          </a:ln>
        </p:spPr>
        <p:txBody>
          <a:bodyPr wrap="square" rtlCol="0">
            <a:spAutoFit/>
          </a:bodyPr>
          <a:lstStyle/>
          <a:p>
            <a:pPr marL="285750" indent="-285750">
              <a:lnSpc>
                <a:spcPct val="150000"/>
              </a:lnSpc>
              <a:buFont typeface="Arial" panose="020B0604020202020204" pitchFamily="34" charset="0"/>
              <a:buChar char="•"/>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a:t>
            </a:r>
            <a:r>
              <a:rPr kumimoji="1"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内容</a:t>
            </a: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Alibaba PuHuiTi" pitchFamily="18" charset="-122"/>
            </a:endParaRPr>
          </a:p>
        </p:txBody>
      </p:sp>
      <p:grpSp>
        <p:nvGrpSpPr>
          <p:cNvPr id="128" name="组合 127"/>
          <p:cNvGrpSpPr/>
          <p:nvPr/>
        </p:nvGrpSpPr>
        <p:grpSpPr>
          <a:xfrm>
            <a:off x="6470518" y="4670143"/>
            <a:ext cx="139964" cy="139964"/>
            <a:chOff x="-873393" y="1299311"/>
            <a:chExt cx="718548" cy="718548"/>
          </a:xfrm>
        </p:grpSpPr>
        <p:sp>
          <p:nvSpPr>
            <p:cNvPr id="129" name="椭圆 128"/>
            <p:cNvSpPr/>
            <p:nvPr/>
          </p:nvSpPr>
          <p:spPr>
            <a:xfrm>
              <a:off x="-873393" y="1299311"/>
              <a:ext cx="718548" cy="718548"/>
            </a:xfrm>
            <a:prstGeom prst="ellipse">
              <a:avLst/>
            </a:prstGeom>
            <a:solidFill>
              <a:srgbClr val="C5D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椭圆 129"/>
            <p:cNvSpPr/>
            <p:nvPr/>
          </p:nvSpPr>
          <p:spPr>
            <a:xfrm>
              <a:off x="-719496" y="1453208"/>
              <a:ext cx="410755" cy="410755"/>
            </a:xfrm>
            <a:prstGeom prst="ellipse">
              <a:avLst/>
            </a:prstGeom>
            <a:solidFill>
              <a:srgbClr val="68A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1" name="组合 130"/>
          <p:cNvGrpSpPr/>
          <p:nvPr/>
        </p:nvGrpSpPr>
        <p:grpSpPr>
          <a:xfrm>
            <a:off x="6470518" y="5313700"/>
            <a:ext cx="139964" cy="139964"/>
            <a:chOff x="-873393" y="1299311"/>
            <a:chExt cx="718548" cy="718548"/>
          </a:xfrm>
        </p:grpSpPr>
        <p:sp>
          <p:nvSpPr>
            <p:cNvPr id="132" name="椭圆 131"/>
            <p:cNvSpPr/>
            <p:nvPr/>
          </p:nvSpPr>
          <p:spPr>
            <a:xfrm>
              <a:off x="-873393" y="1299311"/>
              <a:ext cx="718548" cy="718548"/>
            </a:xfrm>
            <a:prstGeom prst="ellipse">
              <a:avLst/>
            </a:prstGeom>
            <a:solidFill>
              <a:srgbClr val="C5D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p:cNvSpPr/>
            <p:nvPr/>
          </p:nvSpPr>
          <p:spPr>
            <a:xfrm>
              <a:off x="-719496" y="1453208"/>
              <a:ext cx="410755" cy="410755"/>
            </a:xfrm>
            <a:prstGeom prst="ellipse">
              <a:avLst/>
            </a:prstGeom>
            <a:solidFill>
              <a:srgbClr val="68A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p:cNvPicPr>
            <a:picLocks noChangeAspect="1"/>
          </p:cNvPicPr>
          <p:nvPr/>
        </p:nvPicPr>
        <p:blipFill rotWithShape="1">
          <a:blip r:embed="rId8" cstate="print">
            <a:extLst>
              <a:ext uri="{28A0092B-C50C-407E-A947-70E740481C1C}">
                <a14:useLocalDpi xmlns:a14="http://schemas.microsoft.com/office/drawing/2010/main" val="0"/>
              </a:ext>
            </a:extLst>
          </a:blip>
          <a:srcRect t="22396"/>
          <a:stretch/>
        </p:blipFill>
        <p:spPr>
          <a:xfrm>
            <a:off x="8927669" y="3250536"/>
            <a:ext cx="2329372" cy="2629060"/>
          </a:xfrm>
          <a:prstGeom prst="roundRect">
            <a:avLst>
              <a:gd name="adj" fmla="val 4448"/>
            </a:avLst>
          </a:prstGeom>
        </p:spPr>
      </p:pic>
      <p:sp>
        <p:nvSpPr>
          <p:cNvPr id="25" name="任意形状 24">
            <a:extLst>
              <a:ext uri="{FF2B5EF4-FFF2-40B4-BE49-F238E27FC236}">
                <a16:creationId xmlns:a16="http://schemas.microsoft.com/office/drawing/2014/main" id="{D1A1B4A5-3B65-AE76-5D7A-F7531DE63893}"/>
              </a:ext>
            </a:extLst>
          </p:cNvPr>
          <p:cNvSpPr/>
          <p:nvPr/>
        </p:nvSpPr>
        <p:spPr>
          <a:xfrm>
            <a:off x="9782886" y="5484607"/>
            <a:ext cx="615562" cy="594359"/>
          </a:xfrm>
          <a:custGeom>
            <a:avLst/>
            <a:gdLst>
              <a:gd name="connsiteX0" fmla="*/ 594360 w 594359"/>
              <a:gd name="connsiteY0" fmla="*/ 297180 h 594359"/>
              <a:gd name="connsiteX1" fmla="*/ 297180 w 594359"/>
              <a:gd name="connsiteY1" fmla="*/ 594360 h 594359"/>
              <a:gd name="connsiteX2" fmla="*/ -1 w 594359"/>
              <a:gd name="connsiteY2" fmla="*/ 297180 h 594359"/>
              <a:gd name="connsiteX3" fmla="*/ 297180 w 594359"/>
              <a:gd name="connsiteY3" fmla="*/ 0 h 594359"/>
              <a:gd name="connsiteX4" fmla="*/ 594360 w 594359"/>
              <a:gd name="connsiteY4" fmla="*/ 297180 h 594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59" h="594359">
                <a:moveTo>
                  <a:pt x="594360" y="297180"/>
                </a:moveTo>
                <a:cubicBezTo>
                  <a:pt x="594360" y="461308"/>
                  <a:pt x="461308" y="594360"/>
                  <a:pt x="297180" y="594360"/>
                </a:cubicBezTo>
                <a:cubicBezTo>
                  <a:pt x="133052" y="594360"/>
                  <a:pt x="-1" y="461308"/>
                  <a:pt x="-1" y="297180"/>
                </a:cubicBezTo>
                <a:cubicBezTo>
                  <a:pt x="-1" y="133052"/>
                  <a:pt x="133052" y="0"/>
                  <a:pt x="297180" y="0"/>
                </a:cubicBezTo>
                <a:cubicBezTo>
                  <a:pt x="461308" y="0"/>
                  <a:pt x="594360" y="133052"/>
                  <a:pt x="594360" y="297180"/>
                </a:cubicBezTo>
                <a:close/>
              </a:path>
            </a:pathLst>
          </a:custGeom>
          <a:solidFill>
            <a:schemeClr val="accent4"/>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Alibaba PuHuiTi" pitchFamily="18" charset="-122"/>
              <a:ea typeface="Alibaba PuHuiTi" pitchFamily="18" charset="-122"/>
              <a:cs typeface="Alibaba PuHuiTi" pitchFamily="18" charset="-122"/>
            </a:endParaRPr>
          </a:p>
        </p:txBody>
      </p:sp>
      <p:grpSp>
        <p:nvGrpSpPr>
          <p:cNvPr id="77" name="Google Shape;8758;p76">
            <a:extLst>
              <a:ext uri="{FF2B5EF4-FFF2-40B4-BE49-F238E27FC236}">
                <a16:creationId xmlns:a16="http://schemas.microsoft.com/office/drawing/2014/main" id="{A4BDB70F-EE91-EA0C-418E-1F7D3C4B13C8}"/>
              </a:ext>
            </a:extLst>
          </p:cNvPr>
          <p:cNvGrpSpPr/>
          <p:nvPr/>
        </p:nvGrpSpPr>
        <p:grpSpPr>
          <a:xfrm>
            <a:off x="9935435" y="5629610"/>
            <a:ext cx="305474" cy="294952"/>
            <a:chOff x="4456875" y="1435075"/>
            <a:chExt cx="481825" cy="481825"/>
          </a:xfrm>
          <a:solidFill>
            <a:schemeClr val="bg1"/>
          </a:solidFill>
        </p:grpSpPr>
        <p:sp>
          <p:nvSpPr>
            <p:cNvPr id="78" name="Google Shape;8759;p76">
              <a:extLst>
                <a:ext uri="{FF2B5EF4-FFF2-40B4-BE49-F238E27FC236}">
                  <a16:creationId xmlns:a16="http://schemas.microsoft.com/office/drawing/2014/main" id="{0D20EAF6-5418-86F4-EEFB-359675E2E636}"/>
                </a:ext>
              </a:extLst>
            </p:cNvPr>
            <p:cNvSpPr/>
            <p:nvPr/>
          </p:nvSpPr>
          <p:spPr>
            <a:xfrm>
              <a:off x="4624975" y="1465275"/>
              <a:ext cx="56650" cy="86000"/>
            </a:xfrm>
            <a:custGeom>
              <a:avLst/>
              <a:gdLst/>
              <a:ahLst/>
              <a:cxnLst/>
              <a:rect l="l" t="t" r="r" b="b"/>
              <a:pathLst>
                <a:path w="2266" h="3440" extrusionOk="0">
                  <a:moveTo>
                    <a:pt x="2265" y="0"/>
                  </a:moveTo>
                  <a:cubicBezTo>
                    <a:pt x="1413" y="283"/>
                    <a:pt x="618" y="1196"/>
                    <a:pt x="1" y="2575"/>
                  </a:cubicBezTo>
                  <a:cubicBezTo>
                    <a:pt x="263" y="2801"/>
                    <a:pt x="449" y="3105"/>
                    <a:pt x="534" y="3439"/>
                  </a:cubicBezTo>
                  <a:cubicBezTo>
                    <a:pt x="1106" y="3364"/>
                    <a:pt x="1672" y="3322"/>
                    <a:pt x="2265" y="3304"/>
                  </a:cubicBezTo>
                  <a:lnTo>
                    <a:pt x="2265"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5D74"/>
                </a:solidFill>
                <a:effectLst/>
                <a:uLnTx/>
                <a:uFillTx/>
                <a:latin typeface="Alibaba PuHuiTi" pitchFamily="18" charset="-122"/>
                <a:ea typeface="Alibaba PuHuiTi" pitchFamily="18" charset="-122"/>
                <a:cs typeface="Alibaba PuHuiTi" pitchFamily="18" charset="-122"/>
              </a:endParaRPr>
            </a:p>
          </p:txBody>
        </p:sp>
        <p:sp>
          <p:nvSpPr>
            <p:cNvPr id="79" name="Google Shape;8760;p76">
              <a:extLst>
                <a:ext uri="{FF2B5EF4-FFF2-40B4-BE49-F238E27FC236}">
                  <a16:creationId xmlns:a16="http://schemas.microsoft.com/office/drawing/2014/main" id="{A0FF85C7-D8F7-481B-CA8D-61D3357EE0DC}"/>
                </a:ext>
              </a:extLst>
            </p:cNvPr>
            <p:cNvSpPr/>
            <p:nvPr/>
          </p:nvSpPr>
          <p:spPr>
            <a:xfrm>
              <a:off x="4615275" y="1797425"/>
              <a:ext cx="66350" cy="89375"/>
            </a:xfrm>
            <a:custGeom>
              <a:avLst/>
              <a:gdLst/>
              <a:ahLst/>
              <a:cxnLst/>
              <a:rect l="l" t="t" r="r" b="b"/>
              <a:pathLst>
                <a:path w="2654" h="3575" extrusionOk="0">
                  <a:moveTo>
                    <a:pt x="0" y="0"/>
                  </a:moveTo>
                  <a:lnTo>
                    <a:pt x="0" y="0"/>
                  </a:lnTo>
                  <a:cubicBezTo>
                    <a:pt x="618" y="1882"/>
                    <a:pt x="1563" y="3225"/>
                    <a:pt x="2653" y="3574"/>
                  </a:cubicBezTo>
                  <a:lnTo>
                    <a:pt x="2653" y="1316"/>
                  </a:lnTo>
                  <a:cubicBezTo>
                    <a:pt x="2153" y="1135"/>
                    <a:pt x="1768" y="726"/>
                    <a:pt x="1620" y="217"/>
                  </a:cubicBezTo>
                  <a:cubicBezTo>
                    <a:pt x="1057" y="169"/>
                    <a:pt x="518" y="96"/>
                    <a:pt x="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5D74"/>
                </a:solidFill>
                <a:effectLst/>
                <a:uLnTx/>
                <a:uFillTx/>
                <a:latin typeface="Alibaba PuHuiTi" pitchFamily="18" charset="-122"/>
                <a:ea typeface="Alibaba PuHuiTi" pitchFamily="18" charset="-122"/>
                <a:cs typeface="Alibaba PuHuiTi" pitchFamily="18" charset="-122"/>
              </a:endParaRPr>
            </a:p>
          </p:txBody>
        </p:sp>
        <p:sp>
          <p:nvSpPr>
            <p:cNvPr id="80" name="Google Shape;8761;p76">
              <a:extLst>
                <a:ext uri="{FF2B5EF4-FFF2-40B4-BE49-F238E27FC236}">
                  <a16:creationId xmlns:a16="http://schemas.microsoft.com/office/drawing/2014/main" id="{9D93AB63-DBD6-11E8-9EE7-33E6D08497AE}"/>
                </a:ext>
              </a:extLst>
            </p:cNvPr>
            <p:cNvSpPr/>
            <p:nvPr/>
          </p:nvSpPr>
          <p:spPr>
            <a:xfrm>
              <a:off x="4583125" y="1547250"/>
              <a:ext cx="28250" cy="28250"/>
            </a:xfrm>
            <a:custGeom>
              <a:avLst/>
              <a:gdLst/>
              <a:ahLst/>
              <a:cxnLst/>
              <a:rect l="l" t="t" r="r" b="b"/>
              <a:pathLst>
                <a:path w="1130" h="1130" extrusionOk="0">
                  <a:moveTo>
                    <a:pt x="567" y="1"/>
                  </a:moveTo>
                  <a:cubicBezTo>
                    <a:pt x="253" y="1"/>
                    <a:pt x="1" y="254"/>
                    <a:pt x="1" y="567"/>
                  </a:cubicBezTo>
                  <a:cubicBezTo>
                    <a:pt x="1" y="880"/>
                    <a:pt x="253" y="1130"/>
                    <a:pt x="567" y="1130"/>
                  </a:cubicBezTo>
                  <a:cubicBezTo>
                    <a:pt x="880" y="1130"/>
                    <a:pt x="1130" y="880"/>
                    <a:pt x="1130" y="567"/>
                  </a:cubicBezTo>
                  <a:cubicBezTo>
                    <a:pt x="1130" y="254"/>
                    <a:pt x="880" y="1"/>
                    <a:pt x="56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5D74"/>
                </a:solidFill>
                <a:effectLst/>
                <a:uLnTx/>
                <a:uFillTx/>
                <a:latin typeface="Alibaba PuHuiTi" pitchFamily="18" charset="-122"/>
                <a:ea typeface="Alibaba PuHuiTi" pitchFamily="18" charset="-122"/>
                <a:cs typeface="Alibaba PuHuiTi" pitchFamily="18" charset="-122"/>
              </a:endParaRPr>
            </a:p>
          </p:txBody>
        </p:sp>
        <p:sp>
          <p:nvSpPr>
            <p:cNvPr id="81" name="Google Shape;8762;p76">
              <a:extLst>
                <a:ext uri="{FF2B5EF4-FFF2-40B4-BE49-F238E27FC236}">
                  <a16:creationId xmlns:a16="http://schemas.microsoft.com/office/drawing/2014/main" id="{292F621A-2203-CC8F-697B-4FD16915D7F9}"/>
                </a:ext>
              </a:extLst>
            </p:cNvPr>
            <p:cNvSpPr/>
            <p:nvPr/>
          </p:nvSpPr>
          <p:spPr>
            <a:xfrm>
              <a:off x="4597950" y="1576075"/>
              <a:ext cx="83675" cy="87525"/>
            </a:xfrm>
            <a:custGeom>
              <a:avLst/>
              <a:gdLst/>
              <a:ahLst/>
              <a:cxnLst/>
              <a:rect l="l" t="t" r="r" b="b"/>
              <a:pathLst>
                <a:path w="3347" h="3501" extrusionOk="0">
                  <a:moveTo>
                    <a:pt x="3346" y="1"/>
                  </a:moveTo>
                  <a:cubicBezTo>
                    <a:pt x="2723" y="19"/>
                    <a:pt x="2103" y="73"/>
                    <a:pt x="1485" y="161"/>
                  </a:cubicBezTo>
                  <a:cubicBezTo>
                    <a:pt x="1241" y="654"/>
                    <a:pt x="772" y="998"/>
                    <a:pt x="230" y="1082"/>
                  </a:cubicBezTo>
                  <a:cubicBezTo>
                    <a:pt x="100" y="1817"/>
                    <a:pt x="25" y="2714"/>
                    <a:pt x="1" y="3500"/>
                  </a:cubicBezTo>
                  <a:lnTo>
                    <a:pt x="3346" y="3500"/>
                  </a:lnTo>
                  <a:lnTo>
                    <a:pt x="3346"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5D74"/>
                </a:solidFill>
                <a:effectLst/>
                <a:uLnTx/>
                <a:uFillTx/>
                <a:latin typeface="Alibaba PuHuiTi" pitchFamily="18" charset="-122"/>
                <a:ea typeface="Alibaba PuHuiTi" pitchFamily="18" charset="-122"/>
                <a:cs typeface="Alibaba PuHuiTi" pitchFamily="18" charset="-122"/>
              </a:endParaRPr>
            </a:p>
          </p:txBody>
        </p:sp>
        <p:sp>
          <p:nvSpPr>
            <p:cNvPr id="82" name="Google Shape;8763;p76">
              <a:extLst>
                <a:ext uri="{FF2B5EF4-FFF2-40B4-BE49-F238E27FC236}">
                  <a16:creationId xmlns:a16="http://schemas.microsoft.com/office/drawing/2014/main" id="{16BFCE83-18BC-9DDF-8832-313FCD2484D2}"/>
                </a:ext>
              </a:extLst>
            </p:cNvPr>
            <p:cNvSpPr/>
            <p:nvPr/>
          </p:nvSpPr>
          <p:spPr>
            <a:xfrm>
              <a:off x="4597650" y="1692175"/>
              <a:ext cx="83975" cy="82450"/>
            </a:xfrm>
            <a:custGeom>
              <a:avLst/>
              <a:gdLst/>
              <a:ahLst/>
              <a:cxnLst/>
              <a:rect l="l" t="t" r="r" b="b"/>
              <a:pathLst>
                <a:path w="3359" h="3298" extrusionOk="0">
                  <a:moveTo>
                    <a:pt x="1" y="0"/>
                  </a:moveTo>
                  <a:cubicBezTo>
                    <a:pt x="31" y="1003"/>
                    <a:pt x="154" y="2006"/>
                    <a:pt x="371" y="2987"/>
                  </a:cubicBezTo>
                  <a:cubicBezTo>
                    <a:pt x="1031" y="3135"/>
                    <a:pt x="1699" y="3237"/>
                    <a:pt x="2371" y="3298"/>
                  </a:cubicBezTo>
                  <a:cubicBezTo>
                    <a:pt x="2548" y="2855"/>
                    <a:pt x="2910" y="2509"/>
                    <a:pt x="3358" y="2346"/>
                  </a:cubicBezTo>
                  <a:lnTo>
                    <a:pt x="335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5D74"/>
                </a:solidFill>
                <a:effectLst/>
                <a:uLnTx/>
                <a:uFillTx/>
                <a:latin typeface="Alibaba PuHuiTi" pitchFamily="18" charset="-122"/>
                <a:ea typeface="Alibaba PuHuiTi" pitchFamily="18" charset="-122"/>
                <a:cs typeface="Alibaba PuHuiTi" pitchFamily="18" charset="-122"/>
              </a:endParaRPr>
            </a:p>
          </p:txBody>
        </p:sp>
        <p:sp>
          <p:nvSpPr>
            <p:cNvPr id="83" name="Google Shape;8764;p76">
              <a:extLst>
                <a:ext uri="{FF2B5EF4-FFF2-40B4-BE49-F238E27FC236}">
                  <a16:creationId xmlns:a16="http://schemas.microsoft.com/office/drawing/2014/main" id="{1B99CEEB-7F60-EB3A-642B-A620678BAA6B}"/>
                </a:ext>
              </a:extLst>
            </p:cNvPr>
            <p:cNvSpPr/>
            <p:nvPr/>
          </p:nvSpPr>
          <p:spPr>
            <a:xfrm>
              <a:off x="4798050" y="1663575"/>
              <a:ext cx="28475" cy="28250"/>
            </a:xfrm>
            <a:custGeom>
              <a:avLst/>
              <a:gdLst/>
              <a:ahLst/>
              <a:cxnLst/>
              <a:rect l="l" t="t" r="r" b="b"/>
              <a:pathLst>
                <a:path w="1139" h="1130" extrusionOk="0">
                  <a:moveTo>
                    <a:pt x="564" y="0"/>
                  </a:moveTo>
                  <a:cubicBezTo>
                    <a:pt x="254" y="0"/>
                    <a:pt x="1" y="253"/>
                    <a:pt x="1" y="566"/>
                  </a:cubicBezTo>
                  <a:cubicBezTo>
                    <a:pt x="4" y="876"/>
                    <a:pt x="257" y="1129"/>
                    <a:pt x="567" y="1129"/>
                  </a:cubicBezTo>
                  <a:lnTo>
                    <a:pt x="573" y="1129"/>
                  </a:lnTo>
                  <a:cubicBezTo>
                    <a:pt x="886" y="1129"/>
                    <a:pt x="1139" y="876"/>
                    <a:pt x="1139" y="563"/>
                  </a:cubicBezTo>
                  <a:cubicBezTo>
                    <a:pt x="1139" y="253"/>
                    <a:pt x="886" y="0"/>
                    <a:pt x="57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5D74"/>
                </a:solidFill>
                <a:effectLst/>
                <a:uLnTx/>
                <a:uFillTx/>
                <a:latin typeface="Alibaba PuHuiTi" pitchFamily="18" charset="-122"/>
                <a:ea typeface="Alibaba PuHuiTi" pitchFamily="18" charset="-122"/>
                <a:cs typeface="Alibaba PuHuiTi" pitchFamily="18" charset="-122"/>
              </a:endParaRPr>
            </a:p>
          </p:txBody>
        </p:sp>
        <p:sp>
          <p:nvSpPr>
            <p:cNvPr id="84" name="Google Shape;8765;p76">
              <a:extLst>
                <a:ext uri="{FF2B5EF4-FFF2-40B4-BE49-F238E27FC236}">
                  <a16:creationId xmlns:a16="http://schemas.microsoft.com/office/drawing/2014/main" id="{EF47F042-8489-AA45-6139-685713EC7612}"/>
                </a:ext>
              </a:extLst>
            </p:cNvPr>
            <p:cNvSpPr/>
            <p:nvPr/>
          </p:nvSpPr>
          <p:spPr>
            <a:xfrm>
              <a:off x="4710200" y="1435075"/>
              <a:ext cx="228500" cy="228525"/>
            </a:xfrm>
            <a:custGeom>
              <a:avLst/>
              <a:gdLst/>
              <a:ahLst/>
              <a:cxnLst/>
              <a:rect l="l" t="t" r="r" b="b"/>
              <a:pathLst>
                <a:path w="9140" h="9141" extrusionOk="0">
                  <a:moveTo>
                    <a:pt x="1" y="1"/>
                  </a:moveTo>
                  <a:lnTo>
                    <a:pt x="1" y="34"/>
                  </a:lnTo>
                  <a:cubicBezTo>
                    <a:pt x="1729" y="377"/>
                    <a:pt x="3313" y="2283"/>
                    <a:pt x="4075" y="5069"/>
                  </a:cubicBezTo>
                  <a:cubicBezTo>
                    <a:pt x="6833" y="5828"/>
                    <a:pt x="8763" y="7406"/>
                    <a:pt x="9107" y="9140"/>
                  </a:cubicBezTo>
                  <a:lnTo>
                    <a:pt x="9140" y="9140"/>
                  </a:lnTo>
                  <a:cubicBezTo>
                    <a:pt x="8854" y="4298"/>
                    <a:pt x="4843" y="284"/>
                    <a:pt x="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5D74"/>
                </a:solidFill>
                <a:effectLst/>
                <a:uLnTx/>
                <a:uFillTx/>
                <a:latin typeface="Alibaba PuHuiTi" pitchFamily="18" charset="-122"/>
                <a:ea typeface="Alibaba PuHuiTi" pitchFamily="18" charset="-122"/>
                <a:cs typeface="Alibaba PuHuiTi" pitchFamily="18" charset="-122"/>
              </a:endParaRPr>
            </a:p>
          </p:txBody>
        </p:sp>
        <p:sp>
          <p:nvSpPr>
            <p:cNvPr id="85" name="Google Shape;8766;p76">
              <a:extLst>
                <a:ext uri="{FF2B5EF4-FFF2-40B4-BE49-F238E27FC236}">
                  <a16:creationId xmlns:a16="http://schemas.microsoft.com/office/drawing/2014/main" id="{3085B0EF-1A9A-B8BB-1214-7A4AC086235B}"/>
                </a:ext>
              </a:extLst>
            </p:cNvPr>
            <p:cNvSpPr/>
            <p:nvPr/>
          </p:nvSpPr>
          <p:spPr>
            <a:xfrm>
              <a:off x="4819200" y="1593475"/>
              <a:ext cx="89400" cy="70125"/>
            </a:xfrm>
            <a:custGeom>
              <a:avLst/>
              <a:gdLst/>
              <a:ahLst/>
              <a:cxnLst/>
              <a:rect l="l" t="t" r="r" b="b"/>
              <a:pathLst>
                <a:path w="3576" h="2805" extrusionOk="0">
                  <a:moveTo>
                    <a:pt x="1" y="1"/>
                  </a:moveTo>
                  <a:cubicBezTo>
                    <a:pt x="94" y="519"/>
                    <a:pt x="166" y="1061"/>
                    <a:pt x="215" y="1621"/>
                  </a:cubicBezTo>
                  <a:cubicBezTo>
                    <a:pt x="727" y="1777"/>
                    <a:pt x="1136" y="2301"/>
                    <a:pt x="1317" y="2804"/>
                  </a:cubicBezTo>
                  <a:lnTo>
                    <a:pt x="3575" y="2804"/>
                  </a:lnTo>
                  <a:cubicBezTo>
                    <a:pt x="3223" y="1711"/>
                    <a:pt x="1883" y="621"/>
                    <a:pt x="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5D74"/>
                </a:solidFill>
                <a:effectLst/>
                <a:uLnTx/>
                <a:uFillTx/>
                <a:latin typeface="Alibaba PuHuiTi" pitchFamily="18" charset="-122"/>
                <a:ea typeface="Alibaba PuHuiTi" pitchFamily="18" charset="-122"/>
                <a:cs typeface="Alibaba PuHuiTi" pitchFamily="18" charset="-122"/>
              </a:endParaRPr>
            </a:p>
          </p:txBody>
        </p:sp>
        <p:sp>
          <p:nvSpPr>
            <p:cNvPr id="86" name="Google Shape;8767;p76">
              <a:extLst>
                <a:ext uri="{FF2B5EF4-FFF2-40B4-BE49-F238E27FC236}">
                  <a16:creationId xmlns:a16="http://schemas.microsoft.com/office/drawing/2014/main" id="{E24BB624-FBD8-CECA-0D38-91959A713286}"/>
                </a:ext>
              </a:extLst>
            </p:cNvPr>
            <p:cNvSpPr/>
            <p:nvPr/>
          </p:nvSpPr>
          <p:spPr>
            <a:xfrm>
              <a:off x="4819200" y="1692175"/>
              <a:ext cx="89475" cy="66275"/>
            </a:xfrm>
            <a:custGeom>
              <a:avLst/>
              <a:gdLst/>
              <a:ahLst/>
              <a:cxnLst/>
              <a:rect l="l" t="t" r="r" b="b"/>
              <a:pathLst>
                <a:path w="3579" h="2651" extrusionOk="0">
                  <a:moveTo>
                    <a:pt x="1317" y="0"/>
                  </a:moveTo>
                  <a:cubicBezTo>
                    <a:pt x="1133" y="500"/>
                    <a:pt x="727" y="883"/>
                    <a:pt x="215" y="1033"/>
                  </a:cubicBezTo>
                  <a:cubicBezTo>
                    <a:pt x="166" y="1593"/>
                    <a:pt x="94" y="2132"/>
                    <a:pt x="1" y="2650"/>
                  </a:cubicBezTo>
                  <a:cubicBezTo>
                    <a:pt x="1889" y="2030"/>
                    <a:pt x="3223" y="1078"/>
                    <a:pt x="357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5D74"/>
                </a:solidFill>
                <a:effectLst/>
                <a:uLnTx/>
                <a:uFillTx/>
                <a:latin typeface="Alibaba PuHuiTi" pitchFamily="18" charset="-122"/>
                <a:ea typeface="Alibaba PuHuiTi" pitchFamily="18" charset="-122"/>
                <a:cs typeface="Alibaba PuHuiTi" pitchFamily="18" charset="-122"/>
              </a:endParaRPr>
            </a:p>
          </p:txBody>
        </p:sp>
        <p:sp>
          <p:nvSpPr>
            <p:cNvPr id="87" name="Google Shape;8768;p76">
              <a:extLst>
                <a:ext uri="{FF2B5EF4-FFF2-40B4-BE49-F238E27FC236}">
                  <a16:creationId xmlns:a16="http://schemas.microsoft.com/office/drawing/2014/main" id="{73F371D9-9A14-C075-87AA-5B7E7D0E3A33}"/>
                </a:ext>
              </a:extLst>
            </p:cNvPr>
            <p:cNvSpPr/>
            <p:nvPr/>
          </p:nvSpPr>
          <p:spPr>
            <a:xfrm>
              <a:off x="4456875" y="1691800"/>
              <a:ext cx="225125" cy="225100"/>
            </a:xfrm>
            <a:custGeom>
              <a:avLst/>
              <a:gdLst/>
              <a:ahLst/>
              <a:cxnLst/>
              <a:rect l="l" t="t" r="r" b="b"/>
              <a:pathLst>
                <a:path w="9005" h="9004" extrusionOk="0">
                  <a:moveTo>
                    <a:pt x="1" y="0"/>
                  </a:moveTo>
                  <a:cubicBezTo>
                    <a:pt x="284" y="4839"/>
                    <a:pt x="4162" y="8721"/>
                    <a:pt x="9004" y="9004"/>
                  </a:cubicBezTo>
                  <a:lnTo>
                    <a:pt x="9004" y="8974"/>
                  </a:lnTo>
                  <a:cubicBezTo>
                    <a:pt x="7273" y="8628"/>
                    <a:pt x="5827" y="6697"/>
                    <a:pt x="5066" y="3942"/>
                  </a:cubicBezTo>
                  <a:cubicBezTo>
                    <a:pt x="2283" y="3180"/>
                    <a:pt x="377" y="1726"/>
                    <a:pt x="3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5D74"/>
                </a:solidFill>
                <a:effectLst/>
                <a:uLnTx/>
                <a:uFillTx/>
                <a:latin typeface="Alibaba PuHuiTi" pitchFamily="18" charset="-122"/>
                <a:ea typeface="Alibaba PuHuiTi" pitchFamily="18" charset="-122"/>
                <a:cs typeface="Alibaba PuHuiTi" pitchFamily="18" charset="-122"/>
              </a:endParaRPr>
            </a:p>
          </p:txBody>
        </p:sp>
        <p:sp>
          <p:nvSpPr>
            <p:cNvPr id="88" name="Google Shape;8769;p76">
              <a:extLst>
                <a:ext uri="{FF2B5EF4-FFF2-40B4-BE49-F238E27FC236}">
                  <a16:creationId xmlns:a16="http://schemas.microsoft.com/office/drawing/2014/main" id="{663B5C74-4977-BE29-6124-DBE165E6976F}"/>
                </a:ext>
              </a:extLst>
            </p:cNvPr>
            <p:cNvSpPr/>
            <p:nvPr/>
          </p:nvSpPr>
          <p:spPr>
            <a:xfrm>
              <a:off x="4487000" y="1595125"/>
              <a:ext cx="88925" cy="68475"/>
            </a:xfrm>
            <a:custGeom>
              <a:avLst/>
              <a:gdLst/>
              <a:ahLst/>
              <a:cxnLst/>
              <a:rect l="l" t="t" r="r" b="b"/>
              <a:pathLst>
                <a:path w="3557" h="2739" extrusionOk="0">
                  <a:moveTo>
                    <a:pt x="3397" y="1"/>
                  </a:moveTo>
                  <a:cubicBezTo>
                    <a:pt x="1569" y="636"/>
                    <a:pt x="337" y="1720"/>
                    <a:pt x="0" y="2738"/>
                  </a:cubicBezTo>
                  <a:lnTo>
                    <a:pt x="3313" y="2738"/>
                  </a:lnTo>
                  <a:cubicBezTo>
                    <a:pt x="3337" y="1880"/>
                    <a:pt x="3418" y="913"/>
                    <a:pt x="3556" y="106"/>
                  </a:cubicBezTo>
                  <a:cubicBezTo>
                    <a:pt x="3502" y="73"/>
                    <a:pt x="3448" y="37"/>
                    <a:pt x="339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5D74"/>
                </a:solidFill>
                <a:effectLst/>
                <a:uLnTx/>
                <a:uFillTx/>
                <a:latin typeface="Alibaba PuHuiTi" pitchFamily="18" charset="-122"/>
                <a:ea typeface="Alibaba PuHuiTi" pitchFamily="18" charset="-122"/>
                <a:cs typeface="Alibaba PuHuiTi" pitchFamily="18" charset="-122"/>
              </a:endParaRPr>
            </a:p>
          </p:txBody>
        </p:sp>
        <p:sp>
          <p:nvSpPr>
            <p:cNvPr id="89" name="Google Shape;8770;p76">
              <a:extLst>
                <a:ext uri="{FF2B5EF4-FFF2-40B4-BE49-F238E27FC236}">
                  <a16:creationId xmlns:a16="http://schemas.microsoft.com/office/drawing/2014/main" id="{21C653B2-0222-D0E3-215E-88779023FACA}"/>
                </a:ext>
              </a:extLst>
            </p:cNvPr>
            <p:cNvSpPr/>
            <p:nvPr/>
          </p:nvSpPr>
          <p:spPr>
            <a:xfrm>
              <a:off x="4486925" y="1692175"/>
              <a:ext cx="89450" cy="66350"/>
            </a:xfrm>
            <a:custGeom>
              <a:avLst/>
              <a:gdLst/>
              <a:ahLst/>
              <a:cxnLst/>
              <a:rect l="l" t="t" r="r" b="b"/>
              <a:pathLst>
                <a:path w="3578" h="2654" extrusionOk="0">
                  <a:moveTo>
                    <a:pt x="0" y="0"/>
                  </a:moveTo>
                  <a:cubicBezTo>
                    <a:pt x="352" y="1078"/>
                    <a:pt x="1689" y="2030"/>
                    <a:pt x="3578" y="2653"/>
                  </a:cubicBezTo>
                  <a:cubicBezTo>
                    <a:pt x="3418" y="1777"/>
                    <a:pt x="3325" y="889"/>
                    <a:pt x="330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5D74"/>
                </a:solidFill>
                <a:effectLst/>
                <a:uLnTx/>
                <a:uFillTx/>
                <a:latin typeface="Alibaba PuHuiTi" pitchFamily="18" charset="-122"/>
                <a:ea typeface="Alibaba PuHuiTi" pitchFamily="18" charset="-122"/>
                <a:cs typeface="Alibaba PuHuiTi" pitchFamily="18" charset="-122"/>
              </a:endParaRPr>
            </a:p>
          </p:txBody>
        </p:sp>
        <p:sp>
          <p:nvSpPr>
            <p:cNvPr id="90" name="Google Shape;8771;p76">
              <a:extLst>
                <a:ext uri="{FF2B5EF4-FFF2-40B4-BE49-F238E27FC236}">
                  <a16:creationId xmlns:a16="http://schemas.microsoft.com/office/drawing/2014/main" id="{8EE0C8D5-41C1-E187-7BB7-3574CA46E429}"/>
                </a:ext>
              </a:extLst>
            </p:cNvPr>
            <p:cNvSpPr/>
            <p:nvPr/>
          </p:nvSpPr>
          <p:spPr>
            <a:xfrm>
              <a:off x="4456875" y="1435075"/>
              <a:ext cx="225125" cy="228525"/>
            </a:xfrm>
            <a:custGeom>
              <a:avLst/>
              <a:gdLst/>
              <a:ahLst/>
              <a:cxnLst/>
              <a:rect l="l" t="t" r="r" b="b"/>
              <a:pathLst>
                <a:path w="9005" h="9141" extrusionOk="0">
                  <a:moveTo>
                    <a:pt x="9004" y="1"/>
                  </a:moveTo>
                  <a:cubicBezTo>
                    <a:pt x="4162" y="284"/>
                    <a:pt x="284" y="4298"/>
                    <a:pt x="1" y="9140"/>
                  </a:cubicBezTo>
                  <a:lnTo>
                    <a:pt x="37" y="9140"/>
                  </a:lnTo>
                  <a:cubicBezTo>
                    <a:pt x="329" y="7686"/>
                    <a:pt x="1747" y="6267"/>
                    <a:pt x="3969" y="5433"/>
                  </a:cubicBezTo>
                  <a:cubicBezTo>
                    <a:pt x="3715" y="4375"/>
                    <a:pt x="4516" y="3361"/>
                    <a:pt x="5602" y="3361"/>
                  </a:cubicBezTo>
                  <a:cubicBezTo>
                    <a:pt x="5607" y="3361"/>
                    <a:pt x="5612" y="3361"/>
                    <a:pt x="5617" y="3361"/>
                  </a:cubicBezTo>
                  <a:cubicBezTo>
                    <a:pt x="5638" y="3361"/>
                    <a:pt x="5656" y="3364"/>
                    <a:pt x="5677" y="3367"/>
                  </a:cubicBezTo>
                  <a:cubicBezTo>
                    <a:pt x="6511" y="1476"/>
                    <a:pt x="7688" y="293"/>
                    <a:pt x="9004" y="31"/>
                  </a:cubicBezTo>
                  <a:lnTo>
                    <a:pt x="9004"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5D74"/>
                </a:solidFill>
                <a:effectLst/>
                <a:uLnTx/>
                <a:uFillTx/>
                <a:latin typeface="Alibaba PuHuiTi" pitchFamily="18" charset="-122"/>
                <a:ea typeface="Alibaba PuHuiTi" pitchFamily="18" charset="-122"/>
                <a:cs typeface="Alibaba PuHuiTi" pitchFamily="18" charset="-122"/>
              </a:endParaRPr>
            </a:p>
          </p:txBody>
        </p:sp>
        <p:sp>
          <p:nvSpPr>
            <p:cNvPr id="91" name="Google Shape;8772;p76">
              <a:extLst>
                <a:ext uri="{FF2B5EF4-FFF2-40B4-BE49-F238E27FC236}">
                  <a16:creationId xmlns:a16="http://schemas.microsoft.com/office/drawing/2014/main" id="{41530D65-BD62-28C4-0F84-3AE402CE3382}"/>
                </a:ext>
              </a:extLst>
            </p:cNvPr>
            <p:cNvSpPr/>
            <p:nvPr/>
          </p:nvSpPr>
          <p:spPr>
            <a:xfrm>
              <a:off x="4710200" y="1691800"/>
              <a:ext cx="228500" cy="225100"/>
            </a:xfrm>
            <a:custGeom>
              <a:avLst/>
              <a:gdLst/>
              <a:ahLst/>
              <a:cxnLst/>
              <a:rect l="l" t="t" r="r" b="b"/>
              <a:pathLst>
                <a:path w="9140" h="9004" extrusionOk="0">
                  <a:moveTo>
                    <a:pt x="9107" y="0"/>
                  </a:moveTo>
                  <a:cubicBezTo>
                    <a:pt x="8760" y="1726"/>
                    <a:pt x="6857" y="3177"/>
                    <a:pt x="4075" y="3942"/>
                  </a:cubicBezTo>
                  <a:cubicBezTo>
                    <a:pt x="3313" y="6721"/>
                    <a:pt x="1729" y="8628"/>
                    <a:pt x="1" y="8971"/>
                  </a:cubicBezTo>
                  <a:lnTo>
                    <a:pt x="1" y="9004"/>
                  </a:lnTo>
                  <a:cubicBezTo>
                    <a:pt x="4843" y="8721"/>
                    <a:pt x="8854" y="4839"/>
                    <a:pt x="914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5D74"/>
                </a:solidFill>
                <a:effectLst/>
                <a:uLnTx/>
                <a:uFillTx/>
                <a:latin typeface="Alibaba PuHuiTi" pitchFamily="18" charset="-122"/>
                <a:ea typeface="Alibaba PuHuiTi" pitchFamily="18" charset="-122"/>
                <a:cs typeface="Alibaba PuHuiTi" pitchFamily="18" charset="-122"/>
              </a:endParaRPr>
            </a:p>
          </p:txBody>
        </p:sp>
        <p:sp>
          <p:nvSpPr>
            <p:cNvPr id="92" name="Google Shape;8773;p76">
              <a:extLst>
                <a:ext uri="{FF2B5EF4-FFF2-40B4-BE49-F238E27FC236}">
                  <a16:creationId xmlns:a16="http://schemas.microsoft.com/office/drawing/2014/main" id="{294C1C64-0E3B-01CB-52AA-EAD21CC797AC}"/>
                </a:ext>
              </a:extLst>
            </p:cNvPr>
            <p:cNvSpPr/>
            <p:nvPr/>
          </p:nvSpPr>
          <p:spPr>
            <a:xfrm>
              <a:off x="4710200" y="1465200"/>
              <a:ext cx="70025" cy="89375"/>
            </a:xfrm>
            <a:custGeom>
              <a:avLst/>
              <a:gdLst/>
              <a:ahLst/>
              <a:cxnLst/>
              <a:rect l="l" t="t" r="r" b="b"/>
              <a:pathLst>
                <a:path w="2801" h="3575" extrusionOk="0">
                  <a:moveTo>
                    <a:pt x="1" y="0"/>
                  </a:moveTo>
                  <a:lnTo>
                    <a:pt x="1" y="3298"/>
                  </a:lnTo>
                  <a:cubicBezTo>
                    <a:pt x="937" y="3328"/>
                    <a:pt x="1961" y="3421"/>
                    <a:pt x="2801" y="3575"/>
                  </a:cubicBezTo>
                  <a:cubicBezTo>
                    <a:pt x="2181" y="1687"/>
                    <a:pt x="1082" y="350"/>
                    <a:pt x="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5D74"/>
                </a:solidFill>
                <a:effectLst/>
                <a:uLnTx/>
                <a:uFillTx/>
                <a:latin typeface="Alibaba PuHuiTi" pitchFamily="18" charset="-122"/>
                <a:ea typeface="Alibaba PuHuiTi" pitchFamily="18" charset="-122"/>
                <a:cs typeface="Alibaba PuHuiTi" pitchFamily="18" charset="-122"/>
              </a:endParaRPr>
            </a:p>
          </p:txBody>
        </p:sp>
        <p:sp>
          <p:nvSpPr>
            <p:cNvPr id="93" name="Google Shape;8774;p76">
              <a:extLst>
                <a:ext uri="{FF2B5EF4-FFF2-40B4-BE49-F238E27FC236}">
                  <a16:creationId xmlns:a16="http://schemas.microsoft.com/office/drawing/2014/main" id="{4C5C6968-8A73-631B-0272-AB1A52FADADE}"/>
                </a:ext>
              </a:extLst>
            </p:cNvPr>
            <p:cNvSpPr/>
            <p:nvPr/>
          </p:nvSpPr>
          <p:spPr>
            <a:xfrm>
              <a:off x="4710200" y="1575850"/>
              <a:ext cx="86150" cy="87750"/>
            </a:xfrm>
            <a:custGeom>
              <a:avLst/>
              <a:gdLst/>
              <a:ahLst/>
              <a:cxnLst/>
              <a:rect l="l" t="t" r="r" b="b"/>
              <a:pathLst>
                <a:path w="3446" h="3510" extrusionOk="0">
                  <a:moveTo>
                    <a:pt x="1" y="1"/>
                  </a:moveTo>
                  <a:lnTo>
                    <a:pt x="1" y="3509"/>
                  </a:lnTo>
                  <a:lnTo>
                    <a:pt x="2494" y="3509"/>
                  </a:lnTo>
                  <a:cubicBezTo>
                    <a:pt x="2656" y="3054"/>
                    <a:pt x="3003" y="2554"/>
                    <a:pt x="3445" y="2374"/>
                  </a:cubicBezTo>
                  <a:cubicBezTo>
                    <a:pt x="3385" y="1702"/>
                    <a:pt x="3283" y="1034"/>
                    <a:pt x="3135" y="374"/>
                  </a:cubicBezTo>
                  <a:cubicBezTo>
                    <a:pt x="2208" y="167"/>
                    <a:pt x="1063" y="37"/>
                    <a:pt x="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5D74"/>
                </a:solidFill>
                <a:effectLst/>
                <a:uLnTx/>
                <a:uFillTx/>
                <a:latin typeface="Alibaba PuHuiTi" pitchFamily="18" charset="-122"/>
                <a:ea typeface="Alibaba PuHuiTi" pitchFamily="18" charset="-122"/>
                <a:cs typeface="Alibaba PuHuiTi" pitchFamily="18" charset="-122"/>
              </a:endParaRPr>
            </a:p>
          </p:txBody>
        </p:sp>
        <p:sp>
          <p:nvSpPr>
            <p:cNvPr id="94" name="Google Shape;8775;p76">
              <a:extLst>
                <a:ext uri="{FF2B5EF4-FFF2-40B4-BE49-F238E27FC236}">
                  <a16:creationId xmlns:a16="http://schemas.microsoft.com/office/drawing/2014/main" id="{3FC17710-A691-C721-AADE-8032CD2BDE86}"/>
                </a:ext>
              </a:extLst>
            </p:cNvPr>
            <p:cNvSpPr/>
            <p:nvPr/>
          </p:nvSpPr>
          <p:spPr>
            <a:xfrm>
              <a:off x="4710200" y="1797500"/>
              <a:ext cx="70025" cy="89375"/>
            </a:xfrm>
            <a:custGeom>
              <a:avLst/>
              <a:gdLst/>
              <a:ahLst/>
              <a:cxnLst/>
              <a:rect l="l" t="t" r="r" b="b"/>
              <a:pathLst>
                <a:path w="2801" h="3575" extrusionOk="0">
                  <a:moveTo>
                    <a:pt x="2801" y="0"/>
                  </a:moveTo>
                  <a:lnTo>
                    <a:pt x="2801" y="0"/>
                  </a:lnTo>
                  <a:cubicBezTo>
                    <a:pt x="2283" y="93"/>
                    <a:pt x="1609" y="166"/>
                    <a:pt x="1048" y="214"/>
                  </a:cubicBezTo>
                  <a:cubicBezTo>
                    <a:pt x="892" y="726"/>
                    <a:pt x="503" y="1135"/>
                    <a:pt x="1" y="1316"/>
                  </a:cubicBezTo>
                  <a:lnTo>
                    <a:pt x="1" y="3574"/>
                  </a:lnTo>
                  <a:cubicBezTo>
                    <a:pt x="1082" y="3222"/>
                    <a:pt x="2181" y="1885"/>
                    <a:pt x="280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5D74"/>
                </a:solidFill>
                <a:effectLst/>
                <a:uLnTx/>
                <a:uFillTx/>
                <a:latin typeface="Alibaba PuHuiTi" pitchFamily="18" charset="-122"/>
                <a:ea typeface="Alibaba PuHuiTi" pitchFamily="18" charset="-122"/>
                <a:cs typeface="Alibaba PuHuiTi" pitchFamily="18" charset="-122"/>
              </a:endParaRPr>
            </a:p>
          </p:txBody>
        </p:sp>
        <p:sp>
          <p:nvSpPr>
            <p:cNvPr id="95" name="Google Shape;8776;p76">
              <a:extLst>
                <a:ext uri="{FF2B5EF4-FFF2-40B4-BE49-F238E27FC236}">
                  <a16:creationId xmlns:a16="http://schemas.microsoft.com/office/drawing/2014/main" id="{1F05CC13-3408-19B9-2325-8404DC1B75B3}"/>
                </a:ext>
              </a:extLst>
            </p:cNvPr>
            <p:cNvSpPr/>
            <p:nvPr/>
          </p:nvSpPr>
          <p:spPr>
            <a:xfrm>
              <a:off x="4681975" y="1776400"/>
              <a:ext cx="28250" cy="28350"/>
            </a:xfrm>
            <a:custGeom>
              <a:avLst/>
              <a:gdLst/>
              <a:ahLst/>
              <a:cxnLst/>
              <a:rect l="l" t="t" r="r" b="b"/>
              <a:pathLst>
                <a:path w="1130" h="1134" extrusionOk="0">
                  <a:moveTo>
                    <a:pt x="566" y="1"/>
                  </a:moveTo>
                  <a:cubicBezTo>
                    <a:pt x="253" y="1"/>
                    <a:pt x="0" y="251"/>
                    <a:pt x="0" y="564"/>
                  </a:cubicBezTo>
                  <a:lnTo>
                    <a:pt x="0" y="567"/>
                  </a:lnTo>
                  <a:cubicBezTo>
                    <a:pt x="0" y="567"/>
                    <a:pt x="0" y="570"/>
                    <a:pt x="0" y="570"/>
                  </a:cubicBezTo>
                  <a:cubicBezTo>
                    <a:pt x="0" y="880"/>
                    <a:pt x="253" y="1133"/>
                    <a:pt x="566" y="1133"/>
                  </a:cubicBezTo>
                  <a:cubicBezTo>
                    <a:pt x="877" y="1133"/>
                    <a:pt x="1130" y="880"/>
                    <a:pt x="1130" y="570"/>
                  </a:cubicBezTo>
                  <a:cubicBezTo>
                    <a:pt x="1130" y="570"/>
                    <a:pt x="1130" y="567"/>
                    <a:pt x="1130" y="567"/>
                  </a:cubicBezTo>
                  <a:lnTo>
                    <a:pt x="1130" y="564"/>
                  </a:lnTo>
                  <a:cubicBezTo>
                    <a:pt x="1130" y="251"/>
                    <a:pt x="877" y="1"/>
                    <a:pt x="56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5D74"/>
                </a:solidFill>
                <a:effectLst/>
                <a:uLnTx/>
                <a:uFillTx/>
                <a:latin typeface="Alibaba PuHuiTi" pitchFamily="18" charset="-122"/>
                <a:ea typeface="Alibaba PuHuiTi" pitchFamily="18" charset="-122"/>
                <a:cs typeface="Alibaba PuHuiTi" pitchFamily="18" charset="-122"/>
              </a:endParaRPr>
            </a:p>
          </p:txBody>
        </p:sp>
        <p:sp>
          <p:nvSpPr>
            <p:cNvPr id="96" name="Google Shape;8777;p76">
              <a:extLst>
                <a:ext uri="{FF2B5EF4-FFF2-40B4-BE49-F238E27FC236}">
                  <a16:creationId xmlns:a16="http://schemas.microsoft.com/office/drawing/2014/main" id="{2A1BA35F-5624-458C-966E-E563D4E196AC}"/>
                </a:ext>
              </a:extLst>
            </p:cNvPr>
            <p:cNvSpPr/>
            <p:nvPr/>
          </p:nvSpPr>
          <p:spPr>
            <a:xfrm>
              <a:off x="4710200" y="1692175"/>
              <a:ext cx="86150" cy="82450"/>
            </a:xfrm>
            <a:custGeom>
              <a:avLst/>
              <a:gdLst/>
              <a:ahLst/>
              <a:cxnLst/>
              <a:rect l="l" t="t" r="r" b="b"/>
              <a:pathLst>
                <a:path w="3446" h="3298" extrusionOk="0">
                  <a:moveTo>
                    <a:pt x="1" y="0"/>
                  </a:moveTo>
                  <a:lnTo>
                    <a:pt x="1" y="2346"/>
                  </a:lnTo>
                  <a:cubicBezTo>
                    <a:pt x="455" y="2506"/>
                    <a:pt x="820" y="2852"/>
                    <a:pt x="1003" y="3298"/>
                  </a:cubicBezTo>
                  <a:cubicBezTo>
                    <a:pt x="1702" y="3234"/>
                    <a:pt x="2506" y="3129"/>
                    <a:pt x="3135" y="2987"/>
                  </a:cubicBezTo>
                  <a:cubicBezTo>
                    <a:pt x="3283" y="2328"/>
                    <a:pt x="3385" y="1660"/>
                    <a:pt x="3445" y="985"/>
                  </a:cubicBezTo>
                  <a:cubicBezTo>
                    <a:pt x="3003" y="807"/>
                    <a:pt x="2656" y="449"/>
                    <a:pt x="249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5D74"/>
                </a:solidFill>
                <a:effectLst/>
                <a:uLnTx/>
                <a:uFillTx/>
                <a:latin typeface="Alibaba PuHuiTi" pitchFamily="18" charset="-122"/>
                <a:ea typeface="Alibaba PuHuiTi" pitchFamily="18" charset="-122"/>
                <a:cs typeface="Alibaba PuHuiTi" pitchFamily="18" charset="-122"/>
              </a:endParaRPr>
            </a:p>
          </p:txBody>
        </p:sp>
      </p:grpSp>
      <p:sp>
        <p:nvSpPr>
          <p:cNvPr id="76" name="任意形状 75">
            <a:extLst>
              <a:ext uri="{FF2B5EF4-FFF2-40B4-BE49-F238E27FC236}">
                <a16:creationId xmlns:a16="http://schemas.microsoft.com/office/drawing/2014/main" id="{D0CEF69E-43AE-23D5-197F-5B363D90DABC}"/>
              </a:ext>
            </a:extLst>
          </p:cNvPr>
          <p:cNvSpPr/>
          <p:nvPr/>
        </p:nvSpPr>
        <p:spPr>
          <a:xfrm>
            <a:off x="8927669" y="2958908"/>
            <a:ext cx="2329372" cy="509713"/>
          </a:xfrm>
          <a:custGeom>
            <a:avLst/>
            <a:gdLst>
              <a:gd name="connsiteX0" fmla="*/ 102870 w 2247900"/>
              <a:gd name="connsiteY0" fmla="*/ 0 h 277470"/>
              <a:gd name="connsiteX1" fmla="*/ 2145030 w 2247900"/>
              <a:gd name="connsiteY1" fmla="*/ 0 h 277470"/>
              <a:gd name="connsiteX2" fmla="*/ 2247900 w 2247900"/>
              <a:gd name="connsiteY2" fmla="*/ 102870 h 277470"/>
              <a:gd name="connsiteX3" fmla="*/ 2247900 w 2247900"/>
              <a:gd name="connsiteY3" fmla="*/ 277470 h 277470"/>
              <a:gd name="connsiteX4" fmla="*/ 0 w 2247900"/>
              <a:gd name="connsiteY4" fmla="*/ 277470 h 277470"/>
              <a:gd name="connsiteX5" fmla="*/ 0 w 2247900"/>
              <a:gd name="connsiteY5" fmla="*/ 102870 h 277470"/>
              <a:gd name="connsiteX6" fmla="*/ 102870 w 2247900"/>
              <a:gd name="connsiteY6" fmla="*/ 0 h 27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7900" h="277470">
                <a:moveTo>
                  <a:pt x="102870" y="0"/>
                </a:moveTo>
                <a:lnTo>
                  <a:pt x="2145030" y="0"/>
                </a:lnTo>
                <a:cubicBezTo>
                  <a:pt x="2202180" y="0"/>
                  <a:pt x="2247900" y="45720"/>
                  <a:pt x="2247900" y="102870"/>
                </a:cubicBezTo>
                <a:lnTo>
                  <a:pt x="2247900" y="277470"/>
                </a:lnTo>
                <a:lnTo>
                  <a:pt x="0" y="277470"/>
                </a:lnTo>
                <a:lnTo>
                  <a:pt x="0" y="102870"/>
                </a:lnTo>
                <a:cubicBezTo>
                  <a:pt x="0" y="45720"/>
                  <a:pt x="46990" y="0"/>
                  <a:pt x="102870"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r>
              <a:rPr kumimoji="1" lang="zh-CN" altLang="en-US" sz="1600" b="1" dirty="0">
                <a:solidFill>
                  <a:srgbClr val="FFFFFF"/>
                </a:solidFill>
                <a:latin typeface="微软雅黑" panose="020B0503020204020204" pitchFamily="34" charset="-122"/>
                <a:ea typeface="微软雅黑" panose="020B0503020204020204" pitchFamily="34" charset="-122"/>
                <a:cs typeface="Alibaba PuHuiTi" pitchFamily="18" charset="-122"/>
              </a:rPr>
              <a:t>添加图片描述</a:t>
            </a:r>
          </a:p>
        </p:txBody>
      </p:sp>
      <p:sp>
        <p:nvSpPr>
          <p:cNvPr id="134" name="文本框 133">
            <a:extLst>
              <a:ext uri="{FF2B5EF4-FFF2-40B4-BE49-F238E27FC236}">
                <a16:creationId xmlns:a16="http://schemas.microsoft.com/office/drawing/2014/main" id="{1E02ABF8-3014-30B8-6B00-0F142C8669CC}"/>
              </a:ext>
            </a:extLst>
          </p:cNvPr>
          <p:cNvSpPr txBox="1"/>
          <p:nvPr/>
        </p:nvSpPr>
        <p:spPr>
          <a:xfrm>
            <a:off x="8983411" y="1366523"/>
            <a:ext cx="2198109" cy="1384995"/>
          </a:xfrm>
          <a:prstGeom prst="rect">
            <a:avLst/>
          </a:prstGeom>
          <a:noFill/>
          <a:ln>
            <a:noFill/>
          </a:ln>
        </p:spPr>
        <p:txBody>
          <a:bodyPr wrap="square" rtlCol="0">
            <a:spAutoFit/>
          </a:bodyPr>
          <a:lstStyle/>
          <a:p>
            <a:pPr marL="285750" indent="-285750">
              <a:lnSpc>
                <a:spcPct val="150000"/>
              </a:lnSpc>
              <a:buFont typeface="Arial" panose="020B0604020202020204" pitchFamily="34" charset="0"/>
              <a:buChar char="•"/>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a:t>
            </a:r>
            <a:r>
              <a:rPr kumimoji="1"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内容</a:t>
            </a: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Alibaba PuHuiTi" pitchFamily="18" charset="-122"/>
            </a:endParaRPr>
          </a:p>
        </p:txBody>
      </p:sp>
      <p:grpSp>
        <p:nvGrpSpPr>
          <p:cNvPr id="141" name="组合 140"/>
          <p:cNvGrpSpPr/>
          <p:nvPr/>
        </p:nvGrpSpPr>
        <p:grpSpPr>
          <a:xfrm>
            <a:off x="9073688" y="1509387"/>
            <a:ext cx="139964" cy="139964"/>
            <a:chOff x="-873393" y="1299311"/>
            <a:chExt cx="718548" cy="718548"/>
          </a:xfrm>
        </p:grpSpPr>
        <p:sp>
          <p:nvSpPr>
            <p:cNvPr id="142" name="椭圆 141"/>
            <p:cNvSpPr/>
            <p:nvPr/>
          </p:nvSpPr>
          <p:spPr>
            <a:xfrm>
              <a:off x="-873393" y="1299311"/>
              <a:ext cx="718548" cy="718548"/>
            </a:xfrm>
            <a:prstGeom prst="ellipse">
              <a:avLst/>
            </a:prstGeom>
            <a:solidFill>
              <a:srgbClr val="BDB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p:nvPr/>
          </p:nvSpPr>
          <p:spPr>
            <a:xfrm>
              <a:off x="-719496" y="1453208"/>
              <a:ext cx="410755" cy="410755"/>
            </a:xfrm>
            <a:prstGeom prst="ellipse">
              <a:avLst/>
            </a:prstGeom>
            <a:solidFill>
              <a:srgbClr val="6A6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4" name="组合 143"/>
          <p:cNvGrpSpPr/>
          <p:nvPr/>
        </p:nvGrpSpPr>
        <p:grpSpPr>
          <a:xfrm>
            <a:off x="9073688" y="2169272"/>
            <a:ext cx="139964" cy="139964"/>
            <a:chOff x="-873393" y="1299311"/>
            <a:chExt cx="718548" cy="718548"/>
          </a:xfrm>
        </p:grpSpPr>
        <p:sp>
          <p:nvSpPr>
            <p:cNvPr id="145" name="椭圆 144"/>
            <p:cNvSpPr/>
            <p:nvPr/>
          </p:nvSpPr>
          <p:spPr>
            <a:xfrm>
              <a:off x="-873393" y="1299311"/>
              <a:ext cx="718548" cy="718548"/>
            </a:xfrm>
            <a:prstGeom prst="ellipse">
              <a:avLst/>
            </a:prstGeom>
            <a:solidFill>
              <a:srgbClr val="BDB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p:nvPr/>
          </p:nvSpPr>
          <p:spPr>
            <a:xfrm>
              <a:off x="-719496" y="1453208"/>
              <a:ext cx="410755" cy="410755"/>
            </a:xfrm>
            <a:prstGeom prst="ellipse">
              <a:avLst/>
            </a:prstGeom>
            <a:solidFill>
              <a:srgbClr val="6A6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64829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13" name="圆角矩形 12"/>
          <p:cNvSpPr/>
          <p:nvPr>
            <p:custDataLst>
              <p:tags r:id="rId2"/>
            </p:custDataLst>
          </p:nvPr>
        </p:nvSpPr>
        <p:spPr>
          <a:xfrm flipH="1">
            <a:off x="853158" y="1217383"/>
            <a:ext cx="10443021" cy="2286514"/>
          </a:xfrm>
          <a:prstGeom prst="roundRect">
            <a:avLst>
              <a:gd name="adj" fmla="val 11814"/>
            </a:avLst>
          </a:prstGeom>
          <a:solidFill>
            <a:schemeClr val="bg1"/>
          </a:solidFill>
          <a:ln w="12700" cap="rnd">
            <a:noFill/>
            <a:prstDash val="solid"/>
            <a:round/>
          </a:ln>
          <a:effectLst>
            <a:outerShdw blurRad="254000" dist="63500" algn="ctr"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554F85"/>
              </a:solidFill>
              <a:effectLst/>
              <a:uLnTx/>
              <a:uFillTx/>
              <a:latin typeface="微软雅黑" panose="020B0503020204020204" pitchFamily="34" charset="-122"/>
              <a:ea typeface="微软雅黑" panose="020B0503020204020204" pitchFamily="34" charset="-122"/>
              <a:cs typeface="+mn-ea"/>
              <a:sym typeface="+mn-ea"/>
            </a:endParaRPr>
          </a:p>
        </p:txBody>
      </p:sp>
      <p:sp>
        <p:nvSpPr>
          <p:cNvPr id="15" name="矩形 14"/>
          <p:cNvSpPr/>
          <p:nvPr>
            <p:custDataLst>
              <p:tags r:id="rId3"/>
            </p:custDataLst>
          </p:nvPr>
        </p:nvSpPr>
        <p:spPr>
          <a:xfrm flipH="1">
            <a:off x="6626640" y="1633275"/>
            <a:ext cx="3984660" cy="565444"/>
          </a:xfrm>
          <a:prstGeom prst="rect">
            <a:avLst/>
          </a:prstGeom>
          <a:noFill/>
          <a:ln w="12700" cap="rnd">
            <a:noFill/>
            <a:prstDash val="solid"/>
            <a:round/>
          </a:ln>
          <a:effectLst>
            <a:outerShdw blurRad="254000" dist="63500" algn="ctr"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nSpc>
                <a:spcPct val="150000"/>
              </a:lnSpc>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添加正文内容添加正文内容，添加正文内容添加正文内容，添加正文内容添加正文内容。</a:t>
            </a:r>
          </a:p>
        </p:txBody>
      </p:sp>
      <p:pic>
        <p:nvPicPr>
          <p:cNvPr id="16" name="图片 15"/>
          <p:cNvPicPr>
            <a:picLocks noChangeAspect="1"/>
          </p:cNvPicPr>
          <p:nvPr>
            <p:custDataLst>
              <p:tags r:id="rId4"/>
            </p:custDataLst>
          </p:nvPr>
        </p:nvPicPr>
        <p:blipFill>
          <a:blip r:embed="rId12">
            <a:extLst>
              <a:ext uri="{28A0092B-C50C-407E-A947-70E740481C1C}">
                <a14:useLocalDpi xmlns:a14="http://schemas.microsoft.com/office/drawing/2010/main" val="0"/>
              </a:ext>
            </a:extLst>
          </a:blip>
          <a:stretch>
            <a:fillRect/>
          </a:stretch>
        </p:blipFill>
        <p:spPr>
          <a:xfrm>
            <a:off x="1293447" y="1519643"/>
            <a:ext cx="4340744" cy="1658528"/>
          </a:xfrm>
          <a:prstGeom prst="roundRect">
            <a:avLst>
              <a:gd name="adj" fmla="val 6993"/>
            </a:avLst>
          </a:prstGeom>
          <a:ln w="9525" cap="flat" cmpd="sng" algn="ctr">
            <a:noFill/>
            <a:prstDash val="solid"/>
            <a:round/>
            <a:headEnd type="none" w="med" len="med"/>
            <a:tailEnd type="none" w="med" len="med"/>
          </a:ln>
        </p:spPr>
      </p:pic>
      <p:sp>
        <p:nvSpPr>
          <p:cNvPr id="26" name="稻壳儿小白白(http://dwz.cn/Wu2UP)"/>
          <p:cNvSpPr>
            <a:spLocks noEditPoints="1"/>
          </p:cNvSpPr>
          <p:nvPr/>
        </p:nvSpPr>
        <p:spPr>
          <a:xfrm>
            <a:off x="6121947" y="1666382"/>
            <a:ext cx="309726" cy="248339"/>
          </a:xfrm>
          <a:custGeom>
            <a:avLst/>
            <a:gdLst>
              <a:gd name="T0" fmla="*/ 1862331175 w 51"/>
              <a:gd name="T1" fmla="*/ 1235018160 h 41"/>
              <a:gd name="T2" fmla="*/ 1241558724 w 51"/>
              <a:gd name="T3" fmla="*/ 1900027408 h 41"/>
              <a:gd name="T4" fmla="*/ 1146051549 w 51"/>
              <a:gd name="T5" fmla="*/ 1947527576 h 41"/>
              <a:gd name="T6" fmla="*/ 1002794241 w 51"/>
              <a:gd name="T7" fmla="*/ 1900027408 h 41"/>
              <a:gd name="T8" fmla="*/ 95507175 w 51"/>
              <a:gd name="T9" fmla="*/ 950010258 h 41"/>
              <a:gd name="T10" fmla="*/ 0 w 51"/>
              <a:gd name="T11" fmla="*/ 712509416 h 41"/>
              <a:gd name="T12" fmla="*/ 0 w 51"/>
              <a:gd name="T13" fmla="*/ 190000673 h 41"/>
              <a:gd name="T14" fmla="*/ 143257307 w 51"/>
              <a:gd name="T15" fmla="*/ 0 h 41"/>
              <a:gd name="T16" fmla="*/ 668529494 w 51"/>
              <a:gd name="T17" fmla="*/ 0 h 41"/>
              <a:gd name="T18" fmla="*/ 955044109 w 51"/>
              <a:gd name="T19" fmla="*/ 142500505 h 41"/>
              <a:gd name="T20" fmla="*/ 1862331175 w 51"/>
              <a:gd name="T21" fmla="*/ 1045017487 h 41"/>
              <a:gd name="T22" fmla="*/ 1910088218 w 51"/>
              <a:gd name="T23" fmla="*/ 1140017823 h 41"/>
              <a:gd name="T24" fmla="*/ 1862331175 w 51"/>
              <a:gd name="T25" fmla="*/ 1235018160 h 41"/>
              <a:gd name="T26" fmla="*/ 382014879 w 51"/>
              <a:gd name="T27" fmla="*/ 237500841 h 41"/>
              <a:gd name="T28" fmla="*/ 238757572 w 51"/>
              <a:gd name="T29" fmla="*/ 427508407 h 41"/>
              <a:gd name="T30" fmla="*/ 382014879 w 51"/>
              <a:gd name="T31" fmla="*/ 570008912 h 41"/>
              <a:gd name="T32" fmla="*/ 573029229 w 51"/>
              <a:gd name="T33" fmla="*/ 427508407 h 41"/>
              <a:gd name="T34" fmla="*/ 382014879 w 51"/>
              <a:gd name="T35" fmla="*/ 237500841 h 41"/>
              <a:gd name="T36" fmla="*/ 2147483646 w 51"/>
              <a:gd name="T37" fmla="*/ 1235018160 h 41"/>
              <a:gd name="T38" fmla="*/ 1719080778 w 51"/>
              <a:gd name="T39" fmla="*/ 1900027408 h 41"/>
              <a:gd name="T40" fmla="*/ 1623573603 w 51"/>
              <a:gd name="T41" fmla="*/ 1947527576 h 41"/>
              <a:gd name="T42" fmla="*/ 1480316296 w 51"/>
              <a:gd name="T43" fmla="*/ 1852527240 h 41"/>
              <a:gd name="T44" fmla="*/ 2101095657 w 51"/>
              <a:gd name="T45" fmla="*/ 1235018160 h 41"/>
              <a:gd name="T46" fmla="*/ 2147483646 w 51"/>
              <a:gd name="T47" fmla="*/ 1140017823 h 41"/>
              <a:gd name="T48" fmla="*/ 2101095657 w 51"/>
              <a:gd name="T49" fmla="*/ 1045017487 h 41"/>
              <a:gd name="T50" fmla="*/ 1146051549 w 51"/>
              <a:gd name="T51" fmla="*/ 142500505 h 41"/>
              <a:gd name="T52" fmla="*/ 907293976 w 51"/>
              <a:gd name="T53" fmla="*/ 0 h 41"/>
              <a:gd name="T54" fmla="*/ 1193801681 w 51"/>
              <a:gd name="T55" fmla="*/ 0 h 41"/>
              <a:gd name="T56" fmla="*/ 1432566163 w 51"/>
              <a:gd name="T57" fmla="*/ 142500505 h 41"/>
              <a:gd name="T58" fmla="*/ 2147483646 w 51"/>
              <a:gd name="T59" fmla="*/ 1045017487 h 41"/>
              <a:gd name="T60" fmla="*/ 2147483646 w 51"/>
              <a:gd name="T61" fmla="*/ 1140017823 h 41"/>
              <a:gd name="T62" fmla="*/ 2147483646 w 51"/>
              <a:gd name="T63" fmla="*/ 1235018160 h 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1" h="41">
                <a:moveTo>
                  <a:pt x="39" y="26"/>
                </a:moveTo>
                <a:cubicBezTo>
                  <a:pt x="26" y="40"/>
                  <a:pt x="26" y="40"/>
                  <a:pt x="26" y="40"/>
                </a:cubicBezTo>
                <a:cubicBezTo>
                  <a:pt x="26" y="40"/>
                  <a:pt x="25" y="41"/>
                  <a:pt x="24" y="41"/>
                </a:cubicBezTo>
                <a:cubicBezTo>
                  <a:pt x="23" y="41"/>
                  <a:pt x="22" y="40"/>
                  <a:pt x="21" y="40"/>
                </a:cubicBezTo>
                <a:cubicBezTo>
                  <a:pt x="2" y="20"/>
                  <a:pt x="2" y="20"/>
                  <a:pt x="2" y="20"/>
                </a:cubicBezTo>
                <a:cubicBezTo>
                  <a:pt x="1" y="19"/>
                  <a:pt x="0" y="17"/>
                  <a:pt x="0" y="15"/>
                </a:cubicBezTo>
                <a:cubicBezTo>
                  <a:pt x="0" y="4"/>
                  <a:pt x="0" y="4"/>
                  <a:pt x="0" y="4"/>
                </a:cubicBezTo>
                <a:cubicBezTo>
                  <a:pt x="0" y="2"/>
                  <a:pt x="1" y="0"/>
                  <a:pt x="3" y="0"/>
                </a:cubicBezTo>
                <a:cubicBezTo>
                  <a:pt x="14" y="0"/>
                  <a:pt x="14" y="0"/>
                  <a:pt x="14" y="0"/>
                </a:cubicBezTo>
                <a:cubicBezTo>
                  <a:pt x="16" y="0"/>
                  <a:pt x="19" y="1"/>
                  <a:pt x="20" y="3"/>
                </a:cubicBezTo>
                <a:cubicBezTo>
                  <a:pt x="39" y="22"/>
                  <a:pt x="39" y="22"/>
                  <a:pt x="39" y="22"/>
                </a:cubicBezTo>
                <a:cubicBezTo>
                  <a:pt x="40" y="22"/>
                  <a:pt x="40" y="23"/>
                  <a:pt x="40" y="24"/>
                </a:cubicBezTo>
                <a:cubicBezTo>
                  <a:pt x="40" y="25"/>
                  <a:pt x="40" y="26"/>
                  <a:pt x="39" y="26"/>
                </a:cubicBezTo>
                <a:close/>
                <a:moveTo>
                  <a:pt x="8" y="5"/>
                </a:moveTo>
                <a:cubicBezTo>
                  <a:pt x="6" y="5"/>
                  <a:pt x="5" y="7"/>
                  <a:pt x="5" y="9"/>
                </a:cubicBezTo>
                <a:cubicBezTo>
                  <a:pt x="5" y="11"/>
                  <a:pt x="6" y="12"/>
                  <a:pt x="8" y="12"/>
                </a:cubicBezTo>
                <a:cubicBezTo>
                  <a:pt x="10" y="12"/>
                  <a:pt x="12" y="11"/>
                  <a:pt x="12" y="9"/>
                </a:cubicBezTo>
                <a:cubicBezTo>
                  <a:pt x="12" y="7"/>
                  <a:pt x="10" y="5"/>
                  <a:pt x="8" y="5"/>
                </a:cubicBezTo>
                <a:close/>
                <a:moveTo>
                  <a:pt x="50" y="26"/>
                </a:moveTo>
                <a:cubicBezTo>
                  <a:pt x="36" y="40"/>
                  <a:pt x="36" y="40"/>
                  <a:pt x="36" y="40"/>
                </a:cubicBezTo>
                <a:cubicBezTo>
                  <a:pt x="36" y="40"/>
                  <a:pt x="35" y="41"/>
                  <a:pt x="34" y="41"/>
                </a:cubicBezTo>
                <a:cubicBezTo>
                  <a:pt x="33" y="41"/>
                  <a:pt x="32" y="40"/>
                  <a:pt x="31" y="39"/>
                </a:cubicBezTo>
                <a:cubicBezTo>
                  <a:pt x="44" y="26"/>
                  <a:pt x="44" y="26"/>
                  <a:pt x="44" y="26"/>
                </a:cubicBezTo>
                <a:cubicBezTo>
                  <a:pt x="44" y="26"/>
                  <a:pt x="45" y="25"/>
                  <a:pt x="45" y="24"/>
                </a:cubicBezTo>
                <a:cubicBezTo>
                  <a:pt x="45" y="23"/>
                  <a:pt x="44" y="22"/>
                  <a:pt x="44" y="22"/>
                </a:cubicBezTo>
                <a:cubicBezTo>
                  <a:pt x="24" y="3"/>
                  <a:pt x="24" y="3"/>
                  <a:pt x="24" y="3"/>
                </a:cubicBezTo>
                <a:cubicBezTo>
                  <a:pt x="23" y="1"/>
                  <a:pt x="20" y="0"/>
                  <a:pt x="19" y="0"/>
                </a:cubicBezTo>
                <a:cubicBezTo>
                  <a:pt x="25" y="0"/>
                  <a:pt x="25" y="0"/>
                  <a:pt x="25" y="0"/>
                </a:cubicBezTo>
                <a:cubicBezTo>
                  <a:pt x="26" y="0"/>
                  <a:pt x="29" y="1"/>
                  <a:pt x="30" y="3"/>
                </a:cubicBezTo>
                <a:cubicBezTo>
                  <a:pt x="50" y="22"/>
                  <a:pt x="50" y="22"/>
                  <a:pt x="50" y="22"/>
                </a:cubicBezTo>
                <a:cubicBezTo>
                  <a:pt x="50" y="22"/>
                  <a:pt x="51" y="23"/>
                  <a:pt x="51" y="24"/>
                </a:cubicBezTo>
                <a:cubicBezTo>
                  <a:pt x="51" y="25"/>
                  <a:pt x="50" y="26"/>
                  <a:pt x="50" y="26"/>
                </a:cubicBezTo>
                <a:close/>
              </a:path>
            </a:pathLst>
          </a:custGeom>
          <a:solidFill>
            <a:srgbClr val="772274"/>
          </a:solidFill>
          <a:ln>
            <a:noFill/>
          </a:ln>
        </p:spPr>
        <p:txBody>
          <a:bodyPr lIns="121920" tIns="60960" rIns="121920" bIns="60960"/>
          <a:lstStyle/>
          <a:p>
            <a:endParaRPr lang="zh-CN" altLang="en-US">
              <a:latin typeface="微软雅黑" panose="020B0503020204020204" pitchFamily="34" charset="-122"/>
              <a:ea typeface="微软雅黑" panose="020B0503020204020204" pitchFamily="34" charset="-122"/>
            </a:endParaRPr>
          </a:p>
        </p:txBody>
      </p:sp>
      <p:sp>
        <p:nvSpPr>
          <p:cNvPr id="37" name="稻壳儿小白白(http://dwz.cn/Wu2UP)"/>
          <p:cNvSpPr>
            <a:spLocks noEditPoints="1"/>
          </p:cNvSpPr>
          <p:nvPr/>
        </p:nvSpPr>
        <p:spPr>
          <a:xfrm>
            <a:off x="6121947" y="2525882"/>
            <a:ext cx="309726" cy="248339"/>
          </a:xfrm>
          <a:custGeom>
            <a:avLst/>
            <a:gdLst>
              <a:gd name="T0" fmla="*/ 1862331175 w 51"/>
              <a:gd name="T1" fmla="*/ 1235018160 h 41"/>
              <a:gd name="T2" fmla="*/ 1241558724 w 51"/>
              <a:gd name="T3" fmla="*/ 1900027408 h 41"/>
              <a:gd name="T4" fmla="*/ 1146051549 w 51"/>
              <a:gd name="T5" fmla="*/ 1947527576 h 41"/>
              <a:gd name="T6" fmla="*/ 1002794241 w 51"/>
              <a:gd name="T7" fmla="*/ 1900027408 h 41"/>
              <a:gd name="T8" fmla="*/ 95507175 w 51"/>
              <a:gd name="T9" fmla="*/ 950010258 h 41"/>
              <a:gd name="T10" fmla="*/ 0 w 51"/>
              <a:gd name="T11" fmla="*/ 712509416 h 41"/>
              <a:gd name="T12" fmla="*/ 0 w 51"/>
              <a:gd name="T13" fmla="*/ 190000673 h 41"/>
              <a:gd name="T14" fmla="*/ 143257307 w 51"/>
              <a:gd name="T15" fmla="*/ 0 h 41"/>
              <a:gd name="T16" fmla="*/ 668529494 w 51"/>
              <a:gd name="T17" fmla="*/ 0 h 41"/>
              <a:gd name="T18" fmla="*/ 955044109 w 51"/>
              <a:gd name="T19" fmla="*/ 142500505 h 41"/>
              <a:gd name="T20" fmla="*/ 1862331175 w 51"/>
              <a:gd name="T21" fmla="*/ 1045017487 h 41"/>
              <a:gd name="T22" fmla="*/ 1910088218 w 51"/>
              <a:gd name="T23" fmla="*/ 1140017823 h 41"/>
              <a:gd name="T24" fmla="*/ 1862331175 w 51"/>
              <a:gd name="T25" fmla="*/ 1235018160 h 41"/>
              <a:gd name="T26" fmla="*/ 382014879 w 51"/>
              <a:gd name="T27" fmla="*/ 237500841 h 41"/>
              <a:gd name="T28" fmla="*/ 238757572 w 51"/>
              <a:gd name="T29" fmla="*/ 427508407 h 41"/>
              <a:gd name="T30" fmla="*/ 382014879 w 51"/>
              <a:gd name="T31" fmla="*/ 570008912 h 41"/>
              <a:gd name="T32" fmla="*/ 573029229 w 51"/>
              <a:gd name="T33" fmla="*/ 427508407 h 41"/>
              <a:gd name="T34" fmla="*/ 382014879 w 51"/>
              <a:gd name="T35" fmla="*/ 237500841 h 41"/>
              <a:gd name="T36" fmla="*/ 2147483646 w 51"/>
              <a:gd name="T37" fmla="*/ 1235018160 h 41"/>
              <a:gd name="T38" fmla="*/ 1719080778 w 51"/>
              <a:gd name="T39" fmla="*/ 1900027408 h 41"/>
              <a:gd name="T40" fmla="*/ 1623573603 w 51"/>
              <a:gd name="T41" fmla="*/ 1947527576 h 41"/>
              <a:gd name="T42" fmla="*/ 1480316296 w 51"/>
              <a:gd name="T43" fmla="*/ 1852527240 h 41"/>
              <a:gd name="T44" fmla="*/ 2101095657 w 51"/>
              <a:gd name="T45" fmla="*/ 1235018160 h 41"/>
              <a:gd name="T46" fmla="*/ 2147483646 w 51"/>
              <a:gd name="T47" fmla="*/ 1140017823 h 41"/>
              <a:gd name="T48" fmla="*/ 2101095657 w 51"/>
              <a:gd name="T49" fmla="*/ 1045017487 h 41"/>
              <a:gd name="T50" fmla="*/ 1146051549 w 51"/>
              <a:gd name="T51" fmla="*/ 142500505 h 41"/>
              <a:gd name="T52" fmla="*/ 907293976 w 51"/>
              <a:gd name="T53" fmla="*/ 0 h 41"/>
              <a:gd name="T54" fmla="*/ 1193801681 w 51"/>
              <a:gd name="T55" fmla="*/ 0 h 41"/>
              <a:gd name="T56" fmla="*/ 1432566163 w 51"/>
              <a:gd name="T57" fmla="*/ 142500505 h 41"/>
              <a:gd name="T58" fmla="*/ 2147483646 w 51"/>
              <a:gd name="T59" fmla="*/ 1045017487 h 41"/>
              <a:gd name="T60" fmla="*/ 2147483646 w 51"/>
              <a:gd name="T61" fmla="*/ 1140017823 h 41"/>
              <a:gd name="T62" fmla="*/ 2147483646 w 51"/>
              <a:gd name="T63" fmla="*/ 1235018160 h 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1" h="41">
                <a:moveTo>
                  <a:pt x="39" y="26"/>
                </a:moveTo>
                <a:cubicBezTo>
                  <a:pt x="26" y="40"/>
                  <a:pt x="26" y="40"/>
                  <a:pt x="26" y="40"/>
                </a:cubicBezTo>
                <a:cubicBezTo>
                  <a:pt x="26" y="40"/>
                  <a:pt x="25" y="41"/>
                  <a:pt x="24" y="41"/>
                </a:cubicBezTo>
                <a:cubicBezTo>
                  <a:pt x="23" y="41"/>
                  <a:pt x="22" y="40"/>
                  <a:pt x="21" y="40"/>
                </a:cubicBezTo>
                <a:cubicBezTo>
                  <a:pt x="2" y="20"/>
                  <a:pt x="2" y="20"/>
                  <a:pt x="2" y="20"/>
                </a:cubicBezTo>
                <a:cubicBezTo>
                  <a:pt x="1" y="19"/>
                  <a:pt x="0" y="17"/>
                  <a:pt x="0" y="15"/>
                </a:cubicBezTo>
                <a:cubicBezTo>
                  <a:pt x="0" y="4"/>
                  <a:pt x="0" y="4"/>
                  <a:pt x="0" y="4"/>
                </a:cubicBezTo>
                <a:cubicBezTo>
                  <a:pt x="0" y="2"/>
                  <a:pt x="1" y="0"/>
                  <a:pt x="3" y="0"/>
                </a:cubicBezTo>
                <a:cubicBezTo>
                  <a:pt x="14" y="0"/>
                  <a:pt x="14" y="0"/>
                  <a:pt x="14" y="0"/>
                </a:cubicBezTo>
                <a:cubicBezTo>
                  <a:pt x="16" y="0"/>
                  <a:pt x="19" y="1"/>
                  <a:pt x="20" y="3"/>
                </a:cubicBezTo>
                <a:cubicBezTo>
                  <a:pt x="39" y="22"/>
                  <a:pt x="39" y="22"/>
                  <a:pt x="39" y="22"/>
                </a:cubicBezTo>
                <a:cubicBezTo>
                  <a:pt x="40" y="22"/>
                  <a:pt x="40" y="23"/>
                  <a:pt x="40" y="24"/>
                </a:cubicBezTo>
                <a:cubicBezTo>
                  <a:pt x="40" y="25"/>
                  <a:pt x="40" y="26"/>
                  <a:pt x="39" y="26"/>
                </a:cubicBezTo>
                <a:close/>
                <a:moveTo>
                  <a:pt x="8" y="5"/>
                </a:moveTo>
                <a:cubicBezTo>
                  <a:pt x="6" y="5"/>
                  <a:pt x="5" y="7"/>
                  <a:pt x="5" y="9"/>
                </a:cubicBezTo>
                <a:cubicBezTo>
                  <a:pt x="5" y="11"/>
                  <a:pt x="6" y="12"/>
                  <a:pt x="8" y="12"/>
                </a:cubicBezTo>
                <a:cubicBezTo>
                  <a:pt x="10" y="12"/>
                  <a:pt x="12" y="11"/>
                  <a:pt x="12" y="9"/>
                </a:cubicBezTo>
                <a:cubicBezTo>
                  <a:pt x="12" y="7"/>
                  <a:pt x="10" y="5"/>
                  <a:pt x="8" y="5"/>
                </a:cubicBezTo>
                <a:close/>
                <a:moveTo>
                  <a:pt x="50" y="26"/>
                </a:moveTo>
                <a:cubicBezTo>
                  <a:pt x="36" y="40"/>
                  <a:pt x="36" y="40"/>
                  <a:pt x="36" y="40"/>
                </a:cubicBezTo>
                <a:cubicBezTo>
                  <a:pt x="36" y="40"/>
                  <a:pt x="35" y="41"/>
                  <a:pt x="34" y="41"/>
                </a:cubicBezTo>
                <a:cubicBezTo>
                  <a:pt x="33" y="41"/>
                  <a:pt x="32" y="40"/>
                  <a:pt x="31" y="39"/>
                </a:cubicBezTo>
                <a:cubicBezTo>
                  <a:pt x="44" y="26"/>
                  <a:pt x="44" y="26"/>
                  <a:pt x="44" y="26"/>
                </a:cubicBezTo>
                <a:cubicBezTo>
                  <a:pt x="44" y="26"/>
                  <a:pt x="45" y="25"/>
                  <a:pt x="45" y="24"/>
                </a:cubicBezTo>
                <a:cubicBezTo>
                  <a:pt x="45" y="23"/>
                  <a:pt x="44" y="22"/>
                  <a:pt x="44" y="22"/>
                </a:cubicBezTo>
                <a:cubicBezTo>
                  <a:pt x="24" y="3"/>
                  <a:pt x="24" y="3"/>
                  <a:pt x="24" y="3"/>
                </a:cubicBezTo>
                <a:cubicBezTo>
                  <a:pt x="23" y="1"/>
                  <a:pt x="20" y="0"/>
                  <a:pt x="19" y="0"/>
                </a:cubicBezTo>
                <a:cubicBezTo>
                  <a:pt x="25" y="0"/>
                  <a:pt x="25" y="0"/>
                  <a:pt x="25" y="0"/>
                </a:cubicBezTo>
                <a:cubicBezTo>
                  <a:pt x="26" y="0"/>
                  <a:pt x="29" y="1"/>
                  <a:pt x="30" y="3"/>
                </a:cubicBezTo>
                <a:cubicBezTo>
                  <a:pt x="50" y="22"/>
                  <a:pt x="50" y="22"/>
                  <a:pt x="50" y="22"/>
                </a:cubicBezTo>
                <a:cubicBezTo>
                  <a:pt x="50" y="22"/>
                  <a:pt x="51" y="23"/>
                  <a:pt x="51" y="24"/>
                </a:cubicBezTo>
                <a:cubicBezTo>
                  <a:pt x="51" y="25"/>
                  <a:pt x="50" y="26"/>
                  <a:pt x="50" y="26"/>
                </a:cubicBezTo>
                <a:close/>
              </a:path>
            </a:pathLst>
          </a:custGeom>
          <a:solidFill>
            <a:srgbClr val="772274"/>
          </a:solidFill>
          <a:ln>
            <a:noFill/>
          </a:ln>
        </p:spPr>
        <p:txBody>
          <a:bodyPr lIns="121920" tIns="60960" rIns="121920" bIns="60960"/>
          <a:lstStyle/>
          <a:p>
            <a:endParaRPr lang="zh-CN" altLang="en-US">
              <a:latin typeface="微软雅黑" panose="020B0503020204020204" pitchFamily="34" charset="-122"/>
              <a:ea typeface="微软雅黑" panose="020B0503020204020204" pitchFamily="34" charset="-122"/>
            </a:endParaRPr>
          </a:p>
        </p:txBody>
      </p:sp>
      <p:sp>
        <p:nvSpPr>
          <p:cNvPr id="30" name="小李PPT1">
            <a:extLst>
              <a:ext uri="{FF2B5EF4-FFF2-40B4-BE49-F238E27FC236}">
                <a16:creationId xmlns:a16="http://schemas.microsoft.com/office/drawing/2014/main" id="{E1B43288-D221-A7A2-595B-AA04284C8D23}"/>
              </a:ext>
            </a:extLst>
          </p:cNvPr>
          <p:cNvSpPr txBox="1"/>
          <p:nvPr/>
        </p:nvSpPr>
        <p:spPr>
          <a:xfrm>
            <a:off x="363836" y="244861"/>
            <a:ext cx="4493538" cy="523220"/>
          </a:xfrm>
          <a:prstGeom prst="rect">
            <a:avLst/>
          </a:prstGeom>
          <a:noFill/>
        </p:spPr>
        <p:txBody>
          <a:bodyPr wrap="none" rtlCol="0">
            <a:spAutoFit/>
          </a:bodyPr>
          <a:lstStyle/>
          <a:p>
            <a:pPr>
              <a:spcAft>
                <a:spcPts val="500"/>
              </a:spcAft>
              <a:defRPr/>
            </a:pP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添加标题文字（图文排版）</a:t>
            </a:r>
          </a:p>
        </p:txBody>
      </p:sp>
      <p:cxnSp>
        <p:nvCxnSpPr>
          <p:cNvPr id="31" name="直线连接符 3">
            <a:extLst>
              <a:ext uri="{FF2B5EF4-FFF2-40B4-BE49-F238E27FC236}">
                <a16:creationId xmlns:a16="http://schemas.microsoft.com/office/drawing/2014/main" id="{6C9B2295-9DCA-6479-A37D-96E286785844}"/>
              </a:ext>
            </a:extLst>
          </p:cNvPr>
          <p:cNvCxnSpPr>
            <a:cxnSpLocks/>
          </p:cNvCxnSpPr>
          <p:nvPr/>
        </p:nvCxnSpPr>
        <p:spPr>
          <a:xfrm>
            <a:off x="454763" y="853601"/>
            <a:ext cx="11282474" cy="0"/>
          </a:xfrm>
          <a:prstGeom prst="line">
            <a:avLst/>
          </a:prstGeom>
          <a:noFill/>
          <a:ln w="19050" cap="flat" cmpd="sng" algn="ctr">
            <a:solidFill>
              <a:srgbClr val="6C2280"/>
            </a:solidFill>
            <a:prstDash val="solid"/>
            <a:miter lim="800000"/>
          </a:ln>
          <a:effectLst/>
        </p:spPr>
      </p:cxnSp>
      <p:pic>
        <p:nvPicPr>
          <p:cNvPr id="32" name="图片 31"/>
          <p:cNvPicPr>
            <a:picLocks noChangeAspect="1"/>
          </p:cNvPicPr>
          <p:nvPr/>
        </p:nvPicPr>
        <p:blipFill rotWithShape="1">
          <a:blip r:embed="rId1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sp>
        <p:nvSpPr>
          <p:cNvPr id="33" name="圆角矩形 32"/>
          <p:cNvSpPr/>
          <p:nvPr>
            <p:custDataLst>
              <p:tags r:id="rId5"/>
            </p:custDataLst>
          </p:nvPr>
        </p:nvSpPr>
        <p:spPr>
          <a:xfrm flipH="1">
            <a:off x="810999" y="3824354"/>
            <a:ext cx="10485179" cy="2286514"/>
          </a:xfrm>
          <a:prstGeom prst="roundRect">
            <a:avLst>
              <a:gd name="adj" fmla="val 11814"/>
            </a:avLst>
          </a:prstGeom>
          <a:solidFill>
            <a:schemeClr val="bg1"/>
          </a:solidFill>
          <a:ln w="12700" cap="rnd">
            <a:noFill/>
            <a:prstDash val="solid"/>
            <a:round/>
          </a:ln>
          <a:effectLst>
            <a:outerShdw blurRad="254000" dist="63500" algn="ctr"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554F85"/>
              </a:solidFill>
              <a:effectLst/>
              <a:uLnTx/>
              <a:uFillTx/>
              <a:latin typeface="微软雅黑" panose="020B0503020204020204" pitchFamily="34" charset="-122"/>
              <a:ea typeface="微软雅黑" panose="020B0503020204020204" pitchFamily="34" charset="-122"/>
              <a:cs typeface="+mn-ea"/>
              <a:sym typeface="+mn-ea"/>
            </a:endParaRPr>
          </a:p>
        </p:txBody>
      </p:sp>
      <p:pic>
        <p:nvPicPr>
          <p:cNvPr id="20" name="图片 19"/>
          <p:cNvPicPr>
            <a:picLocks noChangeAspect="1"/>
          </p:cNvPicPr>
          <p:nvPr>
            <p:custDataLst>
              <p:tags r:id="rId6"/>
            </p:custDataLst>
          </p:nvPr>
        </p:nvPicPr>
        <p:blipFill>
          <a:blip r:embed="rId14">
            <a:extLst>
              <a:ext uri="{28A0092B-C50C-407E-A947-70E740481C1C}">
                <a14:useLocalDpi xmlns:a14="http://schemas.microsoft.com/office/drawing/2010/main" val="0"/>
              </a:ext>
            </a:extLst>
          </a:blip>
          <a:stretch>
            <a:fillRect/>
          </a:stretch>
        </p:blipFill>
        <p:spPr>
          <a:xfrm>
            <a:off x="6456512" y="4126099"/>
            <a:ext cx="4340745" cy="1683024"/>
          </a:xfrm>
          <a:prstGeom prst="roundRect">
            <a:avLst>
              <a:gd name="adj" fmla="val 6993"/>
            </a:avLst>
          </a:prstGeom>
          <a:ln w="9525" cap="flat" cmpd="sng" algn="ctr">
            <a:noFill/>
            <a:prstDash val="solid"/>
            <a:round/>
            <a:headEnd type="none" w="med" len="med"/>
            <a:tailEnd type="none" w="med" len="med"/>
          </a:ln>
        </p:spPr>
      </p:pic>
      <p:sp>
        <p:nvSpPr>
          <p:cNvPr id="57" name="矩形 56"/>
          <p:cNvSpPr/>
          <p:nvPr>
            <p:custDataLst>
              <p:tags r:id="rId7"/>
            </p:custDataLst>
          </p:nvPr>
        </p:nvSpPr>
        <p:spPr>
          <a:xfrm flipH="1">
            <a:off x="6626640" y="2498962"/>
            <a:ext cx="3984660" cy="565444"/>
          </a:xfrm>
          <a:prstGeom prst="rect">
            <a:avLst/>
          </a:prstGeom>
          <a:noFill/>
          <a:ln w="12700" cap="rnd">
            <a:noFill/>
            <a:prstDash val="solid"/>
            <a:round/>
          </a:ln>
          <a:effectLst>
            <a:outerShdw blurRad="254000" dist="63500" algn="ctr"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nSpc>
                <a:spcPct val="150000"/>
              </a:lnSpc>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添加正文内容添加正文内容，添加正文内容添加正文内容，添加正文内容添加正文内容。</a:t>
            </a:r>
          </a:p>
        </p:txBody>
      </p:sp>
      <p:sp>
        <p:nvSpPr>
          <p:cNvPr id="58" name="矩形 57"/>
          <p:cNvSpPr/>
          <p:nvPr>
            <p:custDataLst>
              <p:tags r:id="rId8"/>
            </p:custDataLst>
          </p:nvPr>
        </p:nvSpPr>
        <p:spPr>
          <a:xfrm flipH="1">
            <a:off x="1925736" y="4258087"/>
            <a:ext cx="4071032" cy="565444"/>
          </a:xfrm>
          <a:prstGeom prst="rect">
            <a:avLst/>
          </a:prstGeom>
          <a:noFill/>
          <a:ln w="12700" cap="rnd">
            <a:noFill/>
            <a:prstDash val="solid"/>
            <a:round/>
          </a:ln>
          <a:effectLst>
            <a:outerShdw blurRad="254000" dist="63500" algn="ctr"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lvl="0">
              <a:lnSpc>
                <a:spcPct val="150000"/>
              </a:lnSpc>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添加正文内容添加正文内容，添加正文内容添加正文内容，添加正文内容添加正文内容。</a:t>
            </a:r>
          </a:p>
        </p:txBody>
      </p:sp>
      <p:sp>
        <p:nvSpPr>
          <p:cNvPr id="59" name="稻壳儿小白白(http://dwz.cn/Wu2UP)"/>
          <p:cNvSpPr>
            <a:spLocks noEditPoints="1"/>
          </p:cNvSpPr>
          <p:nvPr/>
        </p:nvSpPr>
        <p:spPr>
          <a:xfrm>
            <a:off x="1421043" y="4291194"/>
            <a:ext cx="309726" cy="248339"/>
          </a:xfrm>
          <a:custGeom>
            <a:avLst/>
            <a:gdLst>
              <a:gd name="T0" fmla="*/ 1862331175 w 51"/>
              <a:gd name="T1" fmla="*/ 1235018160 h 41"/>
              <a:gd name="T2" fmla="*/ 1241558724 w 51"/>
              <a:gd name="T3" fmla="*/ 1900027408 h 41"/>
              <a:gd name="T4" fmla="*/ 1146051549 w 51"/>
              <a:gd name="T5" fmla="*/ 1947527576 h 41"/>
              <a:gd name="T6" fmla="*/ 1002794241 w 51"/>
              <a:gd name="T7" fmla="*/ 1900027408 h 41"/>
              <a:gd name="T8" fmla="*/ 95507175 w 51"/>
              <a:gd name="T9" fmla="*/ 950010258 h 41"/>
              <a:gd name="T10" fmla="*/ 0 w 51"/>
              <a:gd name="T11" fmla="*/ 712509416 h 41"/>
              <a:gd name="T12" fmla="*/ 0 w 51"/>
              <a:gd name="T13" fmla="*/ 190000673 h 41"/>
              <a:gd name="T14" fmla="*/ 143257307 w 51"/>
              <a:gd name="T15" fmla="*/ 0 h 41"/>
              <a:gd name="T16" fmla="*/ 668529494 w 51"/>
              <a:gd name="T17" fmla="*/ 0 h 41"/>
              <a:gd name="T18" fmla="*/ 955044109 w 51"/>
              <a:gd name="T19" fmla="*/ 142500505 h 41"/>
              <a:gd name="T20" fmla="*/ 1862331175 w 51"/>
              <a:gd name="T21" fmla="*/ 1045017487 h 41"/>
              <a:gd name="T22" fmla="*/ 1910088218 w 51"/>
              <a:gd name="T23" fmla="*/ 1140017823 h 41"/>
              <a:gd name="T24" fmla="*/ 1862331175 w 51"/>
              <a:gd name="T25" fmla="*/ 1235018160 h 41"/>
              <a:gd name="T26" fmla="*/ 382014879 w 51"/>
              <a:gd name="T27" fmla="*/ 237500841 h 41"/>
              <a:gd name="T28" fmla="*/ 238757572 w 51"/>
              <a:gd name="T29" fmla="*/ 427508407 h 41"/>
              <a:gd name="T30" fmla="*/ 382014879 w 51"/>
              <a:gd name="T31" fmla="*/ 570008912 h 41"/>
              <a:gd name="T32" fmla="*/ 573029229 w 51"/>
              <a:gd name="T33" fmla="*/ 427508407 h 41"/>
              <a:gd name="T34" fmla="*/ 382014879 w 51"/>
              <a:gd name="T35" fmla="*/ 237500841 h 41"/>
              <a:gd name="T36" fmla="*/ 2147483646 w 51"/>
              <a:gd name="T37" fmla="*/ 1235018160 h 41"/>
              <a:gd name="T38" fmla="*/ 1719080778 w 51"/>
              <a:gd name="T39" fmla="*/ 1900027408 h 41"/>
              <a:gd name="T40" fmla="*/ 1623573603 w 51"/>
              <a:gd name="T41" fmla="*/ 1947527576 h 41"/>
              <a:gd name="T42" fmla="*/ 1480316296 w 51"/>
              <a:gd name="T43" fmla="*/ 1852527240 h 41"/>
              <a:gd name="T44" fmla="*/ 2101095657 w 51"/>
              <a:gd name="T45" fmla="*/ 1235018160 h 41"/>
              <a:gd name="T46" fmla="*/ 2147483646 w 51"/>
              <a:gd name="T47" fmla="*/ 1140017823 h 41"/>
              <a:gd name="T48" fmla="*/ 2101095657 w 51"/>
              <a:gd name="T49" fmla="*/ 1045017487 h 41"/>
              <a:gd name="T50" fmla="*/ 1146051549 w 51"/>
              <a:gd name="T51" fmla="*/ 142500505 h 41"/>
              <a:gd name="T52" fmla="*/ 907293976 w 51"/>
              <a:gd name="T53" fmla="*/ 0 h 41"/>
              <a:gd name="T54" fmla="*/ 1193801681 w 51"/>
              <a:gd name="T55" fmla="*/ 0 h 41"/>
              <a:gd name="T56" fmla="*/ 1432566163 w 51"/>
              <a:gd name="T57" fmla="*/ 142500505 h 41"/>
              <a:gd name="T58" fmla="*/ 2147483646 w 51"/>
              <a:gd name="T59" fmla="*/ 1045017487 h 41"/>
              <a:gd name="T60" fmla="*/ 2147483646 w 51"/>
              <a:gd name="T61" fmla="*/ 1140017823 h 41"/>
              <a:gd name="T62" fmla="*/ 2147483646 w 51"/>
              <a:gd name="T63" fmla="*/ 1235018160 h 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1" h="41">
                <a:moveTo>
                  <a:pt x="39" y="26"/>
                </a:moveTo>
                <a:cubicBezTo>
                  <a:pt x="26" y="40"/>
                  <a:pt x="26" y="40"/>
                  <a:pt x="26" y="40"/>
                </a:cubicBezTo>
                <a:cubicBezTo>
                  <a:pt x="26" y="40"/>
                  <a:pt x="25" y="41"/>
                  <a:pt x="24" y="41"/>
                </a:cubicBezTo>
                <a:cubicBezTo>
                  <a:pt x="23" y="41"/>
                  <a:pt x="22" y="40"/>
                  <a:pt x="21" y="40"/>
                </a:cubicBezTo>
                <a:cubicBezTo>
                  <a:pt x="2" y="20"/>
                  <a:pt x="2" y="20"/>
                  <a:pt x="2" y="20"/>
                </a:cubicBezTo>
                <a:cubicBezTo>
                  <a:pt x="1" y="19"/>
                  <a:pt x="0" y="17"/>
                  <a:pt x="0" y="15"/>
                </a:cubicBezTo>
                <a:cubicBezTo>
                  <a:pt x="0" y="4"/>
                  <a:pt x="0" y="4"/>
                  <a:pt x="0" y="4"/>
                </a:cubicBezTo>
                <a:cubicBezTo>
                  <a:pt x="0" y="2"/>
                  <a:pt x="1" y="0"/>
                  <a:pt x="3" y="0"/>
                </a:cubicBezTo>
                <a:cubicBezTo>
                  <a:pt x="14" y="0"/>
                  <a:pt x="14" y="0"/>
                  <a:pt x="14" y="0"/>
                </a:cubicBezTo>
                <a:cubicBezTo>
                  <a:pt x="16" y="0"/>
                  <a:pt x="19" y="1"/>
                  <a:pt x="20" y="3"/>
                </a:cubicBezTo>
                <a:cubicBezTo>
                  <a:pt x="39" y="22"/>
                  <a:pt x="39" y="22"/>
                  <a:pt x="39" y="22"/>
                </a:cubicBezTo>
                <a:cubicBezTo>
                  <a:pt x="40" y="22"/>
                  <a:pt x="40" y="23"/>
                  <a:pt x="40" y="24"/>
                </a:cubicBezTo>
                <a:cubicBezTo>
                  <a:pt x="40" y="25"/>
                  <a:pt x="40" y="26"/>
                  <a:pt x="39" y="26"/>
                </a:cubicBezTo>
                <a:close/>
                <a:moveTo>
                  <a:pt x="8" y="5"/>
                </a:moveTo>
                <a:cubicBezTo>
                  <a:pt x="6" y="5"/>
                  <a:pt x="5" y="7"/>
                  <a:pt x="5" y="9"/>
                </a:cubicBezTo>
                <a:cubicBezTo>
                  <a:pt x="5" y="11"/>
                  <a:pt x="6" y="12"/>
                  <a:pt x="8" y="12"/>
                </a:cubicBezTo>
                <a:cubicBezTo>
                  <a:pt x="10" y="12"/>
                  <a:pt x="12" y="11"/>
                  <a:pt x="12" y="9"/>
                </a:cubicBezTo>
                <a:cubicBezTo>
                  <a:pt x="12" y="7"/>
                  <a:pt x="10" y="5"/>
                  <a:pt x="8" y="5"/>
                </a:cubicBezTo>
                <a:close/>
                <a:moveTo>
                  <a:pt x="50" y="26"/>
                </a:moveTo>
                <a:cubicBezTo>
                  <a:pt x="36" y="40"/>
                  <a:pt x="36" y="40"/>
                  <a:pt x="36" y="40"/>
                </a:cubicBezTo>
                <a:cubicBezTo>
                  <a:pt x="36" y="40"/>
                  <a:pt x="35" y="41"/>
                  <a:pt x="34" y="41"/>
                </a:cubicBezTo>
                <a:cubicBezTo>
                  <a:pt x="33" y="41"/>
                  <a:pt x="32" y="40"/>
                  <a:pt x="31" y="39"/>
                </a:cubicBezTo>
                <a:cubicBezTo>
                  <a:pt x="44" y="26"/>
                  <a:pt x="44" y="26"/>
                  <a:pt x="44" y="26"/>
                </a:cubicBezTo>
                <a:cubicBezTo>
                  <a:pt x="44" y="26"/>
                  <a:pt x="45" y="25"/>
                  <a:pt x="45" y="24"/>
                </a:cubicBezTo>
                <a:cubicBezTo>
                  <a:pt x="45" y="23"/>
                  <a:pt x="44" y="22"/>
                  <a:pt x="44" y="22"/>
                </a:cubicBezTo>
                <a:cubicBezTo>
                  <a:pt x="24" y="3"/>
                  <a:pt x="24" y="3"/>
                  <a:pt x="24" y="3"/>
                </a:cubicBezTo>
                <a:cubicBezTo>
                  <a:pt x="23" y="1"/>
                  <a:pt x="20" y="0"/>
                  <a:pt x="19" y="0"/>
                </a:cubicBezTo>
                <a:cubicBezTo>
                  <a:pt x="25" y="0"/>
                  <a:pt x="25" y="0"/>
                  <a:pt x="25" y="0"/>
                </a:cubicBezTo>
                <a:cubicBezTo>
                  <a:pt x="26" y="0"/>
                  <a:pt x="29" y="1"/>
                  <a:pt x="30" y="3"/>
                </a:cubicBezTo>
                <a:cubicBezTo>
                  <a:pt x="50" y="22"/>
                  <a:pt x="50" y="22"/>
                  <a:pt x="50" y="22"/>
                </a:cubicBezTo>
                <a:cubicBezTo>
                  <a:pt x="50" y="22"/>
                  <a:pt x="51" y="23"/>
                  <a:pt x="51" y="24"/>
                </a:cubicBezTo>
                <a:cubicBezTo>
                  <a:pt x="51" y="25"/>
                  <a:pt x="50" y="26"/>
                  <a:pt x="50" y="26"/>
                </a:cubicBezTo>
                <a:close/>
              </a:path>
            </a:pathLst>
          </a:custGeom>
          <a:solidFill>
            <a:srgbClr val="68A4C6"/>
          </a:solidFill>
          <a:ln>
            <a:noFill/>
          </a:ln>
        </p:spPr>
        <p:txBody>
          <a:bodyPr lIns="121920" tIns="60960" rIns="121920" bIns="60960"/>
          <a:lstStyle/>
          <a:p>
            <a:endParaRPr lang="zh-CN" altLang="en-US">
              <a:latin typeface="微软雅黑" panose="020B0503020204020204" pitchFamily="34" charset="-122"/>
              <a:ea typeface="微软雅黑" panose="020B0503020204020204" pitchFamily="34" charset="-122"/>
            </a:endParaRPr>
          </a:p>
        </p:txBody>
      </p:sp>
      <p:sp>
        <p:nvSpPr>
          <p:cNvPr id="60" name="稻壳儿小白白(http://dwz.cn/Wu2UP)"/>
          <p:cNvSpPr>
            <a:spLocks noEditPoints="1"/>
          </p:cNvSpPr>
          <p:nvPr/>
        </p:nvSpPr>
        <p:spPr>
          <a:xfrm>
            <a:off x="1421043" y="5150694"/>
            <a:ext cx="309726" cy="248339"/>
          </a:xfrm>
          <a:custGeom>
            <a:avLst/>
            <a:gdLst>
              <a:gd name="T0" fmla="*/ 1862331175 w 51"/>
              <a:gd name="T1" fmla="*/ 1235018160 h 41"/>
              <a:gd name="T2" fmla="*/ 1241558724 w 51"/>
              <a:gd name="T3" fmla="*/ 1900027408 h 41"/>
              <a:gd name="T4" fmla="*/ 1146051549 w 51"/>
              <a:gd name="T5" fmla="*/ 1947527576 h 41"/>
              <a:gd name="T6" fmla="*/ 1002794241 w 51"/>
              <a:gd name="T7" fmla="*/ 1900027408 h 41"/>
              <a:gd name="T8" fmla="*/ 95507175 w 51"/>
              <a:gd name="T9" fmla="*/ 950010258 h 41"/>
              <a:gd name="T10" fmla="*/ 0 w 51"/>
              <a:gd name="T11" fmla="*/ 712509416 h 41"/>
              <a:gd name="T12" fmla="*/ 0 w 51"/>
              <a:gd name="T13" fmla="*/ 190000673 h 41"/>
              <a:gd name="T14" fmla="*/ 143257307 w 51"/>
              <a:gd name="T15" fmla="*/ 0 h 41"/>
              <a:gd name="T16" fmla="*/ 668529494 w 51"/>
              <a:gd name="T17" fmla="*/ 0 h 41"/>
              <a:gd name="T18" fmla="*/ 955044109 w 51"/>
              <a:gd name="T19" fmla="*/ 142500505 h 41"/>
              <a:gd name="T20" fmla="*/ 1862331175 w 51"/>
              <a:gd name="T21" fmla="*/ 1045017487 h 41"/>
              <a:gd name="T22" fmla="*/ 1910088218 w 51"/>
              <a:gd name="T23" fmla="*/ 1140017823 h 41"/>
              <a:gd name="T24" fmla="*/ 1862331175 w 51"/>
              <a:gd name="T25" fmla="*/ 1235018160 h 41"/>
              <a:gd name="T26" fmla="*/ 382014879 w 51"/>
              <a:gd name="T27" fmla="*/ 237500841 h 41"/>
              <a:gd name="T28" fmla="*/ 238757572 w 51"/>
              <a:gd name="T29" fmla="*/ 427508407 h 41"/>
              <a:gd name="T30" fmla="*/ 382014879 w 51"/>
              <a:gd name="T31" fmla="*/ 570008912 h 41"/>
              <a:gd name="T32" fmla="*/ 573029229 w 51"/>
              <a:gd name="T33" fmla="*/ 427508407 h 41"/>
              <a:gd name="T34" fmla="*/ 382014879 w 51"/>
              <a:gd name="T35" fmla="*/ 237500841 h 41"/>
              <a:gd name="T36" fmla="*/ 2147483646 w 51"/>
              <a:gd name="T37" fmla="*/ 1235018160 h 41"/>
              <a:gd name="T38" fmla="*/ 1719080778 w 51"/>
              <a:gd name="T39" fmla="*/ 1900027408 h 41"/>
              <a:gd name="T40" fmla="*/ 1623573603 w 51"/>
              <a:gd name="T41" fmla="*/ 1947527576 h 41"/>
              <a:gd name="T42" fmla="*/ 1480316296 w 51"/>
              <a:gd name="T43" fmla="*/ 1852527240 h 41"/>
              <a:gd name="T44" fmla="*/ 2101095657 w 51"/>
              <a:gd name="T45" fmla="*/ 1235018160 h 41"/>
              <a:gd name="T46" fmla="*/ 2147483646 w 51"/>
              <a:gd name="T47" fmla="*/ 1140017823 h 41"/>
              <a:gd name="T48" fmla="*/ 2101095657 w 51"/>
              <a:gd name="T49" fmla="*/ 1045017487 h 41"/>
              <a:gd name="T50" fmla="*/ 1146051549 w 51"/>
              <a:gd name="T51" fmla="*/ 142500505 h 41"/>
              <a:gd name="T52" fmla="*/ 907293976 w 51"/>
              <a:gd name="T53" fmla="*/ 0 h 41"/>
              <a:gd name="T54" fmla="*/ 1193801681 w 51"/>
              <a:gd name="T55" fmla="*/ 0 h 41"/>
              <a:gd name="T56" fmla="*/ 1432566163 w 51"/>
              <a:gd name="T57" fmla="*/ 142500505 h 41"/>
              <a:gd name="T58" fmla="*/ 2147483646 w 51"/>
              <a:gd name="T59" fmla="*/ 1045017487 h 41"/>
              <a:gd name="T60" fmla="*/ 2147483646 w 51"/>
              <a:gd name="T61" fmla="*/ 1140017823 h 41"/>
              <a:gd name="T62" fmla="*/ 2147483646 w 51"/>
              <a:gd name="T63" fmla="*/ 1235018160 h 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1" h="41">
                <a:moveTo>
                  <a:pt x="39" y="26"/>
                </a:moveTo>
                <a:cubicBezTo>
                  <a:pt x="26" y="40"/>
                  <a:pt x="26" y="40"/>
                  <a:pt x="26" y="40"/>
                </a:cubicBezTo>
                <a:cubicBezTo>
                  <a:pt x="26" y="40"/>
                  <a:pt x="25" y="41"/>
                  <a:pt x="24" y="41"/>
                </a:cubicBezTo>
                <a:cubicBezTo>
                  <a:pt x="23" y="41"/>
                  <a:pt x="22" y="40"/>
                  <a:pt x="21" y="40"/>
                </a:cubicBezTo>
                <a:cubicBezTo>
                  <a:pt x="2" y="20"/>
                  <a:pt x="2" y="20"/>
                  <a:pt x="2" y="20"/>
                </a:cubicBezTo>
                <a:cubicBezTo>
                  <a:pt x="1" y="19"/>
                  <a:pt x="0" y="17"/>
                  <a:pt x="0" y="15"/>
                </a:cubicBezTo>
                <a:cubicBezTo>
                  <a:pt x="0" y="4"/>
                  <a:pt x="0" y="4"/>
                  <a:pt x="0" y="4"/>
                </a:cubicBezTo>
                <a:cubicBezTo>
                  <a:pt x="0" y="2"/>
                  <a:pt x="1" y="0"/>
                  <a:pt x="3" y="0"/>
                </a:cubicBezTo>
                <a:cubicBezTo>
                  <a:pt x="14" y="0"/>
                  <a:pt x="14" y="0"/>
                  <a:pt x="14" y="0"/>
                </a:cubicBezTo>
                <a:cubicBezTo>
                  <a:pt x="16" y="0"/>
                  <a:pt x="19" y="1"/>
                  <a:pt x="20" y="3"/>
                </a:cubicBezTo>
                <a:cubicBezTo>
                  <a:pt x="39" y="22"/>
                  <a:pt x="39" y="22"/>
                  <a:pt x="39" y="22"/>
                </a:cubicBezTo>
                <a:cubicBezTo>
                  <a:pt x="40" y="22"/>
                  <a:pt x="40" y="23"/>
                  <a:pt x="40" y="24"/>
                </a:cubicBezTo>
                <a:cubicBezTo>
                  <a:pt x="40" y="25"/>
                  <a:pt x="40" y="26"/>
                  <a:pt x="39" y="26"/>
                </a:cubicBezTo>
                <a:close/>
                <a:moveTo>
                  <a:pt x="8" y="5"/>
                </a:moveTo>
                <a:cubicBezTo>
                  <a:pt x="6" y="5"/>
                  <a:pt x="5" y="7"/>
                  <a:pt x="5" y="9"/>
                </a:cubicBezTo>
                <a:cubicBezTo>
                  <a:pt x="5" y="11"/>
                  <a:pt x="6" y="12"/>
                  <a:pt x="8" y="12"/>
                </a:cubicBezTo>
                <a:cubicBezTo>
                  <a:pt x="10" y="12"/>
                  <a:pt x="12" y="11"/>
                  <a:pt x="12" y="9"/>
                </a:cubicBezTo>
                <a:cubicBezTo>
                  <a:pt x="12" y="7"/>
                  <a:pt x="10" y="5"/>
                  <a:pt x="8" y="5"/>
                </a:cubicBezTo>
                <a:close/>
                <a:moveTo>
                  <a:pt x="50" y="26"/>
                </a:moveTo>
                <a:cubicBezTo>
                  <a:pt x="36" y="40"/>
                  <a:pt x="36" y="40"/>
                  <a:pt x="36" y="40"/>
                </a:cubicBezTo>
                <a:cubicBezTo>
                  <a:pt x="36" y="40"/>
                  <a:pt x="35" y="41"/>
                  <a:pt x="34" y="41"/>
                </a:cubicBezTo>
                <a:cubicBezTo>
                  <a:pt x="33" y="41"/>
                  <a:pt x="32" y="40"/>
                  <a:pt x="31" y="39"/>
                </a:cubicBezTo>
                <a:cubicBezTo>
                  <a:pt x="44" y="26"/>
                  <a:pt x="44" y="26"/>
                  <a:pt x="44" y="26"/>
                </a:cubicBezTo>
                <a:cubicBezTo>
                  <a:pt x="44" y="26"/>
                  <a:pt x="45" y="25"/>
                  <a:pt x="45" y="24"/>
                </a:cubicBezTo>
                <a:cubicBezTo>
                  <a:pt x="45" y="23"/>
                  <a:pt x="44" y="22"/>
                  <a:pt x="44" y="22"/>
                </a:cubicBezTo>
                <a:cubicBezTo>
                  <a:pt x="24" y="3"/>
                  <a:pt x="24" y="3"/>
                  <a:pt x="24" y="3"/>
                </a:cubicBezTo>
                <a:cubicBezTo>
                  <a:pt x="23" y="1"/>
                  <a:pt x="20" y="0"/>
                  <a:pt x="19" y="0"/>
                </a:cubicBezTo>
                <a:cubicBezTo>
                  <a:pt x="25" y="0"/>
                  <a:pt x="25" y="0"/>
                  <a:pt x="25" y="0"/>
                </a:cubicBezTo>
                <a:cubicBezTo>
                  <a:pt x="26" y="0"/>
                  <a:pt x="29" y="1"/>
                  <a:pt x="30" y="3"/>
                </a:cubicBezTo>
                <a:cubicBezTo>
                  <a:pt x="50" y="22"/>
                  <a:pt x="50" y="22"/>
                  <a:pt x="50" y="22"/>
                </a:cubicBezTo>
                <a:cubicBezTo>
                  <a:pt x="50" y="22"/>
                  <a:pt x="51" y="23"/>
                  <a:pt x="51" y="24"/>
                </a:cubicBezTo>
                <a:cubicBezTo>
                  <a:pt x="51" y="25"/>
                  <a:pt x="50" y="26"/>
                  <a:pt x="50" y="26"/>
                </a:cubicBezTo>
                <a:close/>
              </a:path>
            </a:pathLst>
          </a:custGeom>
          <a:solidFill>
            <a:srgbClr val="68A4C6"/>
          </a:solidFill>
          <a:ln>
            <a:noFill/>
          </a:ln>
        </p:spPr>
        <p:txBody>
          <a:bodyPr lIns="121920" tIns="60960" rIns="121920" bIns="60960"/>
          <a:lstStyle/>
          <a:p>
            <a:endParaRPr lang="zh-CN" altLang="en-US">
              <a:latin typeface="微软雅黑" panose="020B0503020204020204" pitchFamily="34" charset="-122"/>
              <a:ea typeface="微软雅黑" panose="020B0503020204020204" pitchFamily="34" charset="-122"/>
            </a:endParaRPr>
          </a:p>
        </p:txBody>
      </p:sp>
      <p:sp>
        <p:nvSpPr>
          <p:cNvPr id="61" name="矩形 60"/>
          <p:cNvSpPr/>
          <p:nvPr>
            <p:custDataLst>
              <p:tags r:id="rId9"/>
            </p:custDataLst>
          </p:nvPr>
        </p:nvSpPr>
        <p:spPr>
          <a:xfrm flipH="1">
            <a:off x="1925736" y="5123774"/>
            <a:ext cx="3996604" cy="565444"/>
          </a:xfrm>
          <a:prstGeom prst="rect">
            <a:avLst/>
          </a:prstGeom>
          <a:noFill/>
          <a:ln w="12700" cap="rnd">
            <a:noFill/>
            <a:prstDash val="solid"/>
            <a:round/>
          </a:ln>
          <a:effectLst>
            <a:outerShdw blurRad="254000" dist="63500" algn="ctr"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nSpc>
                <a:spcPct val="150000"/>
              </a:lnSpc>
            </a:pPr>
            <a:r>
              <a:rPr kumimoji="1" lang="zh-CN"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添加正文内容添加正文内容，添加正文内容添加正文内容，添加正文内容添加正文内容。</a:t>
            </a:r>
          </a:p>
        </p:txBody>
      </p:sp>
    </p:spTree>
    <p:custDataLst>
      <p:tags r:id="rId1"/>
    </p:custDataLst>
    <p:extLst>
      <p:ext uri="{BB962C8B-B14F-4D97-AF65-F5344CB8AC3E}">
        <p14:creationId xmlns:p14="http://schemas.microsoft.com/office/powerpoint/2010/main" val="429570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8FC7D46-1006-D386-DB8A-1AD49A5F2DDF}"/>
            </a:ext>
          </a:extLst>
        </p:cNvPr>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22186" r="25170" b="5683"/>
          <a:stretch/>
        </p:blipFill>
        <p:spPr>
          <a:xfrm>
            <a:off x="1612748" y="0"/>
            <a:ext cx="10579252" cy="6858000"/>
          </a:xfrm>
          <a:prstGeom prst="rect">
            <a:avLst/>
          </a:prstGeom>
        </p:spPr>
      </p:pic>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t="16251" b="22359"/>
          <a:stretch/>
        </p:blipFill>
        <p:spPr>
          <a:xfrm>
            <a:off x="10196835" y="65219"/>
            <a:ext cx="1536288" cy="707091"/>
          </a:xfrm>
          <a:prstGeom prst="rect">
            <a:avLst/>
          </a:prstGeom>
        </p:spPr>
      </p:pic>
      <p:sp>
        <p:nvSpPr>
          <p:cNvPr id="12" name="任意形状 11">
            <a:extLst>
              <a:ext uri="{FF2B5EF4-FFF2-40B4-BE49-F238E27FC236}">
                <a16:creationId xmlns:a16="http://schemas.microsoft.com/office/drawing/2014/main" id="{051F037C-61FA-6DF2-2410-C6B5C73EA641}"/>
              </a:ext>
            </a:extLst>
          </p:cNvPr>
          <p:cNvSpPr/>
          <p:nvPr/>
        </p:nvSpPr>
        <p:spPr>
          <a:xfrm>
            <a:off x="0" y="1"/>
            <a:ext cx="4753609" cy="6027420"/>
          </a:xfrm>
          <a:custGeom>
            <a:avLst/>
            <a:gdLst>
              <a:gd name="connsiteX0" fmla="*/ 4753610 w 4753609"/>
              <a:gd name="connsiteY0" fmla="*/ 0 h 6027420"/>
              <a:gd name="connsiteX1" fmla="*/ 0 w 4753609"/>
              <a:gd name="connsiteY1" fmla="*/ 6027420 h 6027420"/>
              <a:gd name="connsiteX2" fmla="*/ 0 w 4753609"/>
              <a:gd name="connsiteY2" fmla="*/ 0 h 6027420"/>
            </a:gdLst>
            <a:ahLst/>
            <a:cxnLst>
              <a:cxn ang="0">
                <a:pos x="connsiteX0" y="connsiteY0"/>
              </a:cxn>
              <a:cxn ang="0">
                <a:pos x="connsiteX1" y="connsiteY1"/>
              </a:cxn>
              <a:cxn ang="0">
                <a:pos x="connsiteX2" y="connsiteY2"/>
              </a:cxn>
            </a:cxnLst>
            <a:rect l="l" t="t" r="r" b="b"/>
            <a:pathLst>
              <a:path w="4753609" h="6027420">
                <a:moveTo>
                  <a:pt x="4753610" y="0"/>
                </a:moveTo>
                <a:lnTo>
                  <a:pt x="0" y="6027420"/>
                </a:lnTo>
                <a:lnTo>
                  <a:pt x="0" y="0"/>
                </a:lnTo>
                <a:close/>
              </a:path>
            </a:pathLst>
          </a:custGeom>
          <a:gradFill>
            <a:gsLst>
              <a:gs pos="100000">
                <a:schemeClr val="accent4"/>
              </a:gs>
              <a:gs pos="0">
                <a:schemeClr val="accent1"/>
              </a:gs>
            </a:gsLst>
            <a:lin ang="5400000" scaled="0"/>
          </a:gradFill>
          <a:ln w="110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libaba PuHuiTi" pitchFamily="18" charset="-122"/>
              <a:ea typeface="Alibaba PuHuiTi" pitchFamily="18" charset="-122"/>
              <a:cs typeface="Alibaba PuHuiTi" pitchFamily="18" charset="-122"/>
            </a:endParaRPr>
          </a:p>
        </p:txBody>
      </p:sp>
      <p:sp>
        <p:nvSpPr>
          <p:cNvPr id="13" name="任意形状 12">
            <a:extLst>
              <a:ext uri="{FF2B5EF4-FFF2-40B4-BE49-F238E27FC236}">
                <a16:creationId xmlns:a16="http://schemas.microsoft.com/office/drawing/2014/main" id="{582F9C2A-D739-4201-ABEA-6CD0021C818F}"/>
              </a:ext>
            </a:extLst>
          </p:cNvPr>
          <p:cNvSpPr/>
          <p:nvPr/>
        </p:nvSpPr>
        <p:spPr>
          <a:xfrm>
            <a:off x="0" y="1"/>
            <a:ext cx="8915400" cy="6858000"/>
          </a:xfrm>
          <a:custGeom>
            <a:avLst/>
            <a:gdLst>
              <a:gd name="connsiteX0" fmla="*/ 8915400 w 8915400"/>
              <a:gd name="connsiteY0" fmla="*/ 0 h 6858000"/>
              <a:gd name="connsiteX1" fmla="*/ 3506470 w 8915400"/>
              <a:gd name="connsiteY1" fmla="*/ 6858000 h 6858000"/>
              <a:gd name="connsiteX2" fmla="*/ 0 w 8915400"/>
              <a:gd name="connsiteY2" fmla="*/ 6858000 h 6858000"/>
              <a:gd name="connsiteX3" fmla="*/ 0 w 8915400"/>
              <a:gd name="connsiteY3" fmla="*/ 6027420 h 6858000"/>
              <a:gd name="connsiteX4" fmla="*/ 4753610 w 89154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400" h="6858000">
                <a:moveTo>
                  <a:pt x="8915400" y="0"/>
                </a:moveTo>
                <a:lnTo>
                  <a:pt x="3506470" y="6858000"/>
                </a:lnTo>
                <a:lnTo>
                  <a:pt x="0" y="6858000"/>
                </a:lnTo>
                <a:lnTo>
                  <a:pt x="0" y="6027420"/>
                </a:lnTo>
                <a:lnTo>
                  <a:pt x="4753610" y="0"/>
                </a:lnTo>
                <a:close/>
              </a:path>
            </a:pathLst>
          </a:custGeom>
          <a:gradFill>
            <a:gsLst>
              <a:gs pos="100000">
                <a:schemeClr val="accent4"/>
              </a:gs>
              <a:gs pos="0">
                <a:schemeClr val="accent1"/>
              </a:gs>
            </a:gsLst>
            <a:lin ang="5400000" scaled="0"/>
          </a:gradFill>
          <a:ln w="110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libaba PuHuiTi" pitchFamily="18" charset="-122"/>
              <a:ea typeface="Alibaba PuHuiTi" pitchFamily="18" charset="-122"/>
              <a:cs typeface="Alibaba PuHuiTi" pitchFamily="18" charset="-122"/>
            </a:endParaRPr>
          </a:p>
        </p:txBody>
      </p:sp>
      <p:sp>
        <p:nvSpPr>
          <p:cNvPr id="14" name="任意形状 13">
            <a:extLst>
              <a:ext uri="{FF2B5EF4-FFF2-40B4-BE49-F238E27FC236}">
                <a16:creationId xmlns:a16="http://schemas.microsoft.com/office/drawing/2014/main" id="{26AF51EE-0559-8D40-4620-A7ED21242672}"/>
              </a:ext>
            </a:extLst>
          </p:cNvPr>
          <p:cNvSpPr/>
          <p:nvPr/>
        </p:nvSpPr>
        <p:spPr>
          <a:xfrm>
            <a:off x="3506470" y="1"/>
            <a:ext cx="6431279" cy="6858000"/>
          </a:xfrm>
          <a:custGeom>
            <a:avLst/>
            <a:gdLst>
              <a:gd name="connsiteX0" fmla="*/ 6431280 w 6431279"/>
              <a:gd name="connsiteY0" fmla="*/ 0 h 6858000"/>
              <a:gd name="connsiteX1" fmla="*/ 1022350 w 6431279"/>
              <a:gd name="connsiteY1" fmla="*/ 6858000 h 6858000"/>
              <a:gd name="connsiteX2" fmla="*/ 0 w 6431279"/>
              <a:gd name="connsiteY2" fmla="*/ 6858000 h 6858000"/>
              <a:gd name="connsiteX3" fmla="*/ 5408930 w 6431279"/>
              <a:gd name="connsiteY3" fmla="*/ 0 h 6858000"/>
            </a:gdLst>
            <a:ahLst/>
            <a:cxnLst>
              <a:cxn ang="0">
                <a:pos x="connsiteX0" y="connsiteY0"/>
              </a:cxn>
              <a:cxn ang="0">
                <a:pos x="connsiteX1" y="connsiteY1"/>
              </a:cxn>
              <a:cxn ang="0">
                <a:pos x="connsiteX2" y="connsiteY2"/>
              </a:cxn>
              <a:cxn ang="0">
                <a:pos x="connsiteX3" y="connsiteY3"/>
              </a:cxn>
            </a:cxnLst>
            <a:rect l="l" t="t" r="r" b="b"/>
            <a:pathLst>
              <a:path w="6431279" h="6858000">
                <a:moveTo>
                  <a:pt x="6431280" y="0"/>
                </a:moveTo>
                <a:lnTo>
                  <a:pt x="1022350" y="6858000"/>
                </a:lnTo>
                <a:lnTo>
                  <a:pt x="0" y="6858000"/>
                </a:lnTo>
                <a:lnTo>
                  <a:pt x="5408930" y="0"/>
                </a:lnTo>
                <a:close/>
              </a:path>
            </a:pathLst>
          </a:custGeom>
          <a:solidFill>
            <a:schemeClr val="accent4">
              <a:alpha val="70000"/>
            </a:schemeClr>
          </a:solidFill>
          <a:ln w="110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libaba PuHuiTi" pitchFamily="18" charset="-122"/>
              <a:ea typeface="Alibaba PuHuiTi" pitchFamily="18" charset="-122"/>
              <a:cs typeface="Alibaba PuHuiTi" pitchFamily="18" charset="-122"/>
            </a:endParaRPr>
          </a:p>
        </p:txBody>
      </p:sp>
      <p:sp>
        <p:nvSpPr>
          <p:cNvPr id="15" name="任意形状 14">
            <a:extLst>
              <a:ext uri="{FF2B5EF4-FFF2-40B4-BE49-F238E27FC236}">
                <a16:creationId xmlns:a16="http://schemas.microsoft.com/office/drawing/2014/main" id="{94931518-C3AA-A782-A991-DE8C8CABB23B}"/>
              </a:ext>
            </a:extLst>
          </p:cNvPr>
          <p:cNvSpPr/>
          <p:nvPr/>
        </p:nvSpPr>
        <p:spPr>
          <a:xfrm>
            <a:off x="8713469" y="2448561"/>
            <a:ext cx="3478530" cy="4409439"/>
          </a:xfrm>
          <a:custGeom>
            <a:avLst/>
            <a:gdLst>
              <a:gd name="connsiteX0" fmla="*/ 3478530 w 3478530"/>
              <a:gd name="connsiteY0" fmla="*/ 0 h 4409439"/>
              <a:gd name="connsiteX1" fmla="*/ 3478530 w 3478530"/>
              <a:gd name="connsiteY1" fmla="*/ 4409440 h 4409439"/>
              <a:gd name="connsiteX2" fmla="*/ 0 w 3478530"/>
              <a:gd name="connsiteY2" fmla="*/ 4409440 h 4409439"/>
            </a:gdLst>
            <a:ahLst/>
            <a:cxnLst>
              <a:cxn ang="0">
                <a:pos x="connsiteX0" y="connsiteY0"/>
              </a:cxn>
              <a:cxn ang="0">
                <a:pos x="connsiteX1" y="connsiteY1"/>
              </a:cxn>
              <a:cxn ang="0">
                <a:pos x="connsiteX2" y="connsiteY2"/>
              </a:cxn>
            </a:cxnLst>
            <a:rect l="l" t="t" r="r" b="b"/>
            <a:pathLst>
              <a:path w="3478530" h="4409439">
                <a:moveTo>
                  <a:pt x="3478530" y="0"/>
                </a:moveTo>
                <a:lnTo>
                  <a:pt x="3478530" y="4409440"/>
                </a:lnTo>
                <a:lnTo>
                  <a:pt x="0" y="4409440"/>
                </a:lnTo>
                <a:close/>
              </a:path>
            </a:pathLst>
          </a:custGeom>
          <a:solidFill>
            <a:schemeClr val="accent1">
              <a:alpha val="70000"/>
            </a:schemeClr>
          </a:solidFill>
          <a:ln w="110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libaba PuHuiTi" pitchFamily="18" charset="-122"/>
              <a:ea typeface="Alibaba PuHuiTi" pitchFamily="18" charset="-122"/>
              <a:cs typeface="Alibaba PuHuiTi" pitchFamily="18" charset="-122"/>
            </a:endParaRPr>
          </a:p>
        </p:txBody>
      </p:sp>
      <p:sp>
        <p:nvSpPr>
          <p:cNvPr id="19" name="文本框 18">
            <a:extLst>
              <a:ext uri="{FF2B5EF4-FFF2-40B4-BE49-F238E27FC236}">
                <a16:creationId xmlns:a16="http://schemas.microsoft.com/office/drawing/2014/main" id="{0463F6B2-D296-87FD-0A7C-AFD218EA86FD}"/>
              </a:ext>
            </a:extLst>
          </p:cNvPr>
          <p:cNvSpPr txBox="1"/>
          <p:nvPr/>
        </p:nvSpPr>
        <p:spPr>
          <a:xfrm>
            <a:off x="801747" y="1367598"/>
            <a:ext cx="5705393" cy="700576"/>
          </a:xfrm>
          <a:prstGeom prst="rect">
            <a:avLst/>
          </a:prstGeom>
          <a:noFill/>
        </p:spPr>
        <p:txBody>
          <a:bodyPr wrap="square" rtlCol="0">
            <a:spAutoFit/>
          </a:bodyPr>
          <a:lstStyle/>
          <a:p>
            <a:pPr lvl="0" algn="just">
              <a:lnSpc>
                <a:spcPct val="150000"/>
              </a:lnSpc>
            </a:pPr>
            <a:r>
              <a:rPr kumimoji="1" lang="zh-CN" altLang="en-US" sz="1400" dirty="0">
                <a:solidFill>
                  <a:srgbClr val="FFFFFF"/>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添加正文内容添加正文内容，添加正文内容添加正文内容，添加正文内容添加正文</a:t>
            </a:r>
            <a:r>
              <a:rPr kumimoji="1" lang="zh-CN" altLang="en-US" sz="1400" dirty="0" smtClean="0">
                <a:solidFill>
                  <a:srgbClr val="FFFFFF"/>
                </a:solidFill>
                <a:latin typeface="微软雅黑" panose="020B0503020204020204" pitchFamily="34" charset="-122"/>
                <a:ea typeface="微软雅黑" panose="020B0503020204020204" pitchFamily="34" charset="-122"/>
                <a:cs typeface="Alibaba PuHuiTi" pitchFamily="18" charset="-122"/>
              </a:rPr>
              <a:t>内容</a:t>
            </a:r>
            <a:r>
              <a:rPr kumimoji="1" lang="zh-CN" altLang="en-US" sz="1400" dirty="0">
                <a:solidFill>
                  <a:srgbClr val="FFFFFF"/>
                </a:solidFill>
                <a:latin typeface="微软雅黑" panose="020B0503020204020204" pitchFamily="34" charset="-122"/>
                <a:ea typeface="微软雅黑" panose="020B0503020204020204" pitchFamily="34" charset="-122"/>
                <a:cs typeface="Alibaba PuHuiTi" pitchFamily="18" charset="-122"/>
              </a:rPr>
              <a:t>，添加正文内容添加正文内容</a:t>
            </a:r>
            <a:r>
              <a:rPr kumimoji="1" lang="zh-CN" altLang="en-US" sz="1400" dirty="0" smtClean="0">
                <a:solidFill>
                  <a:srgbClr val="FFFFFF"/>
                </a:solidFill>
                <a:latin typeface="微软雅黑" panose="020B0503020204020204" pitchFamily="34" charset="-122"/>
                <a:ea typeface="微软雅黑" panose="020B0503020204020204" pitchFamily="34" charset="-122"/>
                <a:cs typeface="Alibaba PuHuiTi" pitchFamily="18" charset="-122"/>
              </a:rPr>
              <a:t>。</a:t>
            </a:r>
            <a:endParaRPr kumimoji="1" lang="zh-CN" altLang="en-US" sz="1400" dirty="0">
              <a:solidFill>
                <a:srgbClr val="FFFFFF"/>
              </a:solidFill>
              <a:latin typeface="微软雅黑" panose="020B0503020204020204" pitchFamily="34" charset="-122"/>
              <a:ea typeface="微软雅黑" panose="020B0503020204020204" pitchFamily="34" charset="-122"/>
              <a:cs typeface="Alibaba PuHuiTi" pitchFamily="18" charset="-122"/>
            </a:endParaRPr>
          </a:p>
        </p:txBody>
      </p:sp>
      <p:sp>
        <p:nvSpPr>
          <p:cNvPr id="24" name="矩形 23">
            <a:extLst>
              <a:ext uri="{FF2B5EF4-FFF2-40B4-BE49-F238E27FC236}">
                <a16:creationId xmlns:a16="http://schemas.microsoft.com/office/drawing/2014/main" id="{0857AAC4-25DF-D5E3-8427-133F7BAF294C}"/>
              </a:ext>
            </a:extLst>
          </p:cNvPr>
          <p:cNvSpPr/>
          <p:nvPr/>
        </p:nvSpPr>
        <p:spPr>
          <a:xfrm>
            <a:off x="801748" y="2741892"/>
            <a:ext cx="5460258" cy="2250098"/>
          </a:xfrm>
          <a:prstGeom prst="rect">
            <a:avLst/>
          </a:prstGeom>
          <a:solidFill>
            <a:schemeClr val="bg1">
              <a:alpha val="88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Alibaba PuHuiTi" pitchFamily="18" charset="-122"/>
              <a:ea typeface="Alibaba PuHuiTi" pitchFamily="18" charset="-122"/>
              <a:cs typeface="Alibaba PuHuiTi" pitchFamily="18" charset="-122"/>
            </a:endParaRPr>
          </a:p>
        </p:txBody>
      </p:sp>
      <p:sp>
        <p:nvSpPr>
          <p:cNvPr id="11" name="任意形状 10">
            <a:extLst>
              <a:ext uri="{FF2B5EF4-FFF2-40B4-BE49-F238E27FC236}">
                <a16:creationId xmlns:a16="http://schemas.microsoft.com/office/drawing/2014/main" id="{8FAD2373-F866-7937-FDD3-F3AD81E44ACC}"/>
              </a:ext>
            </a:extLst>
          </p:cNvPr>
          <p:cNvSpPr/>
          <p:nvPr/>
        </p:nvSpPr>
        <p:spPr>
          <a:xfrm>
            <a:off x="0" y="6146801"/>
            <a:ext cx="12192000" cy="711200"/>
          </a:xfrm>
          <a:custGeom>
            <a:avLst/>
            <a:gdLst>
              <a:gd name="connsiteX0" fmla="*/ 0 w 12192000"/>
              <a:gd name="connsiteY0" fmla="*/ 0 h 711200"/>
              <a:gd name="connsiteX1" fmla="*/ 12192000 w 12192000"/>
              <a:gd name="connsiteY1" fmla="*/ 0 h 711200"/>
              <a:gd name="connsiteX2" fmla="*/ 12192000 w 12192000"/>
              <a:gd name="connsiteY2" fmla="*/ 711200 h 711200"/>
              <a:gd name="connsiteX3" fmla="*/ 0 w 12192000"/>
              <a:gd name="connsiteY3" fmla="*/ 711200 h 711200"/>
            </a:gdLst>
            <a:ahLst/>
            <a:cxnLst>
              <a:cxn ang="0">
                <a:pos x="connsiteX0" y="connsiteY0"/>
              </a:cxn>
              <a:cxn ang="0">
                <a:pos x="connsiteX1" y="connsiteY1"/>
              </a:cxn>
              <a:cxn ang="0">
                <a:pos x="connsiteX2" y="connsiteY2"/>
              </a:cxn>
              <a:cxn ang="0">
                <a:pos x="connsiteX3" y="connsiteY3"/>
              </a:cxn>
            </a:cxnLst>
            <a:rect l="l" t="t" r="r" b="b"/>
            <a:pathLst>
              <a:path w="12192000" h="711200">
                <a:moveTo>
                  <a:pt x="0" y="0"/>
                </a:moveTo>
                <a:lnTo>
                  <a:pt x="12192000" y="0"/>
                </a:lnTo>
                <a:lnTo>
                  <a:pt x="12192000" y="711200"/>
                </a:lnTo>
                <a:lnTo>
                  <a:pt x="0" y="711200"/>
                </a:lnTo>
                <a:close/>
              </a:path>
            </a:pathLst>
          </a:custGeom>
          <a:gradFill>
            <a:gsLst>
              <a:gs pos="100000">
                <a:schemeClr val="accent4"/>
              </a:gs>
              <a:gs pos="0">
                <a:schemeClr val="accent1">
                  <a:alpha val="79512"/>
                </a:schemeClr>
              </a:gs>
            </a:gsLst>
            <a:lin ang="0" scaled="0"/>
          </a:gradFill>
          <a:ln w="110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libaba PuHuiTi" pitchFamily="18" charset="-122"/>
              <a:ea typeface="Alibaba PuHuiTi" pitchFamily="18" charset="-122"/>
              <a:cs typeface="Alibaba PuHuiTi" pitchFamily="18" charset="-122"/>
            </a:endParaRPr>
          </a:p>
        </p:txBody>
      </p:sp>
      <p:sp>
        <p:nvSpPr>
          <p:cNvPr id="29" name="文本框 28">
            <a:extLst>
              <a:ext uri="{FF2B5EF4-FFF2-40B4-BE49-F238E27FC236}">
                <a16:creationId xmlns:a16="http://schemas.microsoft.com/office/drawing/2014/main" id="{C364B47A-C7CC-C675-84ED-C57B8C18C0DC}"/>
              </a:ext>
            </a:extLst>
          </p:cNvPr>
          <p:cNvSpPr txBox="1"/>
          <p:nvPr/>
        </p:nvSpPr>
        <p:spPr>
          <a:xfrm>
            <a:off x="1144453" y="3077001"/>
            <a:ext cx="4758595" cy="1477328"/>
          </a:xfrm>
          <a:prstGeom prst="rect">
            <a:avLst/>
          </a:prstGeom>
          <a:noFill/>
        </p:spPr>
        <p:txBody>
          <a:bodyPr wrap="square" rtlCol="0">
            <a:spAutoFit/>
          </a:bodyPr>
          <a:lstStyle/>
          <a:p>
            <a:pPr lvl="0" algn="just">
              <a:lnSpc>
                <a:spcPct val="150000"/>
              </a:lnSpc>
              <a:defRPr/>
            </a:pPr>
            <a:r>
              <a:rPr kumimoji="1" lang="zh-CN" altLang="en-US" sz="2000" b="1" i="0" u="none" strike="noStrike" kern="1200" cap="none" spc="0" normalizeH="0" baseline="0" noProof="0" dirty="0" smtClean="0">
                <a:ln>
                  <a:noFill/>
                </a:ln>
                <a:solidFill>
                  <a:srgbClr val="912C8D"/>
                </a:solidFill>
                <a:effectLst/>
                <a:uLnTx/>
                <a:uFillTx/>
                <a:latin typeface="微软雅黑" panose="020B0503020204020204" pitchFamily="34" charset="-122"/>
                <a:ea typeface="微软雅黑" panose="020B0503020204020204" pitchFamily="34" charset="-122"/>
                <a:cs typeface="Alibaba PuHuiTi" pitchFamily="18" charset="-122"/>
              </a:rPr>
              <a:t>添加文字小结添加文字</a:t>
            </a:r>
            <a:r>
              <a:rPr kumimoji="1" lang="zh-CN" altLang="en-US" sz="2000" b="1" dirty="0">
                <a:solidFill>
                  <a:srgbClr val="912C8D"/>
                </a:solidFill>
                <a:latin typeface="微软雅黑" panose="020B0503020204020204" pitchFamily="34" charset="-122"/>
                <a:ea typeface="微软雅黑" panose="020B0503020204020204" pitchFamily="34" charset="-122"/>
                <a:cs typeface="Alibaba PuHuiTi" pitchFamily="18" charset="-122"/>
              </a:rPr>
              <a:t>小结，添加文字小结添加文字小结</a:t>
            </a:r>
            <a:r>
              <a:rPr kumimoji="1" lang="zh-CN" altLang="en-US" sz="2000" b="1" dirty="0" smtClean="0">
                <a:solidFill>
                  <a:srgbClr val="912C8D"/>
                </a:solidFill>
                <a:latin typeface="微软雅黑" panose="020B0503020204020204" pitchFamily="34" charset="-122"/>
                <a:ea typeface="微软雅黑" panose="020B0503020204020204" pitchFamily="34" charset="-122"/>
                <a:cs typeface="Alibaba PuHuiTi" pitchFamily="18" charset="-122"/>
              </a:rPr>
              <a:t>，</a:t>
            </a:r>
            <a:r>
              <a:rPr kumimoji="1" lang="zh-CN" altLang="en-US" sz="2000" b="1" dirty="0">
                <a:solidFill>
                  <a:srgbClr val="912C8D"/>
                </a:solidFill>
                <a:latin typeface="微软雅黑" panose="020B0503020204020204" pitchFamily="34" charset="-122"/>
                <a:ea typeface="微软雅黑" panose="020B0503020204020204" pitchFamily="34" charset="-122"/>
                <a:cs typeface="Alibaba PuHuiTi" pitchFamily="18" charset="-122"/>
              </a:rPr>
              <a:t>添加文字小结添加文字小结</a:t>
            </a:r>
            <a:r>
              <a:rPr kumimoji="1" lang="zh-CN" altLang="en-US" sz="2000" b="1" dirty="0" smtClean="0">
                <a:solidFill>
                  <a:srgbClr val="912C8D"/>
                </a:solidFill>
                <a:latin typeface="微软雅黑" panose="020B0503020204020204" pitchFamily="34" charset="-122"/>
                <a:ea typeface="微软雅黑" panose="020B0503020204020204" pitchFamily="34" charset="-122"/>
                <a:cs typeface="Alibaba PuHuiTi" pitchFamily="18" charset="-122"/>
              </a:rPr>
              <a:t>，</a:t>
            </a:r>
            <a:r>
              <a:rPr kumimoji="1" lang="zh-CN" altLang="en-US" sz="2000" b="1" dirty="0">
                <a:solidFill>
                  <a:srgbClr val="912C8D"/>
                </a:solidFill>
                <a:latin typeface="微软雅黑" panose="020B0503020204020204" pitchFamily="34" charset="-122"/>
                <a:ea typeface="微软雅黑" panose="020B0503020204020204" pitchFamily="34" charset="-122"/>
                <a:cs typeface="Alibaba PuHuiTi" pitchFamily="18" charset="-122"/>
              </a:rPr>
              <a:t>添加文字小结添加文字</a:t>
            </a:r>
            <a:r>
              <a:rPr kumimoji="1" lang="zh-CN" altLang="en-US" sz="2000" b="1" dirty="0" smtClean="0">
                <a:solidFill>
                  <a:srgbClr val="912C8D"/>
                </a:solidFill>
                <a:latin typeface="微软雅黑" panose="020B0503020204020204" pitchFamily="34" charset="-122"/>
                <a:ea typeface="微软雅黑" panose="020B0503020204020204" pitchFamily="34" charset="-122"/>
                <a:cs typeface="Alibaba PuHuiTi" pitchFamily="18" charset="-122"/>
              </a:rPr>
              <a:t>小结。</a:t>
            </a:r>
            <a:endParaRPr kumimoji="1" lang="zh-CN" altLang="en-US" sz="2000" b="1" i="0" u="none" strike="noStrike" kern="1200" cap="none" spc="0" normalizeH="0" baseline="0" noProof="0" dirty="0">
              <a:ln>
                <a:noFill/>
              </a:ln>
              <a:solidFill>
                <a:srgbClr val="912C8D"/>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22" name="小李PPT1">
            <a:extLst>
              <a:ext uri="{FF2B5EF4-FFF2-40B4-BE49-F238E27FC236}">
                <a16:creationId xmlns:a16="http://schemas.microsoft.com/office/drawing/2014/main" id="{E1B43288-D221-A7A2-595B-AA04284C8D23}"/>
              </a:ext>
            </a:extLst>
          </p:cNvPr>
          <p:cNvSpPr txBox="1"/>
          <p:nvPr/>
        </p:nvSpPr>
        <p:spPr>
          <a:xfrm>
            <a:off x="363836" y="244861"/>
            <a:ext cx="4493538" cy="523220"/>
          </a:xfrm>
          <a:prstGeom prst="rect">
            <a:avLst/>
          </a:prstGeom>
          <a:noFill/>
        </p:spPr>
        <p:txBody>
          <a:bodyPr wrap="none" rtlCol="0">
            <a:spAutoFit/>
          </a:bodyPr>
          <a:lstStyle/>
          <a:p>
            <a:pPr lvl="0">
              <a:spcAft>
                <a:spcPts val="500"/>
              </a:spcAft>
              <a:defRPr/>
            </a:pPr>
            <a:r>
              <a:rPr lang="zh-CN" altLang="en-US" sz="2800" b="1" dirty="0">
                <a:solidFill>
                  <a:schemeClr val="bg1"/>
                </a:solidFill>
                <a:latin typeface="微软雅黑" panose="020B0503020204020204" pitchFamily="34" charset="-122"/>
                <a:ea typeface="微软雅黑" panose="020B0503020204020204" pitchFamily="34" charset="-122"/>
                <a:cs typeface="Alibaba PuHuiTi" pitchFamily="18" charset="-122"/>
              </a:rPr>
              <a:t>添加标题文字（图文排版）</a:t>
            </a:r>
          </a:p>
        </p:txBody>
      </p:sp>
      <p:cxnSp>
        <p:nvCxnSpPr>
          <p:cNvPr id="23" name="直线连接符 3">
            <a:extLst>
              <a:ext uri="{FF2B5EF4-FFF2-40B4-BE49-F238E27FC236}">
                <a16:creationId xmlns:a16="http://schemas.microsoft.com/office/drawing/2014/main" id="{6C9B2295-9DCA-6479-A37D-96E286785844}"/>
              </a:ext>
            </a:extLst>
          </p:cNvPr>
          <p:cNvCxnSpPr>
            <a:cxnSpLocks/>
          </p:cNvCxnSpPr>
          <p:nvPr/>
        </p:nvCxnSpPr>
        <p:spPr>
          <a:xfrm>
            <a:off x="454763" y="853601"/>
            <a:ext cx="1128247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7999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grpSp>
        <p:nvGrpSpPr>
          <p:cNvPr id="40" name="组合 39"/>
          <p:cNvGrpSpPr/>
          <p:nvPr/>
        </p:nvGrpSpPr>
        <p:grpSpPr>
          <a:xfrm>
            <a:off x="4126362" y="2146468"/>
            <a:ext cx="3853180" cy="3145790"/>
            <a:chOff x="6573" y="3238"/>
            <a:chExt cx="6068" cy="4954"/>
          </a:xfrm>
        </p:grpSpPr>
        <p:sp>
          <p:nvSpPr>
            <p:cNvPr id="29" name="任意多边形: 形状 5"/>
            <p:cNvSpPr/>
            <p:nvPr>
              <p:custDataLst>
                <p:tags r:id="rId9"/>
              </p:custDataLst>
            </p:nvPr>
          </p:nvSpPr>
          <p:spPr>
            <a:xfrm flipV="1">
              <a:off x="10773" y="7332"/>
              <a:ext cx="1867" cy="650"/>
            </a:xfrm>
            <a:custGeom>
              <a:avLst/>
              <a:gdLst>
                <a:gd name="connsiteX0" fmla="*/ 0 w 1104900"/>
                <a:gd name="connsiteY0" fmla="*/ 161925 h 161925"/>
                <a:gd name="connsiteX1" fmla="*/ 123825 w 1104900"/>
                <a:gd name="connsiteY1" fmla="*/ 0 h 161925"/>
                <a:gd name="connsiteX2" fmla="*/ 1104900 w 1104900"/>
                <a:gd name="connsiteY2" fmla="*/ 0 h 161925"/>
              </a:gdLst>
              <a:ahLst/>
              <a:cxnLst>
                <a:cxn ang="0">
                  <a:pos x="connsiteX0" y="connsiteY0"/>
                </a:cxn>
                <a:cxn ang="0">
                  <a:pos x="connsiteX1" y="connsiteY1"/>
                </a:cxn>
                <a:cxn ang="0">
                  <a:pos x="connsiteX2" y="connsiteY2"/>
                </a:cxn>
              </a:cxnLst>
              <a:rect l="l" t="t" r="r" b="b"/>
              <a:pathLst>
                <a:path w="1104900" h="161925">
                  <a:moveTo>
                    <a:pt x="0" y="161925"/>
                  </a:moveTo>
                  <a:lnTo>
                    <a:pt x="123825" y="0"/>
                  </a:lnTo>
                  <a:lnTo>
                    <a:pt x="1104900" y="0"/>
                  </a:lnTo>
                </a:path>
              </a:pathLst>
            </a:custGeom>
            <a:noFill/>
            <a:ln>
              <a:solidFill>
                <a:srgbClr val="912C8D"/>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89" name="任意多边形: 形状 88"/>
            <p:cNvSpPr/>
            <p:nvPr>
              <p:custDataLst>
                <p:tags r:id="rId10"/>
              </p:custDataLst>
            </p:nvPr>
          </p:nvSpPr>
          <p:spPr>
            <a:xfrm>
              <a:off x="10773" y="3418"/>
              <a:ext cx="1869" cy="351"/>
            </a:xfrm>
            <a:custGeom>
              <a:avLst/>
              <a:gdLst>
                <a:gd name="connsiteX0" fmla="*/ 0 w 1104900"/>
                <a:gd name="connsiteY0" fmla="*/ 161925 h 161925"/>
                <a:gd name="connsiteX1" fmla="*/ 123825 w 1104900"/>
                <a:gd name="connsiteY1" fmla="*/ 0 h 161925"/>
                <a:gd name="connsiteX2" fmla="*/ 1104900 w 1104900"/>
                <a:gd name="connsiteY2" fmla="*/ 0 h 161925"/>
              </a:gdLst>
              <a:ahLst/>
              <a:cxnLst>
                <a:cxn ang="0">
                  <a:pos x="connsiteX0" y="connsiteY0"/>
                </a:cxn>
                <a:cxn ang="0">
                  <a:pos x="connsiteX1" y="connsiteY1"/>
                </a:cxn>
                <a:cxn ang="0">
                  <a:pos x="connsiteX2" y="connsiteY2"/>
                </a:cxn>
              </a:cxnLst>
              <a:rect l="l" t="t" r="r" b="b"/>
              <a:pathLst>
                <a:path w="1104900" h="161925">
                  <a:moveTo>
                    <a:pt x="0" y="161925"/>
                  </a:moveTo>
                  <a:lnTo>
                    <a:pt x="123825" y="0"/>
                  </a:lnTo>
                  <a:lnTo>
                    <a:pt x="1104900" y="0"/>
                  </a:lnTo>
                </a:path>
              </a:pathLst>
            </a:custGeom>
            <a:noFill/>
            <a:ln>
              <a:solidFill>
                <a:srgbClr val="77227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grpSp>
          <p:nvGrpSpPr>
            <p:cNvPr id="5" name="组合 4"/>
            <p:cNvGrpSpPr/>
            <p:nvPr/>
          </p:nvGrpSpPr>
          <p:grpSpPr>
            <a:xfrm>
              <a:off x="7017" y="3238"/>
              <a:ext cx="5184" cy="4954"/>
              <a:chOff x="7015" y="3262"/>
              <a:chExt cx="5184" cy="4954"/>
            </a:xfrm>
          </p:grpSpPr>
          <p:graphicFrame>
            <p:nvGraphicFramePr>
              <p:cNvPr id="6" name="图表 5" descr="7b0a202020202263686172745265734964223a20223230343735393532220a7d0a"/>
              <p:cNvGraphicFramePr/>
              <p:nvPr>
                <p:extLst>
                  <p:ext uri="{D42A27DB-BD31-4B8C-83A1-F6EECF244321}">
                    <p14:modId xmlns:p14="http://schemas.microsoft.com/office/powerpoint/2010/main" val="3364111711"/>
                  </p:ext>
                </p:extLst>
              </p:nvPr>
            </p:nvGraphicFramePr>
            <p:xfrm>
              <a:off x="7015" y="3262"/>
              <a:ext cx="5184" cy="4954"/>
            </p:xfrm>
            <a:graphic>
              <a:graphicData uri="http://schemas.openxmlformats.org/drawingml/2006/chart">
                <c:chart xmlns:c="http://schemas.openxmlformats.org/drawingml/2006/chart" xmlns:r="http://schemas.openxmlformats.org/officeDocument/2006/relationships" r:id="rId18"/>
              </a:graphicData>
            </a:graphic>
          </p:graphicFrame>
          <p:sp>
            <p:nvSpPr>
              <p:cNvPr id="194" name="矩形 193"/>
              <p:cNvSpPr/>
              <p:nvPr>
                <p:custDataLst>
                  <p:tags r:id="rId12"/>
                </p:custDataLst>
              </p:nvPr>
            </p:nvSpPr>
            <p:spPr>
              <a:xfrm>
                <a:off x="7643" y="5157"/>
                <a:ext cx="1673" cy="567"/>
              </a:xfrm>
              <a:prstGeom prst="rect">
                <a:avLst/>
              </a:prstGeom>
              <a:noFill/>
            </p:spPr>
            <p:txBody>
              <a:bodyPr wrap="square" lIns="0" tIns="0" rIns="0" bIns="0" rtlCol="0" anchor="b"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lang="zh-CN" altLang="en-US" b="1" dirty="0">
                    <a:solidFill>
                      <a:srgbClr val="FFFFFF"/>
                    </a:solidFill>
                    <a:latin typeface="微软雅黑" panose="020B0503020204020204" pitchFamily="34" charset="-122"/>
                    <a:ea typeface="微软雅黑" panose="020B0503020204020204" pitchFamily="34" charset="-122"/>
                    <a:cs typeface="+mn-ea"/>
                  </a:rPr>
                  <a:t>小标题</a:t>
                </a:r>
                <a:endParaRPr kumimoji="0" lang="zh-CN" alt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endParaRPr>
              </a:p>
            </p:txBody>
          </p:sp>
          <p:sp>
            <p:nvSpPr>
              <p:cNvPr id="3" name="矩形 2"/>
              <p:cNvSpPr/>
              <p:nvPr>
                <p:custDataLst>
                  <p:tags r:id="rId13"/>
                </p:custDataLst>
              </p:nvPr>
            </p:nvSpPr>
            <p:spPr>
              <a:xfrm>
                <a:off x="9791" y="5139"/>
                <a:ext cx="1673" cy="567"/>
              </a:xfrm>
              <a:prstGeom prst="rect">
                <a:avLst/>
              </a:prstGeom>
              <a:noFill/>
            </p:spPr>
            <p:txBody>
              <a:bodyPr wrap="square" lIns="0" tIns="0" rIns="0" bIns="0" rtlCol="0" anchor="b"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zh-CN" alt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rPr>
                  <a:t>小标题</a:t>
                </a:r>
              </a:p>
            </p:txBody>
          </p:sp>
          <p:sp>
            <p:nvSpPr>
              <p:cNvPr id="4" name="矩形 3"/>
              <p:cNvSpPr/>
              <p:nvPr>
                <p:custDataLst>
                  <p:tags r:id="rId14"/>
                </p:custDataLst>
              </p:nvPr>
            </p:nvSpPr>
            <p:spPr>
              <a:xfrm>
                <a:off x="8753" y="6920"/>
                <a:ext cx="1673" cy="567"/>
              </a:xfrm>
              <a:prstGeom prst="rect">
                <a:avLst/>
              </a:prstGeom>
              <a:noFill/>
            </p:spPr>
            <p:txBody>
              <a:bodyPr wrap="square" lIns="0" tIns="0" rIns="0" bIns="0" rtlCol="0" anchor="b"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zh-CN" alt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rPr>
                  <a:t>小标题</a:t>
                </a:r>
              </a:p>
            </p:txBody>
          </p:sp>
        </p:grpSp>
        <p:sp>
          <p:nvSpPr>
            <p:cNvPr id="30" name="任意多边形: 形状 88"/>
            <p:cNvSpPr/>
            <p:nvPr>
              <p:custDataLst>
                <p:tags r:id="rId11"/>
              </p:custDataLst>
            </p:nvPr>
          </p:nvSpPr>
          <p:spPr>
            <a:xfrm flipH="1">
              <a:off x="6573" y="3418"/>
              <a:ext cx="1869" cy="351"/>
            </a:xfrm>
            <a:custGeom>
              <a:avLst/>
              <a:gdLst>
                <a:gd name="connsiteX0" fmla="*/ 0 w 1104900"/>
                <a:gd name="connsiteY0" fmla="*/ 161925 h 161925"/>
                <a:gd name="connsiteX1" fmla="*/ 123825 w 1104900"/>
                <a:gd name="connsiteY1" fmla="*/ 0 h 161925"/>
                <a:gd name="connsiteX2" fmla="*/ 1104900 w 1104900"/>
                <a:gd name="connsiteY2" fmla="*/ 0 h 161925"/>
              </a:gdLst>
              <a:ahLst/>
              <a:cxnLst>
                <a:cxn ang="0">
                  <a:pos x="connsiteX0" y="connsiteY0"/>
                </a:cxn>
                <a:cxn ang="0">
                  <a:pos x="connsiteX1" y="connsiteY1"/>
                </a:cxn>
                <a:cxn ang="0">
                  <a:pos x="connsiteX2" y="connsiteY2"/>
                </a:cxn>
              </a:cxnLst>
              <a:rect l="l" t="t" r="r" b="b"/>
              <a:pathLst>
                <a:path w="1104900" h="161925">
                  <a:moveTo>
                    <a:pt x="0" y="161925"/>
                  </a:moveTo>
                  <a:lnTo>
                    <a:pt x="123825" y="0"/>
                  </a:lnTo>
                  <a:lnTo>
                    <a:pt x="1104900" y="0"/>
                  </a:lnTo>
                </a:path>
              </a:pathLst>
            </a:custGeom>
            <a:noFill/>
            <a:ln>
              <a:solidFill>
                <a:srgbClr val="68A4C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11" name="矩形: 圆角 10"/>
          <p:cNvSpPr/>
          <p:nvPr>
            <p:custDataLst>
              <p:tags r:id="rId2"/>
            </p:custDataLst>
          </p:nvPr>
        </p:nvSpPr>
        <p:spPr>
          <a:xfrm flipH="1">
            <a:off x="946257" y="1343665"/>
            <a:ext cx="3303754" cy="4709577"/>
          </a:xfrm>
          <a:prstGeom prst="roundRect">
            <a:avLst>
              <a:gd name="adj" fmla="val 1857"/>
            </a:avLst>
          </a:prstGeom>
          <a:solidFill>
            <a:srgbClr val="FFFFFF"/>
          </a:solidFill>
          <a:ln w="9525">
            <a:noFill/>
          </a:ln>
          <a:effectLst>
            <a:outerShdw blurRad="114300" dist="63500" dir="2700000" algn="tl" rotWithShape="0">
              <a:srgbClr val="68A4C6">
                <a:alpha val="5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6" name="Text1"/>
          <p:cNvSpPr/>
          <p:nvPr>
            <p:custDataLst>
              <p:tags r:id="rId3"/>
            </p:custDataLst>
          </p:nvPr>
        </p:nvSpPr>
        <p:spPr bwMode="auto">
          <a:xfrm>
            <a:off x="1386027" y="2128231"/>
            <a:ext cx="2518144" cy="95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85750" indent="-285750">
              <a:lnSpc>
                <a:spcPct val="150000"/>
              </a:lnSpc>
              <a:buFont typeface="Arial" panose="020B0604020202020204" pitchFamily="34" charset="0"/>
              <a:buChar char="•"/>
            </a:pP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添加正文内容添加正文内容，添加正文内容添加正文内容，添加正文内容。</a:t>
            </a:r>
          </a:p>
        </p:txBody>
      </p:sp>
      <p:sp>
        <p:nvSpPr>
          <p:cNvPr id="17" name="Title"/>
          <p:cNvSpPr>
            <a:spLocks noChangeAspect="1"/>
          </p:cNvSpPr>
          <p:nvPr/>
        </p:nvSpPr>
        <p:spPr>
          <a:xfrm>
            <a:off x="1282594" y="1472429"/>
            <a:ext cx="2212966" cy="720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rgbClr val="68A4C6"/>
                </a:solidFill>
                <a:effectLst/>
                <a:uLnTx/>
                <a:uFillTx/>
                <a:latin typeface="微软雅黑" panose="020B0503020204020204" pitchFamily="34" charset="-122"/>
                <a:ea typeface="微软雅黑" panose="020B0503020204020204" pitchFamily="34" charset="-122"/>
                <a:cs typeface="+mn-ea"/>
                <a:sym typeface="+mn-lt"/>
              </a:rPr>
              <a:t>输入小标题</a:t>
            </a:r>
            <a:endParaRPr kumimoji="0" lang="en-US" altLang="zh-CN" sz="2000" b="1" i="0" u="none" strike="noStrike" kern="0" cap="none" spc="0" normalizeH="0" baseline="0" noProof="0" dirty="0">
              <a:ln>
                <a:noFill/>
              </a:ln>
              <a:solidFill>
                <a:srgbClr val="68A4C6"/>
              </a:solidFill>
              <a:effectLst/>
              <a:uLnTx/>
              <a:uFillTx/>
              <a:latin typeface="微软雅黑" panose="020B0503020204020204" pitchFamily="34" charset="-122"/>
              <a:ea typeface="微软雅黑" panose="020B0503020204020204" pitchFamily="34" charset="-122"/>
              <a:cs typeface="+mn-ea"/>
              <a:sym typeface="+mn-lt"/>
            </a:endParaRPr>
          </a:p>
        </p:txBody>
      </p:sp>
      <p:cxnSp>
        <p:nvCxnSpPr>
          <p:cNvPr id="8" name="直接连接符 7"/>
          <p:cNvCxnSpPr/>
          <p:nvPr/>
        </p:nvCxnSpPr>
        <p:spPr>
          <a:xfrm>
            <a:off x="1497424" y="3593847"/>
            <a:ext cx="2406747" cy="0"/>
          </a:xfrm>
          <a:prstGeom prst="line">
            <a:avLst/>
          </a:prstGeom>
          <a:ln>
            <a:solidFill>
              <a:schemeClr val="tx1">
                <a:lumMod val="50000"/>
                <a:lumOff val="50000"/>
                <a:alpha val="29000"/>
              </a:schemeClr>
            </a:solidFill>
          </a:ln>
        </p:spPr>
        <p:style>
          <a:lnRef idx="2">
            <a:schemeClr val="accent1"/>
          </a:lnRef>
          <a:fillRef idx="0">
            <a:srgbClr val="FFFFFF"/>
          </a:fillRef>
          <a:effectRef idx="0">
            <a:srgbClr val="FFFFFF"/>
          </a:effectRef>
          <a:fontRef idx="minor">
            <a:schemeClr val="tx1"/>
          </a:fontRef>
        </p:style>
      </p:cxnSp>
      <p:sp>
        <p:nvSpPr>
          <p:cNvPr id="10" name="矩形: 圆角 10"/>
          <p:cNvSpPr/>
          <p:nvPr>
            <p:custDataLst>
              <p:tags r:id="rId4"/>
            </p:custDataLst>
          </p:nvPr>
        </p:nvSpPr>
        <p:spPr>
          <a:xfrm flipH="1">
            <a:off x="7849573" y="1343665"/>
            <a:ext cx="3287609" cy="2191549"/>
          </a:xfrm>
          <a:prstGeom prst="roundRect">
            <a:avLst>
              <a:gd name="adj" fmla="val 2430"/>
            </a:avLst>
          </a:prstGeom>
          <a:solidFill>
            <a:srgbClr val="FFFFFF"/>
          </a:solidFill>
          <a:ln w="9525">
            <a:noFill/>
          </a:ln>
          <a:effectLst>
            <a:outerShdw blurRad="139700" dist="63500" dir="2700000" algn="tl" rotWithShape="0">
              <a:srgbClr val="6A69B6">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21" name="Title"/>
          <p:cNvSpPr>
            <a:spLocks noChangeAspect="1"/>
          </p:cNvSpPr>
          <p:nvPr/>
        </p:nvSpPr>
        <p:spPr>
          <a:xfrm>
            <a:off x="8118913" y="1418554"/>
            <a:ext cx="1969770" cy="720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lvl="0">
              <a:lnSpc>
                <a:spcPct val="150000"/>
              </a:lnSpc>
            </a:pPr>
            <a:r>
              <a:rPr lang="zh-CN" altLang="en-US" sz="2000" b="1" dirty="0">
                <a:solidFill>
                  <a:srgbClr val="6A69B6"/>
                </a:solidFill>
                <a:latin typeface="微软雅黑" panose="020B0503020204020204" pitchFamily="34" charset="-122"/>
                <a:ea typeface="微软雅黑" panose="020B0503020204020204" pitchFamily="34" charset="-122"/>
                <a:cs typeface="+mn-ea"/>
                <a:sym typeface="+mn-lt"/>
              </a:rPr>
              <a:t>输入小标题</a:t>
            </a:r>
            <a:endParaRPr kumimoji="0" lang="zh-CN" altLang="en-US" sz="2000" b="1" i="0" u="none" strike="noStrike" kern="1200" cap="none" spc="0" normalizeH="0" baseline="0" noProof="0" dirty="0">
              <a:ln>
                <a:noFill/>
              </a:ln>
              <a:solidFill>
                <a:srgbClr val="6A69B6"/>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44" name="组合 43"/>
          <p:cNvGrpSpPr/>
          <p:nvPr/>
        </p:nvGrpSpPr>
        <p:grpSpPr>
          <a:xfrm>
            <a:off x="6444277" y="2865288"/>
            <a:ext cx="368300" cy="306705"/>
            <a:chOff x="3238" y="4368"/>
            <a:chExt cx="1287" cy="1084"/>
          </a:xfrm>
          <a:noFill/>
        </p:grpSpPr>
        <p:sp>
          <p:nvSpPr>
            <p:cNvPr id="45" name="圆角矩形 44"/>
            <p:cNvSpPr/>
            <p:nvPr/>
          </p:nvSpPr>
          <p:spPr>
            <a:xfrm>
              <a:off x="3345" y="4368"/>
              <a:ext cx="1180" cy="822"/>
            </a:xfrm>
            <a:prstGeom prst="roundRect">
              <a:avLst/>
            </a:prstGeom>
            <a:grpFill/>
            <a:ln w="22225">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46" name="任意多边形 45"/>
            <p:cNvSpPr/>
            <p:nvPr/>
          </p:nvSpPr>
          <p:spPr>
            <a:xfrm>
              <a:off x="3238" y="4474"/>
              <a:ext cx="1180" cy="978"/>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180" h="978">
                  <a:moveTo>
                    <a:pt x="0" y="137"/>
                  </a:moveTo>
                  <a:cubicBezTo>
                    <a:pt x="-2" y="60"/>
                    <a:pt x="68" y="-2"/>
                    <a:pt x="137" y="0"/>
                  </a:cubicBezTo>
                  <a:lnTo>
                    <a:pt x="1043" y="0"/>
                  </a:lnTo>
                  <a:cubicBezTo>
                    <a:pt x="1120" y="-2"/>
                    <a:pt x="1182" y="68"/>
                    <a:pt x="1180" y="137"/>
                  </a:cubicBezTo>
                  <a:lnTo>
                    <a:pt x="1180" y="685"/>
                  </a:lnTo>
                  <a:cubicBezTo>
                    <a:pt x="1182" y="762"/>
                    <a:pt x="1112" y="824"/>
                    <a:pt x="1043" y="822"/>
                  </a:cubicBezTo>
                  <a:lnTo>
                    <a:pt x="927" y="822"/>
                  </a:lnTo>
                  <a:lnTo>
                    <a:pt x="849" y="978"/>
                  </a:lnTo>
                  <a:lnTo>
                    <a:pt x="767" y="822"/>
                  </a:lnTo>
                  <a:lnTo>
                    <a:pt x="137" y="822"/>
                  </a:lnTo>
                  <a:cubicBezTo>
                    <a:pt x="60" y="824"/>
                    <a:pt x="-2" y="754"/>
                    <a:pt x="0" y="685"/>
                  </a:cubicBezTo>
                  <a:lnTo>
                    <a:pt x="0" y="137"/>
                  </a:lnTo>
                  <a:close/>
                </a:path>
              </a:pathLst>
            </a:custGeom>
            <a:grpFill/>
            <a:ln w="22225">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47" name="椭圆 46"/>
            <p:cNvSpPr/>
            <p:nvPr/>
          </p:nvSpPr>
          <p:spPr>
            <a:xfrm>
              <a:off x="3365" y="4727"/>
              <a:ext cx="220" cy="220"/>
            </a:xfrm>
            <a:prstGeom prst="ellipse">
              <a:avLst/>
            </a:prstGeom>
            <a:grpFill/>
            <a:ln w="22225">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48" name="椭圆 47"/>
            <p:cNvSpPr/>
            <p:nvPr/>
          </p:nvSpPr>
          <p:spPr>
            <a:xfrm>
              <a:off x="3717" y="4727"/>
              <a:ext cx="220" cy="220"/>
            </a:xfrm>
            <a:prstGeom prst="ellipse">
              <a:avLst/>
            </a:prstGeom>
            <a:grpFill/>
            <a:ln w="22225">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49" name="椭圆 48"/>
            <p:cNvSpPr/>
            <p:nvPr/>
          </p:nvSpPr>
          <p:spPr>
            <a:xfrm>
              <a:off x="4069" y="4727"/>
              <a:ext cx="220" cy="220"/>
            </a:xfrm>
            <a:prstGeom prst="ellipse">
              <a:avLst/>
            </a:prstGeom>
            <a:grpFill/>
            <a:ln w="22225">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5910051" y="4067368"/>
            <a:ext cx="310515" cy="314325"/>
            <a:chOff x="11737" y="8438"/>
            <a:chExt cx="1450" cy="1440"/>
          </a:xfrm>
          <a:noFill/>
        </p:grpSpPr>
        <p:sp>
          <p:nvSpPr>
            <p:cNvPr id="51" name="圆角矩形 50"/>
            <p:cNvSpPr/>
            <p:nvPr/>
          </p:nvSpPr>
          <p:spPr>
            <a:xfrm>
              <a:off x="11737" y="8438"/>
              <a:ext cx="1450" cy="1440"/>
            </a:xfrm>
            <a:prstGeom prst="roundRect">
              <a:avLst>
                <a:gd name="adj" fmla="val 9144"/>
              </a:avLst>
            </a:prstGeom>
            <a:grpFill/>
            <a:ln w="19050">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2" name="圆角矩形 51"/>
            <p:cNvSpPr/>
            <p:nvPr/>
          </p:nvSpPr>
          <p:spPr>
            <a:xfrm>
              <a:off x="12104" y="8631"/>
              <a:ext cx="898" cy="157"/>
            </a:xfrm>
            <a:prstGeom prst="roundRect">
              <a:avLst>
                <a:gd name="adj" fmla="val 50000"/>
              </a:avLst>
            </a:prstGeom>
            <a:grpFill/>
            <a:ln w="19050" cap="rnd">
              <a:solidFill>
                <a:schemeClr val="bg1"/>
              </a:solidFill>
              <a:roun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3" name="圆角矩形 52"/>
            <p:cNvSpPr/>
            <p:nvPr/>
          </p:nvSpPr>
          <p:spPr>
            <a:xfrm>
              <a:off x="12104" y="9056"/>
              <a:ext cx="898" cy="157"/>
            </a:xfrm>
            <a:prstGeom prst="roundRect">
              <a:avLst>
                <a:gd name="adj" fmla="val 50000"/>
              </a:avLst>
            </a:prstGeom>
            <a:grpFill/>
            <a:ln w="19050" cap="rnd">
              <a:solidFill>
                <a:schemeClr val="bg1"/>
              </a:solidFill>
              <a:roun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4" name="圆角矩形 53"/>
            <p:cNvSpPr/>
            <p:nvPr/>
          </p:nvSpPr>
          <p:spPr>
            <a:xfrm>
              <a:off x="12104" y="9481"/>
              <a:ext cx="898" cy="157"/>
            </a:xfrm>
            <a:prstGeom prst="roundRect">
              <a:avLst>
                <a:gd name="adj" fmla="val 50000"/>
              </a:avLst>
            </a:prstGeom>
            <a:grpFill/>
            <a:ln w="19050" cap="rnd">
              <a:solidFill>
                <a:schemeClr val="bg1"/>
              </a:solidFill>
              <a:roun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5" name="圆角矩形 54"/>
            <p:cNvSpPr/>
            <p:nvPr/>
          </p:nvSpPr>
          <p:spPr>
            <a:xfrm>
              <a:off x="11838" y="8631"/>
              <a:ext cx="168" cy="150"/>
            </a:xfrm>
            <a:prstGeom prst="roundRect">
              <a:avLst>
                <a:gd name="adj" fmla="val 50000"/>
              </a:avLst>
            </a:prstGeom>
            <a:grpFill/>
            <a:ln w="19050" cap="rnd">
              <a:solidFill>
                <a:schemeClr val="bg1"/>
              </a:solidFill>
              <a:roun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6" name="圆角矩形 55"/>
            <p:cNvSpPr/>
            <p:nvPr/>
          </p:nvSpPr>
          <p:spPr>
            <a:xfrm>
              <a:off x="11838" y="9063"/>
              <a:ext cx="168" cy="150"/>
            </a:xfrm>
            <a:prstGeom prst="roundRect">
              <a:avLst>
                <a:gd name="adj" fmla="val 50000"/>
              </a:avLst>
            </a:prstGeom>
            <a:grpFill/>
            <a:ln w="19050" cap="rnd">
              <a:solidFill>
                <a:schemeClr val="bg1"/>
              </a:solidFill>
              <a:roun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7" name="圆角矩形 56"/>
            <p:cNvSpPr/>
            <p:nvPr/>
          </p:nvSpPr>
          <p:spPr>
            <a:xfrm>
              <a:off x="11838" y="9488"/>
              <a:ext cx="168" cy="150"/>
            </a:xfrm>
            <a:prstGeom prst="roundRect">
              <a:avLst>
                <a:gd name="adj" fmla="val 50000"/>
              </a:avLst>
            </a:prstGeom>
            <a:grpFill/>
            <a:ln w="19050" cap="rnd">
              <a:solidFill>
                <a:schemeClr val="bg1"/>
              </a:solidFill>
              <a:roun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5313177" y="2798686"/>
            <a:ext cx="331470" cy="401320"/>
            <a:chOff x="2984" y="6901"/>
            <a:chExt cx="590" cy="714"/>
          </a:xfrm>
        </p:grpSpPr>
        <p:grpSp>
          <p:nvGrpSpPr>
            <p:cNvPr id="59" name="组合 58"/>
            <p:cNvGrpSpPr/>
            <p:nvPr/>
          </p:nvGrpSpPr>
          <p:grpSpPr>
            <a:xfrm>
              <a:off x="2984" y="7021"/>
              <a:ext cx="590" cy="595"/>
              <a:chOff x="2984" y="7021"/>
              <a:chExt cx="590" cy="595"/>
            </a:xfrm>
          </p:grpSpPr>
          <p:grpSp>
            <p:nvGrpSpPr>
              <p:cNvPr id="60" name="组合 59"/>
              <p:cNvGrpSpPr/>
              <p:nvPr/>
            </p:nvGrpSpPr>
            <p:grpSpPr>
              <a:xfrm>
                <a:off x="2984" y="7021"/>
                <a:ext cx="590" cy="595"/>
                <a:chOff x="2984" y="7381"/>
                <a:chExt cx="2467" cy="2481"/>
              </a:xfrm>
            </p:grpSpPr>
            <p:sp>
              <p:nvSpPr>
                <p:cNvPr id="61" name="圆角矩形 60"/>
                <p:cNvSpPr/>
                <p:nvPr/>
              </p:nvSpPr>
              <p:spPr>
                <a:xfrm>
                  <a:off x="3278" y="7397"/>
                  <a:ext cx="2173" cy="2136"/>
                </a:xfrm>
                <a:prstGeom prst="roundRect">
                  <a:avLst>
                    <a:gd name="adj" fmla="val 10133"/>
                  </a:avLst>
                </a:prstGeom>
                <a:noFill/>
                <a:ln w="22225">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62" name="任意多边形 61"/>
                <p:cNvSpPr/>
                <p:nvPr/>
              </p:nvSpPr>
              <p:spPr>
                <a:xfrm flipV="1">
                  <a:off x="2984" y="7720"/>
                  <a:ext cx="2174" cy="2142"/>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2174" h="2142">
                      <a:moveTo>
                        <a:pt x="1680" y="490"/>
                      </a:moveTo>
                      <a:lnTo>
                        <a:pt x="1680" y="7"/>
                      </a:lnTo>
                      <a:lnTo>
                        <a:pt x="2167" y="490"/>
                      </a:lnTo>
                      <a:lnTo>
                        <a:pt x="1680" y="490"/>
                      </a:lnTo>
                      <a:close/>
                      <a:moveTo>
                        <a:pt x="1680" y="6"/>
                      </a:moveTo>
                      <a:lnTo>
                        <a:pt x="1680" y="0"/>
                      </a:lnTo>
                      <a:lnTo>
                        <a:pt x="1686" y="6"/>
                      </a:lnTo>
                      <a:lnTo>
                        <a:pt x="1680" y="6"/>
                      </a:lnTo>
                      <a:close/>
                      <a:moveTo>
                        <a:pt x="2173" y="489"/>
                      </a:moveTo>
                      <a:lnTo>
                        <a:pt x="2174" y="490"/>
                      </a:lnTo>
                      <a:lnTo>
                        <a:pt x="2173" y="490"/>
                      </a:lnTo>
                      <a:lnTo>
                        <a:pt x="2173" y="489"/>
                      </a:lnTo>
                      <a:close/>
                      <a:moveTo>
                        <a:pt x="0" y="1926"/>
                      </a:moveTo>
                      <a:lnTo>
                        <a:pt x="0" y="1931"/>
                      </a:lnTo>
                      <a:lnTo>
                        <a:pt x="0" y="1937"/>
                      </a:lnTo>
                      <a:cubicBezTo>
                        <a:pt x="-3" y="2054"/>
                        <a:pt x="128" y="2146"/>
                        <a:pt x="210" y="2142"/>
                      </a:cubicBezTo>
                      <a:lnTo>
                        <a:pt x="214" y="2142"/>
                      </a:lnTo>
                      <a:lnTo>
                        <a:pt x="220" y="2142"/>
                      </a:lnTo>
                      <a:lnTo>
                        <a:pt x="1954" y="2142"/>
                      </a:lnTo>
                      <a:lnTo>
                        <a:pt x="1960" y="2142"/>
                      </a:lnTo>
                      <a:lnTo>
                        <a:pt x="1965" y="2142"/>
                      </a:lnTo>
                      <a:cubicBezTo>
                        <a:pt x="2084" y="2145"/>
                        <a:pt x="2177" y="2016"/>
                        <a:pt x="2173" y="1935"/>
                      </a:cubicBezTo>
                      <a:lnTo>
                        <a:pt x="2173" y="1931"/>
                      </a:lnTo>
                      <a:lnTo>
                        <a:pt x="2173" y="1926"/>
                      </a:lnTo>
                      <a:lnTo>
                        <a:pt x="2173" y="496"/>
                      </a:lnTo>
                      <a:lnTo>
                        <a:pt x="1679" y="496"/>
                      </a:lnTo>
                      <a:lnTo>
                        <a:pt x="1679" y="6"/>
                      </a:lnTo>
                      <a:lnTo>
                        <a:pt x="220" y="6"/>
                      </a:lnTo>
                      <a:lnTo>
                        <a:pt x="214" y="6"/>
                      </a:lnTo>
                      <a:lnTo>
                        <a:pt x="208" y="6"/>
                      </a:lnTo>
                      <a:cubicBezTo>
                        <a:pt x="89" y="3"/>
                        <a:pt x="-3" y="132"/>
                        <a:pt x="0" y="213"/>
                      </a:cubicBezTo>
                      <a:lnTo>
                        <a:pt x="0" y="218"/>
                      </a:lnTo>
                      <a:lnTo>
                        <a:pt x="0" y="223"/>
                      </a:lnTo>
                      <a:lnTo>
                        <a:pt x="0" y="1926"/>
                      </a:lnTo>
                      <a:close/>
                      <a:moveTo>
                        <a:pt x="2173" y="496"/>
                      </a:moveTo>
                      <a:lnTo>
                        <a:pt x="2173" y="490"/>
                      </a:lnTo>
                      <a:lnTo>
                        <a:pt x="2167" y="490"/>
                      </a:lnTo>
                      <a:lnTo>
                        <a:pt x="2173" y="496"/>
                      </a:lnTo>
                      <a:close/>
                      <a:moveTo>
                        <a:pt x="2173" y="489"/>
                      </a:moveTo>
                      <a:lnTo>
                        <a:pt x="2173" y="480"/>
                      </a:lnTo>
                      <a:lnTo>
                        <a:pt x="1693" y="6"/>
                      </a:lnTo>
                      <a:lnTo>
                        <a:pt x="1686" y="6"/>
                      </a:lnTo>
                      <a:lnTo>
                        <a:pt x="2173" y="489"/>
                      </a:lnTo>
                      <a:close/>
                      <a:moveTo>
                        <a:pt x="1680" y="6"/>
                      </a:moveTo>
                      <a:lnTo>
                        <a:pt x="1679" y="6"/>
                      </a:lnTo>
                      <a:lnTo>
                        <a:pt x="1680" y="7"/>
                      </a:lnTo>
                      <a:lnTo>
                        <a:pt x="1680" y="6"/>
                      </a:lnTo>
                      <a:close/>
                    </a:path>
                  </a:pathLst>
                </a:custGeom>
                <a:noFill/>
                <a:ln w="22225" cap="rnd">
                  <a:solidFill>
                    <a:schemeClr val="bg1"/>
                  </a:solidFill>
                  <a:round/>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cxnSp>
              <p:nvCxnSpPr>
                <p:cNvPr id="63" name="直接连接符 62"/>
                <p:cNvCxnSpPr/>
                <p:nvPr/>
              </p:nvCxnSpPr>
              <p:spPr>
                <a:xfrm>
                  <a:off x="3458" y="8463"/>
                  <a:ext cx="1197" cy="0"/>
                </a:xfrm>
                <a:prstGeom prst="line">
                  <a:avLst/>
                </a:prstGeom>
                <a:ln w="22225">
                  <a:solidFill>
                    <a:schemeClr val="bg1"/>
                  </a:solidFill>
                </a:ln>
              </p:spPr>
              <p:style>
                <a:lnRef idx="2">
                  <a:schemeClr val="accent1"/>
                </a:lnRef>
                <a:fillRef idx="0">
                  <a:srgbClr val="FFFFFF"/>
                </a:fillRef>
                <a:effectRef idx="0">
                  <a:srgbClr val="FFFFFF"/>
                </a:effectRef>
                <a:fontRef idx="minor">
                  <a:schemeClr val="tx1"/>
                </a:fontRef>
              </p:style>
            </p:cxnSp>
            <p:sp>
              <p:nvSpPr>
                <p:cNvPr id="64" name="任意多边形 63"/>
                <p:cNvSpPr/>
                <p:nvPr/>
              </p:nvSpPr>
              <p:spPr>
                <a:xfrm>
                  <a:off x="4168" y="7381"/>
                  <a:ext cx="490" cy="792"/>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19" h="194">
                      <a:moveTo>
                        <a:pt x="119" y="0"/>
                      </a:moveTo>
                      <a:lnTo>
                        <a:pt x="119" y="174"/>
                      </a:lnTo>
                      <a:cubicBezTo>
                        <a:pt x="120" y="186"/>
                        <a:pt x="107" y="195"/>
                        <a:pt x="99" y="194"/>
                      </a:cubicBezTo>
                      <a:lnTo>
                        <a:pt x="20" y="194"/>
                      </a:lnTo>
                      <a:cubicBezTo>
                        <a:pt x="8" y="195"/>
                        <a:pt x="-1" y="182"/>
                        <a:pt x="0" y="174"/>
                      </a:cubicBezTo>
                      <a:lnTo>
                        <a:pt x="0" y="0"/>
                      </a:lnTo>
                      <a:lnTo>
                        <a:pt x="119" y="0"/>
                      </a:lnTo>
                      <a:close/>
                    </a:path>
                  </a:pathLst>
                </a:custGeom>
                <a:noFill/>
                <a:ln w="22225">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grpSp>
          <p:cxnSp>
            <p:nvCxnSpPr>
              <p:cNvPr id="65" name="直接连接符 64"/>
              <p:cNvCxnSpPr/>
              <p:nvPr/>
            </p:nvCxnSpPr>
            <p:spPr>
              <a:xfrm>
                <a:off x="3097" y="7388"/>
                <a:ext cx="286" cy="0"/>
              </a:xfrm>
              <a:prstGeom prst="line">
                <a:avLst/>
              </a:prstGeom>
              <a:ln w="22225">
                <a:solidFill>
                  <a:schemeClr val="bg1"/>
                </a:solidFill>
              </a:ln>
            </p:spPr>
            <p:style>
              <a:lnRef idx="2">
                <a:schemeClr val="accent1"/>
              </a:lnRef>
              <a:fillRef idx="0">
                <a:srgbClr val="FFFFFF"/>
              </a:fillRef>
              <a:effectRef idx="0">
                <a:srgbClr val="FFFFFF"/>
              </a:effectRef>
              <a:fontRef idx="minor">
                <a:schemeClr val="tx1"/>
              </a:fontRef>
            </p:style>
          </p:cxnSp>
        </p:grpSp>
        <p:sp>
          <p:nvSpPr>
            <p:cNvPr id="66" name="任意多边形 65"/>
            <p:cNvSpPr/>
            <p:nvPr/>
          </p:nvSpPr>
          <p:spPr>
            <a:xfrm>
              <a:off x="3207" y="6901"/>
              <a:ext cx="178" cy="120"/>
            </a:xfrm>
            <a:custGeom>
              <a:avLst/>
              <a:gdLst>
                <a:gd name="adj" fmla="val 32954"/>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76" h="99">
                  <a:moveTo>
                    <a:pt x="0" y="58"/>
                  </a:moveTo>
                  <a:cubicBezTo>
                    <a:pt x="-1" y="25"/>
                    <a:pt x="29" y="-1"/>
                    <a:pt x="58" y="0"/>
                  </a:cubicBezTo>
                  <a:lnTo>
                    <a:pt x="118" y="0"/>
                  </a:lnTo>
                  <a:cubicBezTo>
                    <a:pt x="151" y="-1"/>
                    <a:pt x="177" y="29"/>
                    <a:pt x="176" y="58"/>
                  </a:cubicBezTo>
                  <a:lnTo>
                    <a:pt x="176" y="99"/>
                  </a:lnTo>
                  <a:lnTo>
                    <a:pt x="0" y="99"/>
                  </a:lnTo>
                  <a:lnTo>
                    <a:pt x="0" y="58"/>
                  </a:lnTo>
                  <a:close/>
                </a:path>
              </a:pathLst>
            </a:custGeom>
            <a:noFill/>
            <a:ln w="22225">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70" name="Text1"/>
          <p:cNvSpPr/>
          <p:nvPr>
            <p:custDataLst>
              <p:tags r:id="rId5"/>
            </p:custDataLst>
          </p:nvPr>
        </p:nvSpPr>
        <p:spPr bwMode="auto">
          <a:xfrm>
            <a:off x="1409394" y="4594013"/>
            <a:ext cx="2494777" cy="112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p>
            <a:pPr marL="285750" lvl="0" indent="-285750">
              <a:lnSpc>
                <a:spcPct val="150000"/>
              </a:lnSpc>
              <a:buFont typeface="Arial" panose="020B0604020202020204" pitchFamily="34" charset="0"/>
              <a:buChar char="•"/>
            </a:pP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添加正文内容添加正文内容，添加正文内容添加正文</a:t>
            </a:r>
            <a:r>
              <a:rPr lang="zh-CN" altLang="en-US" sz="1400" kern="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内容，添加</a:t>
            </a: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正文</a:t>
            </a:r>
            <a:r>
              <a:rPr lang="zh-CN" altLang="en-US" sz="1400" kern="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内容。</a:t>
            </a:r>
            <a:endPar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p:txBody>
      </p:sp>
      <p:sp>
        <p:nvSpPr>
          <p:cNvPr id="71" name="Title"/>
          <p:cNvSpPr>
            <a:spLocks noChangeAspect="1"/>
          </p:cNvSpPr>
          <p:nvPr/>
        </p:nvSpPr>
        <p:spPr>
          <a:xfrm>
            <a:off x="1278930" y="3917265"/>
            <a:ext cx="2330971" cy="720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rgbClr val="68A4C6"/>
                </a:solidFill>
                <a:effectLst/>
                <a:uLnTx/>
                <a:uFillTx/>
                <a:latin typeface="微软雅黑" panose="020B0503020204020204" pitchFamily="34" charset="-122"/>
                <a:ea typeface="微软雅黑" panose="020B0503020204020204" pitchFamily="34" charset="-122"/>
                <a:cs typeface="+mn-ea"/>
                <a:sym typeface="+mn-lt"/>
              </a:rPr>
              <a:t>输入小标题</a:t>
            </a:r>
            <a:endParaRPr kumimoji="0" lang="en-US" altLang="zh-CN" sz="2000" b="1" i="0" u="none" strike="noStrike" kern="0" cap="none" spc="0" normalizeH="0" baseline="0" noProof="0" dirty="0">
              <a:ln>
                <a:noFill/>
              </a:ln>
              <a:solidFill>
                <a:srgbClr val="68A4C6"/>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2" name="Text1"/>
          <p:cNvSpPr/>
          <p:nvPr>
            <p:custDataLst>
              <p:tags r:id="rId6"/>
            </p:custDataLst>
          </p:nvPr>
        </p:nvSpPr>
        <p:spPr bwMode="auto">
          <a:xfrm>
            <a:off x="8246509" y="2098188"/>
            <a:ext cx="2572044" cy="138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p>
            <a:pPr marL="285750" indent="-285750">
              <a:lnSpc>
                <a:spcPct val="150000"/>
              </a:lnSpc>
              <a:buFont typeface="Arial" panose="020B0604020202020204" pitchFamily="34" charset="0"/>
              <a:buChar char="•"/>
            </a:pP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添加正文内容添加正文内容，添加正文内容添加正文</a:t>
            </a:r>
            <a:r>
              <a:rPr lang="zh-CN" altLang="en-US" sz="1400" kern="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内容，</a:t>
            </a: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添加正文</a:t>
            </a:r>
            <a:r>
              <a:rPr lang="zh-CN" altLang="en-US" sz="1400" kern="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内容。</a:t>
            </a:r>
            <a:endPar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p:txBody>
      </p:sp>
      <p:sp>
        <p:nvSpPr>
          <p:cNvPr id="76" name="小李PPT1">
            <a:extLst>
              <a:ext uri="{FF2B5EF4-FFF2-40B4-BE49-F238E27FC236}">
                <a16:creationId xmlns:a16="http://schemas.microsoft.com/office/drawing/2014/main" id="{E1B43288-D221-A7A2-595B-AA04284C8D23}"/>
              </a:ext>
            </a:extLst>
          </p:cNvPr>
          <p:cNvSpPr txBox="1"/>
          <p:nvPr/>
        </p:nvSpPr>
        <p:spPr>
          <a:xfrm>
            <a:off x="363836" y="244861"/>
            <a:ext cx="4493538" cy="523220"/>
          </a:xfrm>
          <a:prstGeom prst="rect">
            <a:avLst/>
          </a:prstGeom>
          <a:noFill/>
        </p:spPr>
        <p:txBody>
          <a:bodyPr wrap="none" rtlCol="0">
            <a:spAutoFit/>
          </a:bodyPr>
          <a:lstStyle/>
          <a:p>
            <a:pPr lvl="0">
              <a:spcAft>
                <a:spcPts val="500"/>
              </a:spcAft>
              <a:defRPr/>
            </a:pP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添加标题文字</a:t>
            </a:r>
            <a:r>
              <a:rPr lang="zh-CN" altLang="en-US" sz="2800" b="1" dirty="0" smtClean="0">
                <a:solidFill>
                  <a:srgbClr val="6C2280"/>
                </a:solidFill>
                <a:latin typeface="微软雅黑" panose="020B0503020204020204" pitchFamily="34" charset="-122"/>
                <a:ea typeface="微软雅黑" panose="020B0503020204020204" pitchFamily="34" charset="-122"/>
                <a:cs typeface="Alibaba PuHuiTi" pitchFamily="18" charset="-122"/>
              </a:rPr>
              <a:t>（文字排版</a:t>
            </a: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a:t>
            </a:r>
          </a:p>
        </p:txBody>
      </p:sp>
      <p:cxnSp>
        <p:nvCxnSpPr>
          <p:cNvPr id="77" name="直线连接符 3">
            <a:extLst>
              <a:ext uri="{FF2B5EF4-FFF2-40B4-BE49-F238E27FC236}">
                <a16:creationId xmlns:a16="http://schemas.microsoft.com/office/drawing/2014/main" id="{6C9B2295-9DCA-6479-A37D-96E286785844}"/>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78" name="图片 77"/>
          <p:cNvPicPr>
            <a:picLocks noChangeAspect="1"/>
          </p:cNvPicPr>
          <p:nvPr/>
        </p:nvPicPr>
        <p:blipFill rotWithShape="1">
          <a:blip r:embed="rId19"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grpSp>
        <p:nvGrpSpPr>
          <p:cNvPr id="2" name="组合 1"/>
          <p:cNvGrpSpPr/>
          <p:nvPr/>
        </p:nvGrpSpPr>
        <p:grpSpPr>
          <a:xfrm>
            <a:off x="1431565" y="2268229"/>
            <a:ext cx="149793" cy="149793"/>
            <a:chOff x="1184604" y="2178086"/>
            <a:chExt cx="149793" cy="149793"/>
          </a:xfrm>
        </p:grpSpPr>
        <p:sp>
          <p:nvSpPr>
            <p:cNvPr id="83" name="椭圆 82"/>
            <p:cNvSpPr/>
            <p:nvPr/>
          </p:nvSpPr>
          <p:spPr>
            <a:xfrm>
              <a:off x="1184604" y="2178086"/>
              <a:ext cx="149793" cy="149793"/>
            </a:xfrm>
            <a:prstGeom prst="ellipse">
              <a:avLst/>
            </a:prstGeom>
            <a:solidFill>
              <a:srgbClr val="C5D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1218045" y="2214269"/>
              <a:ext cx="84196" cy="80268"/>
            </a:xfrm>
            <a:prstGeom prst="ellipse">
              <a:avLst/>
            </a:prstGeom>
            <a:solidFill>
              <a:srgbClr val="68A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7" name="组合 86"/>
          <p:cNvGrpSpPr/>
          <p:nvPr/>
        </p:nvGrpSpPr>
        <p:grpSpPr>
          <a:xfrm>
            <a:off x="1441394" y="4738015"/>
            <a:ext cx="139964" cy="139964"/>
            <a:chOff x="-873393" y="1299311"/>
            <a:chExt cx="718548" cy="718548"/>
          </a:xfrm>
        </p:grpSpPr>
        <p:sp>
          <p:nvSpPr>
            <p:cNvPr id="88" name="椭圆 87"/>
            <p:cNvSpPr/>
            <p:nvPr/>
          </p:nvSpPr>
          <p:spPr>
            <a:xfrm>
              <a:off x="-873393" y="1299311"/>
              <a:ext cx="718548" cy="718548"/>
            </a:xfrm>
            <a:prstGeom prst="ellipse">
              <a:avLst/>
            </a:prstGeom>
            <a:solidFill>
              <a:srgbClr val="C5D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719496" y="1453208"/>
              <a:ext cx="410755" cy="410755"/>
            </a:xfrm>
            <a:prstGeom prst="ellipse">
              <a:avLst/>
            </a:prstGeom>
            <a:solidFill>
              <a:srgbClr val="68A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1" name="矩形: 圆角 10"/>
          <p:cNvSpPr/>
          <p:nvPr>
            <p:custDataLst>
              <p:tags r:id="rId7"/>
            </p:custDataLst>
          </p:nvPr>
        </p:nvSpPr>
        <p:spPr>
          <a:xfrm flipH="1">
            <a:off x="7849572" y="3861694"/>
            <a:ext cx="3287609" cy="2191549"/>
          </a:xfrm>
          <a:prstGeom prst="roundRect">
            <a:avLst>
              <a:gd name="adj" fmla="val 2430"/>
            </a:avLst>
          </a:prstGeom>
          <a:solidFill>
            <a:srgbClr val="FFFFFF"/>
          </a:solidFill>
          <a:ln w="9525">
            <a:noFill/>
          </a:ln>
          <a:effectLst>
            <a:outerShdw blurRad="177800" dist="63500" dir="2700000" algn="tl" rotWithShape="0">
              <a:srgbClr val="912C8D">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73" name="Title"/>
          <p:cNvSpPr>
            <a:spLocks noChangeAspect="1"/>
          </p:cNvSpPr>
          <p:nvPr/>
        </p:nvSpPr>
        <p:spPr>
          <a:xfrm>
            <a:off x="8115486" y="3917265"/>
            <a:ext cx="1969770" cy="720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lvl="0">
              <a:lnSpc>
                <a:spcPct val="150000"/>
              </a:lnSpc>
            </a:pPr>
            <a:r>
              <a:rPr lang="zh-CN" altLang="en-US" sz="2000" b="1" dirty="0">
                <a:solidFill>
                  <a:srgbClr val="912C8D"/>
                </a:solidFill>
                <a:latin typeface="微软雅黑" panose="020B0503020204020204" pitchFamily="34" charset="-122"/>
                <a:ea typeface="微软雅黑" panose="020B0503020204020204" pitchFamily="34" charset="-122"/>
                <a:cs typeface="+mn-ea"/>
                <a:sym typeface="+mn-lt"/>
              </a:rPr>
              <a:t>输入小标题</a:t>
            </a:r>
            <a:endParaRPr kumimoji="0" lang="zh-CN" altLang="en-US" sz="2000" b="1" i="0" u="none" strike="noStrike" kern="1200" cap="none" spc="0" normalizeH="0" baseline="0" noProof="0" dirty="0">
              <a:ln>
                <a:noFill/>
              </a:ln>
              <a:solidFill>
                <a:srgbClr val="912C8D"/>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4" name="Text1"/>
          <p:cNvSpPr/>
          <p:nvPr>
            <p:custDataLst>
              <p:tags r:id="rId8"/>
            </p:custDataLst>
          </p:nvPr>
        </p:nvSpPr>
        <p:spPr bwMode="auto">
          <a:xfrm>
            <a:off x="8264232" y="4594013"/>
            <a:ext cx="2554321" cy="138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p>
            <a:pPr marL="285750" indent="-285750">
              <a:lnSpc>
                <a:spcPct val="150000"/>
              </a:lnSpc>
              <a:buFont typeface="Arial" panose="020B0604020202020204" pitchFamily="34" charset="0"/>
              <a:buChar char="•"/>
            </a:pP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添加正文内容添加正文内容，添加正文内容添加正文内容，添加正文内容。</a:t>
            </a:r>
          </a:p>
        </p:txBody>
      </p:sp>
      <p:grpSp>
        <p:nvGrpSpPr>
          <p:cNvPr id="7" name="组合 6"/>
          <p:cNvGrpSpPr/>
          <p:nvPr/>
        </p:nvGrpSpPr>
        <p:grpSpPr>
          <a:xfrm>
            <a:off x="8317322" y="4750841"/>
            <a:ext cx="149793" cy="149793"/>
            <a:chOff x="7903639" y="4743289"/>
            <a:chExt cx="149793" cy="149793"/>
          </a:xfrm>
        </p:grpSpPr>
        <p:sp>
          <p:nvSpPr>
            <p:cNvPr id="95" name="椭圆 94"/>
            <p:cNvSpPr/>
            <p:nvPr/>
          </p:nvSpPr>
          <p:spPr>
            <a:xfrm>
              <a:off x="7903639" y="4743289"/>
              <a:ext cx="149793" cy="149793"/>
            </a:xfrm>
            <a:prstGeom prst="ellipse">
              <a:avLst/>
            </a:prstGeom>
            <a:solidFill>
              <a:srgbClr val="C1A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7937080" y="4779472"/>
              <a:ext cx="84196" cy="802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9" name="组合 98"/>
          <p:cNvGrpSpPr/>
          <p:nvPr/>
        </p:nvGrpSpPr>
        <p:grpSpPr>
          <a:xfrm>
            <a:off x="8318987" y="2232283"/>
            <a:ext cx="139964" cy="139964"/>
            <a:chOff x="-873393" y="1299311"/>
            <a:chExt cx="718548" cy="718548"/>
          </a:xfrm>
        </p:grpSpPr>
        <p:sp>
          <p:nvSpPr>
            <p:cNvPr id="100" name="椭圆 99"/>
            <p:cNvSpPr/>
            <p:nvPr/>
          </p:nvSpPr>
          <p:spPr>
            <a:xfrm>
              <a:off x="-873393" y="1299311"/>
              <a:ext cx="718548" cy="718548"/>
            </a:xfrm>
            <a:prstGeom prst="ellipse">
              <a:avLst/>
            </a:prstGeom>
            <a:solidFill>
              <a:srgbClr val="BDB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719496" y="1453208"/>
              <a:ext cx="410755" cy="410755"/>
            </a:xfrm>
            <a:prstGeom prst="ellipse">
              <a:avLst/>
            </a:prstGeom>
            <a:solidFill>
              <a:srgbClr val="6A6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extLst>
      <p:ext uri="{BB962C8B-B14F-4D97-AF65-F5344CB8AC3E}">
        <p14:creationId xmlns:p14="http://schemas.microsoft.com/office/powerpoint/2010/main" val="3251598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042095B-8E0C-2250-4599-47E8E4019005}"/>
            </a:ext>
          </a:extLst>
        </p:cNvPr>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27561"/>
          <a:stretch/>
        </p:blipFill>
        <p:spPr>
          <a:xfrm>
            <a:off x="8090549" y="1288111"/>
            <a:ext cx="3294255" cy="1593662"/>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8679" t="15842" b="18340"/>
          <a:stretch/>
        </p:blipFill>
        <p:spPr>
          <a:xfrm>
            <a:off x="4494609" y="1293350"/>
            <a:ext cx="3258486" cy="1571625"/>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t="26658" r="7454" b="7158"/>
          <a:stretch/>
        </p:blipFill>
        <p:spPr>
          <a:xfrm>
            <a:off x="866529" y="1282752"/>
            <a:ext cx="3311694" cy="1579040"/>
          </a:xfrm>
          <a:prstGeom prst="rect">
            <a:avLst/>
          </a:prstGeom>
        </p:spPr>
      </p:pic>
      <p:sp>
        <p:nvSpPr>
          <p:cNvPr id="19" name="任意形状 18">
            <a:extLst>
              <a:ext uri="{FF2B5EF4-FFF2-40B4-BE49-F238E27FC236}">
                <a16:creationId xmlns:a16="http://schemas.microsoft.com/office/drawing/2014/main" id="{ACAF57B3-C6A1-7B4E-49D7-E49FF38E404B}"/>
              </a:ext>
            </a:extLst>
          </p:cNvPr>
          <p:cNvSpPr/>
          <p:nvPr/>
        </p:nvSpPr>
        <p:spPr>
          <a:xfrm>
            <a:off x="866529" y="3674682"/>
            <a:ext cx="10518276" cy="45719"/>
          </a:xfrm>
          <a:custGeom>
            <a:avLst/>
            <a:gdLst>
              <a:gd name="connsiteX0" fmla="*/ 0 w 11275060"/>
              <a:gd name="connsiteY0" fmla="*/ 0 h 12700"/>
              <a:gd name="connsiteX1" fmla="*/ 11275060 w 11275060"/>
              <a:gd name="connsiteY1" fmla="*/ 0 h 12700"/>
            </a:gdLst>
            <a:ahLst/>
            <a:cxnLst>
              <a:cxn ang="0">
                <a:pos x="connsiteX0" y="connsiteY0"/>
              </a:cxn>
              <a:cxn ang="0">
                <a:pos x="connsiteX1" y="connsiteY1"/>
              </a:cxn>
            </a:cxnLst>
            <a:rect l="l" t="t" r="r" b="b"/>
            <a:pathLst>
              <a:path w="11275060" h="12700">
                <a:moveTo>
                  <a:pt x="0" y="0"/>
                </a:moveTo>
                <a:lnTo>
                  <a:pt x="11275060" y="0"/>
                </a:lnTo>
              </a:path>
            </a:pathLst>
          </a:custGeom>
          <a:ln w="19050" cap="flat">
            <a:solidFill>
              <a:schemeClr val="bg2">
                <a:lumMod val="90000"/>
              </a:schemeClr>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20" name="任意形状 19">
            <a:extLst>
              <a:ext uri="{FF2B5EF4-FFF2-40B4-BE49-F238E27FC236}">
                <a16:creationId xmlns:a16="http://schemas.microsoft.com/office/drawing/2014/main" id="{FE128CAB-C0BF-AC44-E9BC-C5AB82851A66}"/>
              </a:ext>
            </a:extLst>
          </p:cNvPr>
          <p:cNvSpPr/>
          <p:nvPr/>
        </p:nvSpPr>
        <p:spPr>
          <a:xfrm>
            <a:off x="2478832" y="3627692"/>
            <a:ext cx="93979" cy="93979"/>
          </a:xfrm>
          <a:custGeom>
            <a:avLst/>
            <a:gdLst>
              <a:gd name="connsiteX0" fmla="*/ 93980 w 93979"/>
              <a:gd name="connsiteY0" fmla="*/ 46990 h 93979"/>
              <a:gd name="connsiteX1" fmla="*/ 46990 w 93979"/>
              <a:gd name="connsiteY1" fmla="*/ 93980 h 93979"/>
              <a:gd name="connsiteX2" fmla="*/ 0 w 93979"/>
              <a:gd name="connsiteY2" fmla="*/ 46990 h 93979"/>
              <a:gd name="connsiteX3" fmla="*/ 46990 w 93979"/>
              <a:gd name="connsiteY3" fmla="*/ 0 h 93979"/>
              <a:gd name="connsiteX4" fmla="*/ 93980 w 93979"/>
              <a:gd name="connsiteY4" fmla="*/ 46990 h 93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9" h="93979">
                <a:moveTo>
                  <a:pt x="93980" y="46990"/>
                </a:moveTo>
                <a:cubicBezTo>
                  <a:pt x="93980" y="72942"/>
                  <a:pt x="72942" y="93980"/>
                  <a:pt x="46990" y="93980"/>
                </a:cubicBezTo>
                <a:cubicBezTo>
                  <a:pt x="21038" y="93980"/>
                  <a:pt x="0" y="72942"/>
                  <a:pt x="0" y="46990"/>
                </a:cubicBezTo>
                <a:cubicBezTo>
                  <a:pt x="0" y="21038"/>
                  <a:pt x="21038" y="0"/>
                  <a:pt x="46990" y="0"/>
                </a:cubicBezTo>
                <a:cubicBezTo>
                  <a:pt x="72942" y="0"/>
                  <a:pt x="93980" y="21038"/>
                  <a:pt x="93980" y="46990"/>
                </a:cubicBezTo>
                <a:close/>
              </a:path>
            </a:pathLst>
          </a:custGeom>
          <a:solidFill>
            <a:srgbClr val="581969"/>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21" name="任意形状 20">
            <a:extLst>
              <a:ext uri="{FF2B5EF4-FFF2-40B4-BE49-F238E27FC236}">
                <a16:creationId xmlns:a16="http://schemas.microsoft.com/office/drawing/2014/main" id="{865FAA20-9FE9-198E-890A-449EF1636593}"/>
              </a:ext>
            </a:extLst>
          </p:cNvPr>
          <p:cNvSpPr/>
          <p:nvPr/>
        </p:nvSpPr>
        <p:spPr>
          <a:xfrm>
            <a:off x="6076862" y="3632956"/>
            <a:ext cx="93979" cy="93979"/>
          </a:xfrm>
          <a:custGeom>
            <a:avLst/>
            <a:gdLst>
              <a:gd name="connsiteX0" fmla="*/ 93980 w 93979"/>
              <a:gd name="connsiteY0" fmla="*/ 46990 h 93979"/>
              <a:gd name="connsiteX1" fmla="*/ 46990 w 93979"/>
              <a:gd name="connsiteY1" fmla="*/ 93980 h 93979"/>
              <a:gd name="connsiteX2" fmla="*/ 0 w 93979"/>
              <a:gd name="connsiteY2" fmla="*/ 46990 h 93979"/>
              <a:gd name="connsiteX3" fmla="*/ 46990 w 93979"/>
              <a:gd name="connsiteY3" fmla="*/ 0 h 93979"/>
              <a:gd name="connsiteX4" fmla="*/ 93980 w 93979"/>
              <a:gd name="connsiteY4" fmla="*/ 46990 h 93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9" h="93979">
                <a:moveTo>
                  <a:pt x="93980" y="46990"/>
                </a:moveTo>
                <a:cubicBezTo>
                  <a:pt x="93980" y="72942"/>
                  <a:pt x="72942" y="93980"/>
                  <a:pt x="46990" y="93980"/>
                </a:cubicBezTo>
                <a:cubicBezTo>
                  <a:pt x="21038" y="93980"/>
                  <a:pt x="0" y="72942"/>
                  <a:pt x="0" y="46990"/>
                </a:cubicBezTo>
                <a:cubicBezTo>
                  <a:pt x="0" y="21038"/>
                  <a:pt x="21038" y="0"/>
                  <a:pt x="46990" y="0"/>
                </a:cubicBezTo>
                <a:cubicBezTo>
                  <a:pt x="72942" y="0"/>
                  <a:pt x="93980" y="21038"/>
                  <a:pt x="93980" y="46990"/>
                </a:cubicBezTo>
                <a:close/>
              </a:path>
            </a:pathLst>
          </a:custGeom>
          <a:solidFill>
            <a:srgbClr val="7030A0"/>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22" name="任意形状 21">
            <a:extLst>
              <a:ext uri="{FF2B5EF4-FFF2-40B4-BE49-F238E27FC236}">
                <a16:creationId xmlns:a16="http://schemas.microsoft.com/office/drawing/2014/main" id="{5364A4A1-4D0F-33B6-8B99-71783937AF6D}"/>
              </a:ext>
            </a:extLst>
          </p:cNvPr>
          <p:cNvSpPr/>
          <p:nvPr/>
        </p:nvSpPr>
        <p:spPr>
          <a:xfrm>
            <a:off x="9688628" y="3628088"/>
            <a:ext cx="93980" cy="93979"/>
          </a:xfrm>
          <a:custGeom>
            <a:avLst/>
            <a:gdLst>
              <a:gd name="connsiteX0" fmla="*/ 93980 w 93980"/>
              <a:gd name="connsiteY0" fmla="*/ 46990 h 93979"/>
              <a:gd name="connsiteX1" fmla="*/ 46990 w 93980"/>
              <a:gd name="connsiteY1" fmla="*/ 93980 h 93979"/>
              <a:gd name="connsiteX2" fmla="*/ 0 w 93980"/>
              <a:gd name="connsiteY2" fmla="*/ 46990 h 93979"/>
              <a:gd name="connsiteX3" fmla="*/ 46990 w 93980"/>
              <a:gd name="connsiteY3" fmla="*/ 0 h 93979"/>
              <a:gd name="connsiteX4" fmla="*/ 93980 w 93980"/>
              <a:gd name="connsiteY4" fmla="*/ 46990 h 93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80" h="93979">
                <a:moveTo>
                  <a:pt x="93980" y="46990"/>
                </a:moveTo>
                <a:cubicBezTo>
                  <a:pt x="93980" y="72942"/>
                  <a:pt x="72942" y="93980"/>
                  <a:pt x="46990" y="93980"/>
                </a:cubicBezTo>
                <a:cubicBezTo>
                  <a:pt x="21038" y="93980"/>
                  <a:pt x="0" y="72942"/>
                  <a:pt x="0" y="46990"/>
                </a:cubicBezTo>
                <a:cubicBezTo>
                  <a:pt x="0" y="21038"/>
                  <a:pt x="21038" y="0"/>
                  <a:pt x="46990" y="0"/>
                </a:cubicBezTo>
                <a:cubicBezTo>
                  <a:pt x="72942" y="0"/>
                  <a:pt x="93980" y="21038"/>
                  <a:pt x="93980" y="46990"/>
                </a:cubicBezTo>
                <a:close/>
              </a:path>
            </a:pathLst>
          </a:custGeom>
          <a:solidFill>
            <a:schemeClr val="accent3"/>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23" name="文本框 22">
            <a:extLst>
              <a:ext uri="{FF2B5EF4-FFF2-40B4-BE49-F238E27FC236}">
                <a16:creationId xmlns:a16="http://schemas.microsoft.com/office/drawing/2014/main" id="{DD917BC5-3C67-2CA6-236B-050764AA9BA4}"/>
              </a:ext>
            </a:extLst>
          </p:cNvPr>
          <p:cNvSpPr txBox="1"/>
          <p:nvPr/>
        </p:nvSpPr>
        <p:spPr>
          <a:xfrm>
            <a:off x="1180479" y="4422800"/>
            <a:ext cx="2604718" cy="1384995"/>
          </a:xfrm>
          <a:prstGeom prst="rect">
            <a:avLst/>
          </a:prstGeom>
          <a:noFill/>
          <a:ln>
            <a:noFill/>
          </a:ln>
        </p:spPr>
        <p:txBody>
          <a:bodyPr wrap="square" rtlCol="0">
            <a:spAutoFit/>
          </a:bodyPr>
          <a:lstStyle/>
          <a:p>
            <a:pPr marL="285750" indent="-285750" algn="just">
              <a:lnSpc>
                <a:spcPct val="150000"/>
              </a:lnSpc>
              <a:buFont typeface="Arial" panose="020B0604020202020204" pitchFamily="34" charset="0"/>
              <a:buChar cha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添加正文内容添加正文内容，添加正文内容添加正文</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cs typeface="Alibaba PuHuiTi" pitchFamily="18" charset="-122"/>
              </a:rPr>
              <a:t>内容；</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添加正文内容添加正文内容，添加正文内容添加正文</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cs typeface="Alibaba PuHuiTi" pitchFamily="18" charset="-122"/>
              </a:rPr>
              <a:t>内容</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Alibaba PuHuiTi" pitchFamily="18" charset="-122"/>
              </a:rPr>
              <a:t>。</a:t>
            </a:r>
          </a:p>
        </p:txBody>
      </p:sp>
      <p:sp>
        <p:nvSpPr>
          <p:cNvPr id="26" name="矩形 25">
            <a:extLst>
              <a:ext uri="{FF2B5EF4-FFF2-40B4-BE49-F238E27FC236}">
                <a16:creationId xmlns:a16="http://schemas.microsoft.com/office/drawing/2014/main" id="{0F6F572B-2D58-8FC2-F810-C205F80299BA}"/>
              </a:ext>
            </a:extLst>
          </p:cNvPr>
          <p:cNvSpPr/>
          <p:nvPr/>
        </p:nvSpPr>
        <p:spPr>
          <a:xfrm>
            <a:off x="870235" y="2861792"/>
            <a:ext cx="3307988" cy="466011"/>
          </a:xfrm>
          <a:prstGeom prst="rect">
            <a:avLst/>
          </a:prstGeom>
          <a:solidFill>
            <a:srgbClr val="5819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kumimoji="1" lang="zh-CN" altLang="en-US" sz="1600" b="1" dirty="0" smtClean="0">
                <a:solidFill>
                  <a:srgbClr val="FFFFFF"/>
                </a:solidFill>
                <a:latin typeface="微软雅黑" panose="020B0503020204020204" pitchFamily="34" charset="-122"/>
                <a:ea typeface="微软雅黑" panose="020B0503020204020204" pitchFamily="34" charset="-122"/>
                <a:cs typeface="Alibaba PuHuiTi" pitchFamily="18" charset="-122"/>
              </a:rPr>
              <a:t>请添加图片</a:t>
            </a:r>
            <a:r>
              <a:rPr kumimoji="1" lang="zh-CN" altLang="en-US" sz="1600" b="1" dirty="0">
                <a:solidFill>
                  <a:srgbClr val="FFFFFF"/>
                </a:solidFill>
                <a:latin typeface="微软雅黑" panose="020B0503020204020204" pitchFamily="34" charset="-122"/>
                <a:ea typeface="微软雅黑" panose="020B0503020204020204" pitchFamily="34" charset="-122"/>
                <a:cs typeface="Alibaba PuHuiTi" pitchFamily="18" charset="-122"/>
              </a:rPr>
              <a:t>描述</a:t>
            </a:r>
          </a:p>
        </p:txBody>
      </p:sp>
      <p:sp>
        <p:nvSpPr>
          <p:cNvPr id="56" name="文本框 55">
            <a:extLst>
              <a:ext uri="{FF2B5EF4-FFF2-40B4-BE49-F238E27FC236}">
                <a16:creationId xmlns:a16="http://schemas.microsoft.com/office/drawing/2014/main" id="{C5BEE677-6EE5-51DA-FA68-54E8C7004AB3}"/>
              </a:ext>
            </a:extLst>
          </p:cNvPr>
          <p:cNvSpPr txBox="1"/>
          <p:nvPr/>
        </p:nvSpPr>
        <p:spPr>
          <a:xfrm>
            <a:off x="1285498" y="3899654"/>
            <a:ext cx="247375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srgbClr val="581969"/>
                </a:solidFill>
                <a:effectLst/>
                <a:uLnTx/>
                <a:uFillTx/>
                <a:latin typeface="微软雅黑" panose="020B0503020204020204" pitchFamily="34" charset="-122"/>
                <a:ea typeface="微软雅黑" panose="020B0503020204020204" pitchFamily="34" charset="-122"/>
                <a:cs typeface="Alibaba PuHuiTi" pitchFamily="18" charset="-122"/>
              </a:rPr>
              <a:t>2025.1——2025.3</a:t>
            </a:r>
            <a:endParaRPr kumimoji="1" lang="zh-CN" altLang="en-US" sz="2000" b="1" i="0" u="none" strike="noStrike" kern="1200" cap="none" spc="0" normalizeH="0" baseline="0" noProof="0" dirty="0">
              <a:ln>
                <a:noFill/>
              </a:ln>
              <a:solidFill>
                <a:srgbClr val="581969"/>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57" name="文本框 56">
            <a:extLst>
              <a:ext uri="{FF2B5EF4-FFF2-40B4-BE49-F238E27FC236}">
                <a16:creationId xmlns:a16="http://schemas.microsoft.com/office/drawing/2014/main" id="{65937B2D-6496-DAD2-F7C2-56337079B336}"/>
              </a:ext>
            </a:extLst>
          </p:cNvPr>
          <p:cNvSpPr txBox="1"/>
          <p:nvPr/>
        </p:nvSpPr>
        <p:spPr>
          <a:xfrm>
            <a:off x="4886973" y="3898420"/>
            <a:ext cx="247375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Alibaba PuHuiTi" pitchFamily="18" charset="-122"/>
              </a:rPr>
              <a:t>2025.4——2025.7</a:t>
            </a:r>
            <a:endParaRPr kumimoji="1" lang="zh-CN" altLang="en-US" sz="20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58" name="文本框 57">
            <a:extLst>
              <a:ext uri="{FF2B5EF4-FFF2-40B4-BE49-F238E27FC236}">
                <a16:creationId xmlns:a16="http://schemas.microsoft.com/office/drawing/2014/main" id="{46849071-0454-0DCA-A243-AA6D98C71A79}"/>
              </a:ext>
            </a:extLst>
          </p:cNvPr>
          <p:cNvSpPr txBox="1"/>
          <p:nvPr/>
        </p:nvSpPr>
        <p:spPr>
          <a:xfrm>
            <a:off x="8419392" y="3905261"/>
            <a:ext cx="263245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srgbClr val="68A4C6"/>
                </a:solidFill>
                <a:effectLst/>
                <a:uLnTx/>
                <a:uFillTx/>
                <a:latin typeface="微软雅黑" panose="020B0503020204020204" pitchFamily="34" charset="-122"/>
                <a:ea typeface="微软雅黑" panose="020B0503020204020204" pitchFamily="34" charset="-122"/>
                <a:cs typeface="Alibaba PuHuiTi" pitchFamily="18" charset="-122"/>
              </a:rPr>
              <a:t>2025.9——2025.12</a:t>
            </a:r>
            <a:endParaRPr kumimoji="1" lang="zh-CN" altLang="en-US" sz="2000" b="1" i="0" u="none" strike="noStrike" kern="1200" cap="none" spc="0" normalizeH="0" baseline="0" noProof="0" dirty="0">
              <a:ln>
                <a:noFill/>
              </a:ln>
              <a:solidFill>
                <a:srgbClr val="68A4C6"/>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6" name="文本框 5">
            <a:extLst>
              <a:ext uri="{FF2B5EF4-FFF2-40B4-BE49-F238E27FC236}">
                <a16:creationId xmlns:a16="http://schemas.microsoft.com/office/drawing/2014/main" id="{C6FD6F0B-5747-D236-7ECA-B7E9CD03A0FF}"/>
              </a:ext>
            </a:extLst>
          </p:cNvPr>
          <p:cNvSpPr txBox="1"/>
          <p:nvPr/>
        </p:nvSpPr>
        <p:spPr>
          <a:xfrm>
            <a:off x="877855" y="2548851"/>
            <a:ext cx="10941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gradFill>
                  <a:gsLst>
                    <a:gs pos="70000">
                      <a:srgbClr val="FFFFFF">
                        <a:alpha val="0"/>
                      </a:srgbClr>
                    </a:gs>
                    <a:gs pos="0">
                      <a:srgbClr val="FFFFFF"/>
                    </a:gs>
                  </a:gsLst>
                  <a:lin ang="5400000" scaled="1"/>
                </a:gradFill>
                <a:effectLst/>
                <a:uLnTx/>
                <a:uFillTx/>
                <a:latin typeface="微软雅黑" panose="020B0503020204020204" pitchFamily="34" charset="-122"/>
                <a:ea typeface="微软雅黑" panose="020B0503020204020204" pitchFamily="34" charset="-122"/>
                <a:cs typeface="Alibaba PuHuiTi" pitchFamily="18" charset="-122"/>
              </a:rPr>
              <a:t>01</a:t>
            </a:r>
            <a:endParaRPr kumimoji="1" lang="zh-CN" altLang="en-US" sz="4000" b="1" i="0" u="none" strike="noStrike" kern="1200" cap="none" spc="0" normalizeH="0" baseline="0" noProof="0" dirty="0">
              <a:ln>
                <a:noFill/>
              </a:ln>
              <a:gradFill>
                <a:gsLst>
                  <a:gs pos="70000">
                    <a:srgbClr val="FFFFFF">
                      <a:alpha val="0"/>
                    </a:srgbClr>
                  </a:gs>
                  <a:gs pos="0">
                    <a:srgbClr val="FFFFFF"/>
                  </a:gs>
                </a:gsLst>
                <a:lin ang="5400000" scaled="1"/>
              </a:gra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8" name="矩形 7">
            <a:extLst>
              <a:ext uri="{FF2B5EF4-FFF2-40B4-BE49-F238E27FC236}">
                <a16:creationId xmlns:a16="http://schemas.microsoft.com/office/drawing/2014/main" id="{37E3EFD7-C754-2D2D-BF20-4A8632978B82}"/>
              </a:ext>
            </a:extLst>
          </p:cNvPr>
          <p:cNvSpPr/>
          <p:nvPr/>
        </p:nvSpPr>
        <p:spPr>
          <a:xfrm>
            <a:off x="4489220" y="2861792"/>
            <a:ext cx="3263875" cy="466011"/>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1" lang="zh-CN" altLang="en-US" sz="1600" b="1" dirty="0" smtClean="0">
                <a:solidFill>
                  <a:srgbClr val="FFFFFF"/>
                </a:solidFill>
                <a:latin typeface="微软雅黑" panose="020B0503020204020204" pitchFamily="34" charset="-122"/>
                <a:ea typeface="微软雅黑" panose="020B0503020204020204" pitchFamily="34" charset="-122"/>
                <a:cs typeface="Alibaba PuHuiTi" pitchFamily="18" charset="-122"/>
              </a:rPr>
              <a:t>请添加图片</a:t>
            </a:r>
            <a:r>
              <a:rPr kumimoji="1" lang="zh-CN" altLang="en-US" sz="1600" b="1" dirty="0">
                <a:solidFill>
                  <a:srgbClr val="FFFFFF"/>
                </a:solidFill>
                <a:latin typeface="微软雅黑" panose="020B0503020204020204" pitchFamily="34" charset="-122"/>
                <a:ea typeface="微软雅黑" panose="020B0503020204020204" pitchFamily="34" charset="-122"/>
                <a:cs typeface="Alibaba PuHuiTi" pitchFamily="18" charset="-122"/>
              </a:rPr>
              <a:t>描述</a:t>
            </a:r>
          </a:p>
        </p:txBody>
      </p:sp>
      <p:sp>
        <p:nvSpPr>
          <p:cNvPr id="9" name="文本框 8">
            <a:extLst>
              <a:ext uri="{FF2B5EF4-FFF2-40B4-BE49-F238E27FC236}">
                <a16:creationId xmlns:a16="http://schemas.microsoft.com/office/drawing/2014/main" id="{DD07AC23-A044-EE7B-2C44-AD240E699637}"/>
              </a:ext>
            </a:extLst>
          </p:cNvPr>
          <p:cNvSpPr txBox="1"/>
          <p:nvPr/>
        </p:nvSpPr>
        <p:spPr>
          <a:xfrm>
            <a:off x="4496324" y="2548851"/>
            <a:ext cx="10941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gradFill>
                  <a:gsLst>
                    <a:gs pos="70000">
                      <a:srgbClr val="FFFFFF">
                        <a:alpha val="0"/>
                      </a:srgbClr>
                    </a:gs>
                    <a:gs pos="0">
                      <a:srgbClr val="FFFFFF"/>
                    </a:gs>
                  </a:gsLst>
                  <a:lin ang="5400000" scaled="1"/>
                </a:gradFill>
                <a:effectLst/>
                <a:uLnTx/>
                <a:uFillTx/>
                <a:latin typeface="微软雅黑" panose="020B0503020204020204" pitchFamily="34" charset="-122"/>
                <a:ea typeface="微软雅黑" panose="020B0503020204020204" pitchFamily="34" charset="-122"/>
                <a:cs typeface="Alibaba PuHuiTi" pitchFamily="18" charset="-122"/>
              </a:rPr>
              <a:t>02</a:t>
            </a:r>
            <a:endParaRPr kumimoji="1" lang="zh-CN" altLang="en-US" sz="4000" b="1" i="0" u="none" strike="noStrike" kern="1200" cap="none" spc="0" normalizeH="0" baseline="0" noProof="0" dirty="0">
              <a:ln>
                <a:noFill/>
              </a:ln>
              <a:gradFill>
                <a:gsLst>
                  <a:gs pos="70000">
                    <a:srgbClr val="FFFFFF">
                      <a:alpha val="0"/>
                    </a:srgbClr>
                  </a:gs>
                  <a:gs pos="0">
                    <a:srgbClr val="FFFFFF"/>
                  </a:gs>
                </a:gsLst>
                <a:lin ang="5400000" scaled="1"/>
              </a:gra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37" name="小李PPT1">
            <a:extLst>
              <a:ext uri="{FF2B5EF4-FFF2-40B4-BE49-F238E27FC236}">
                <a16:creationId xmlns:a16="http://schemas.microsoft.com/office/drawing/2014/main" id="{E1B43288-D221-A7A2-595B-AA04284C8D23}"/>
              </a:ext>
            </a:extLst>
          </p:cNvPr>
          <p:cNvSpPr txBox="1"/>
          <p:nvPr/>
        </p:nvSpPr>
        <p:spPr>
          <a:xfrm>
            <a:off x="363836" y="244861"/>
            <a:ext cx="4493538" cy="523220"/>
          </a:xfrm>
          <a:prstGeom prst="rect">
            <a:avLst/>
          </a:prstGeom>
          <a:noFill/>
        </p:spPr>
        <p:txBody>
          <a:bodyPr wrap="none" rtlCol="0">
            <a:spAutoFit/>
          </a:bodyPr>
          <a:lstStyle/>
          <a:p>
            <a:pPr lvl="0">
              <a:spcAft>
                <a:spcPts val="500"/>
              </a:spcAft>
              <a:defRPr/>
            </a:pP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添加标题文字（图文排版）</a:t>
            </a:r>
          </a:p>
        </p:txBody>
      </p:sp>
      <p:cxnSp>
        <p:nvCxnSpPr>
          <p:cNvPr id="45" name="直线连接符 3">
            <a:extLst>
              <a:ext uri="{FF2B5EF4-FFF2-40B4-BE49-F238E27FC236}">
                <a16:creationId xmlns:a16="http://schemas.microsoft.com/office/drawing/2014/main" id="{6C9B2295-9DCA-6479-A37D-96E286785844}"/>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52" name="图片 51"/>
          <p:cNvPicPr>
            <a:picLocks noChangeAspect="1"/>
          </p:cNvPicPr>
          <p:nvPr/>
        </p:nvPicPr>
        <p:blipFill rotWithShape="1">
          <a:blip r:embed="rId7"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grpSp>
        <p:nvGrpSpPr>
          <p:cNvPr id="38" name="组合 37"/>
          <p:cNvGrpSpPr/>
          <p:nvPr/>
        </p:nvGrpSpPr>
        <p:grpSpPr>
          <a:xfrm>
            <a:off x="1232274" y="4583864"/>
            <a:ext cx="139964" cy="139964"/>
            <a:chOff x="-873393" y="1299311"/>
            <a:chExt cx="718548" cy="718548"/>
          </a:xfrm>
        </p:grpSpPr>
        <p:sp>
          <p:nvSpPr>
            <p:cNvPr id="39" name="椭圆 38"/>
            <p:cNvSpPr/>
            <p:nvPr/>
          </p:nvSpPr>
          <p:spPr>
            <a:xfrm>
              <a:off x="-873393" y="1299311"/>
              <a:ext cx="718548" cy="718548"/>
            </a:xfrm>
            <a:prstGeom prst="ellipse">
              <a:avLst/>
            </a:prstGeom>
            <a:solidFill>
              <a:srgbClr val="C1A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3" name="椭圆 52"/>
            <p:cNvSpPr/>
            <p:nvPr/>
          </p:nvSpPr>
          <p:spPr>
            <a:xfrm>
              <a:off x="-719496" y="1453208"/>
              <a:ext cx="410755" cy="410755"/>
            </a:xfrm>
            <a:prstGeom prst="ellipse">
              <a:avLst/>
            </a:prstGeom>
            <a:solidFill>
              <a:srgbClr val="912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54" name="组合 53"/>
          <p:cNvGrpSpPr/>
          <p:nvPr/>
        </p:nvGrpSpPr>
        <p:grpSpPr>
          <a:xfrm>
            <a:off x="1232274" y="5217625"/>
            <a:ext cx="139964" cy="139964"/>
            <a:chOff x="-873393" y="1299311"/>
            <a:chExt cx="718548" cy="718548"/>
          </a:xfrm>
        </p:grpSpPr>
        <p:sp>
          <p:nvSpPr>
            <p:cNvPr id="55" name="椭圆 54"/>
            <p:cNvSpPr/>
            <p:nvPr/>
          </p:nvSpPr>
          <p:spPr>
            <a:xfrm>
              <a:off x="-873393" y="1299311"/>
              <a:ext cx="718548" cy="718548"/>
            </a:xfrm>
            <a:prstGeom prst="ellipse">
              <a:avLst/>
            </a:prstGeom>
            <a:solidFill>
              <a:srgbClr val="C1A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9" name="椭圆 58"/>
            <p:cNvSpPr/>
            <p:nvPr/>
          </p:nvSpPr>
          <p:spPr>
            <a:xfrm>
              <a:off x="-719496" y="1453208"/>
              <a:ext cx="410755" cy="410755"/>
            </a:xfrm>
            <a:prstGeom prst="ellipse">
              <a:avLst/>
            </a:prstGeom>
            <a:solidFill>
              <a:srgbClr val="912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60" name="文本框 59">
            <a:extLst>
              <a:ext uri="{FF2B5EF4-FFF2-40B4-BE49-F238E27FC236}">
                <a16:creationId xmlns:a16="http://schemas.microsoft.com/office/drawing/2014/main" id="{DD917BC5-3C67-2CA6-236B-050764AA9BA4}"/>
              </a:ext>
            </a:extLst>
          </p:cNvPr>
          <p:cNvSpPr txBox="1"/>
          <p:nvPr/>
        </p:nvSpPr>
        <p:spPr>
          <a:xfrm>
            <a:off x="4790970" y="4422800"/>
            <a:ext cx="2609297" cy="1384995"/>
          </a:xfrm>
          <a:prstGeom prst="rect">
            <a:avLst/>
          </a:prstGeom>
          <a:noFill/>
          <a:ln>
            <a:noFill/>
          </a:ln>
        </p:spPr>
        <p:txBody>
          <a:bodyPr wrap="square" rtlCol="0">
            <a:spAutoFit/>
          </a:bodyPr>
          <a:lstStyle/>
          <a:p>
            <a:pPr marL="285750" indent="-285750" algn="just">
              <a:lnSpc>
                <a:spcPct val="150000"/>
              </a:lnSpc>
              <a:buFont typeface="Arial" panose="020B0604020202020204" pitchFamily="34" charset="0"/>
              <a:buChar cha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添加正文内容添加正文内容，添加正文内容添加正文内容；添加正文内容添加正文内容，添加正文内容添加正文内容。</a:t>
            </a:r>
          </a:p>
        </p:txBody>
      </p:sp>
      <p:sp>
        <p:nvSpPr>
          <p:cNvPr id="67" name="文本框 66">
            <a:extLst>
              <a:ext uri="{FF2B5EF4-FFF2-40B4-BE49-F238E27FC236}">
                <a16:creationId xmlns:a16="http://schemas.microsoft.com/office/drawing/2014/main" id="{DD917BC5-3C67-2CA6-236B-050764AA9BA4}"/>
              </a:ext>
            </a:extLst>
          </p:cNvPr>
          <p:cNvSpPr txBox="1"/>
          <p:nvPr/>
        </p:nvSpPr>
        <p:spPr>
          <a:xfrm>
            <a:off x="8401461" y="4422800"/>
            <a:ext cx="2603243" cy="1384995"/>
          </a:xfrm>
          <a:prstGeom prst="rect">
            <a:avLst/>
          </a:prstGeom>
          <a:noFill/>
          <a:ln>
            <a:noFill/>
          </a:ln>
        </p:spPr>
        <p:txBody>
          <a:bodyPr wrap="square" rtlCol="0">
            <a:spAutoFit/>
          </a:bodyPr>
          <a:lstStyle/>
          <a:p>
            <a:pPr marL="285750" indent="-285750" algn="just">
              <a:lnSpc>
                <a:spcPct val="150000"/>
              </a:lnSpc>
              <a:buFont typeface="Arial" panose="020B0604020202020204" pitchFamily="34" charset="0"/>
              <a:buChar cha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Alibaba PuHuiTi" pitchFamily="18" charset="-122"/>
              </a:rPr>
              <a:t>添加正文内容添加正文内容，添加正文内容添加正文内容；添加正文内容添加正文内容，添加正文内容添加正文内容。</a:t>
            </a:r>
          </a:p>
        </p:txBody>
      </p:sp>
      <p:grpSp>
        <p:nvGrpSpPr>
          <p:cNvPr id="74" name="组合 73"/>
          <p:cNvGrpSpPr/>
          <p:nvPr/>
        </p:nvGrpSpPr>
        <p:grpSpPr>
          <a:xfrm>
            <a:off x="8438923" y="4583864"/>
            <a:ext cx="139964" cy="139964"/>
            <a:chOff x="-873393" y="1299311"/>
            <a:chExt cx="718548" cy="718548"/>
          </a:xfrm>
        </p:grpSpPr>
        <p:sp>
          <p:nvSpPr>
            <p:cNvPr id="75" name="椭圆 74"/>
            <p:cNvSpPr/>
            <p:nvPr/>
          </p:nvSpPr>
          <p:spPr>
            <a:xfrm>
              <a:off x="-873393" y="1299311"/>
              <a:ext cx="718548" cy="718548"/>
            </a:xfrm>
            <a:prstGeom prst="ellipse">
              <a:avLst/>
            </a:prstGeom>
            <a:solidFill>
              <a:srgbClr val="C5D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6" name="椭圆 75"/>
            <p:cNvSpPr/>
            <p:nvPr/>
          </p:nvSpPr>
          <p:spPr>
            <a:xfrm>
              <a:off x="-719496" y="1453208"/>
              <a:ext cx="410755" cy="410755"/>
            </a:xfrm>
            <a:prstGeom prst="ellipse">
              <a:avLst/>
            </a:prstGeom>
            <a:solidFill>
              <a:srgbClr val="68A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77" name="组合 76"/>
          <p:cNvGrpSpPr/>
          <p:nvPr/>
        </p:nvGrpSpPr>
        <p:grpSpPr>
          <a:xfrm>
            <a:off x="8438923" y="5217625"/>
            <a:ext cx="139964" cy="139964"/>
            <a:chOff x="-873393" y="1299311"/>
            <a:chExt cx="718548" cy="718548"/>
          </a:xfrm>
        </p:grpSpPr>
        <p:sp>
          <p:nvSpPr>
            <p:cNvPr id="78" name="椭圆 77"/>
            <p:cNvSpPr/>
            <p:nvPr/>
          </p:nvSpPr>
          <p:spPr>
            <a:xfrm>
              <a:off x="-873393" y="1299311"/>
              <a:ext cx="718548" cy="718548"/>
            </a:xfrm>
            <a:prstGeom prst="ellipse">
              <a:avLst/>
            </a:prstGeom>
            <a:solidFill>
              <a:srgbClr val="C5D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9" name="椭圆 78"/>
            <p:cNvSpPr/>
            <p:nvPr/>
          </p:nvSpPr>
          <p:spPr>
            <a:xfrm>
              <a:off x="-719496" y="1453208"/>
              <a:ext cx="410755" cy="410755"/>
            </a:xfrm>
            <a:prstGeom prst="ellipse">
              <a:avLst/>
            </a:prstGeom>
            <a:solidFill>
              <a:srgbClr val="68A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80" name="组合 79"/>
          <p:cNvGrpSpPr/>
          <p:nvPr/>
        </p:nvGrpSpPr>
        <p:grpSpPr>
          <a:xfrm>
            <a:off x="4876905" y="4573925"/>
            <a:ext cx="139964" cy="139964"/>
            <a:chOff x="-873393" y="1299311"/>
            <a:chExt cx="718548" cy="718548"/>
          </a:xfrm>
        </p:grpSpPr>
        <p:sp>
          <p:nvSpPr>
            <p:cNvPr id="81" name="椭圆 80"/>
            <p:cNvSpPr/>
            <p:nvPr/>
          </p:nvSpPr>
          <p:spPr>
            <a:xfrm>
              <a:off x="-873393" y="1299311"/>
              <a:ext cx="718548" cy="718548"/>
            </a:xfrm>
            <a:prstGeom prst="ellipse">
              <a:avLst/>
            </a:prstGeom>
            <a:solidFill>
              <a:srgbClr val="C4B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2" name="椭圆 81"/>
            <p:cNvSpPr/>
            <p:nvPr/>
          </p:nvSpPr>
          <p:spPr>
            <a:xfrm>
              <a:off x="-719496" y="1453208"/>
              <a:ext cx="410755" cy="410755"/>
            </a:xfrm>
            <a:prstGeom prst="ellipse">
              <a:avLst/>
            </a:prstGeom>
            <a:solidFill>
              <a:srgbClr val="756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83" name="组合 82"/>
          <p:cNvGrpSpPr/>
          <p:nvPr/>
        </p:nvGrpSpPr>
        <p:grpSpPr>
          <a:xfrm>
            <a:off x="4876905" y="5207686"/>
            <a:ext cx="139964" cy="139964"/>
            <a:chOff x="-873393" y="1299311"/>
            <a:chExt cx="718548" cy="718548"/>
          </a:xfrm>
        </p:grpSpPr>
        <p:sp>
          <p:nvSpPr>
            <p:cNvPr id="84" name="椭圆 83"/>
            <p:cNvSpPr/>
            <p:nvPr/>
          </p:nvSpPr>
          <p:spPr>
            <a:xfrm>
              <a:off x="-873393" y="1299311"/>
              <a:ext cx="718548" cy="718548"/>
            </a:xfrm>
            <a:prstGeom prst="ellipse">
              <a:avLst/>
            </a:prstGeom>
            <a:solidFill>
              <a:srgbClr val="C4B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5" name="椭圆 84"/>
            <p:cNvSpPr/>
            <p:nvPr/>
          </p:nvSpPr>
          <p:spPr>
            <a:xfrm>
              <a:off x="-719496" y="1453208"/>
              <a:ext cx="410755" cy="410755"/>
            </a:xfrm>
            <a:prstGeom prst="ellipse">
              <a:avLst/>
            </a:prstGeom>
            <a:solidFill>
              <a:srgbClr val="756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11" name="矩形 10">
            <a:extLst>
              <a:ext uri="{FF2B5EF4-FFF2-40B4-BE49-F238E27FC236}">
                <a16:creationId xmlns:a16="http://schemas.microsoft.com/office/drawing/2014/main" id="{42FE0DAD-411F-1D01-A0F7-1DFB54A1EA7F}"/>
              </a:ext>
            </a:extLst>
          </p:cNvPr>
          <p:cNvSpPr/>
          <p:nvPr/>
        </p:nvSpPr>
        <p:spPr>
          <a:xfrm>
            <a:off x="8090549" y="2861792"/>
            <a:ext cx="3294255" cy="45801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1" lang="zh-CN" altLang="en-US" sz="1600" b="1" dirty="0" smtClean="0">
                <a:solidFill>
                  <a:srgbClr val="FFFFFF"/>
                </a:solidFill>
                <a:latin typeface="微软雅黑" panose="020B0503020204020204" pitchFamily="34" charset="-122"/>
                <a:ea typeface="微软雅黑" panose="020B0503020204020204" pitchFamily="34" charset="-122"/>
                <a:cs typeface="Alibaba PuHuiTi" pitchFamily="18" charset="-122"/>
              </a:rPr>
              <a:t>请添加图片</a:t>
            </a:r>
            <a:r>
              <a:rPr kumimoji="1" lang="zh-CN" altLang="en-US" sz="1600" b="1" dirty="0">
                <a:solidFill>
                  <a:srgbClr val="FFFFFF"/>
                </a:solidFill>
                <a:latin typeface="微软雅黑" panose="020B0503020204020204" pitchFamily="34" charset="-122"/>
                <a:ea typeface="微软雅黑" panose="020B0503020204020204" pitchFamily="34" charset="-122"/>
                <a:cs typeface="Alibaba PuHuiTi" pitchFamily="18" charset="-122"/>
              </a:rPr>
              <a:t>描述</a:t>
            </a:r>
          </a:p>
        </p:txBody>
      </p:sp>
      <p:sp>
        <p:nvSpPr>
          <p:cNvPr id="13" name="文本框 12">
            <a:extLst>
              <a:ext uri="{FF2B5EF4-FFF2-40B4-BE49-F238E27FC236}">
                <a16:creationId xmlns:a16="http://schemas.microsoft.com/office/drawing/2014/main" id="{618D1F68-5D66-C3A2-3220-3BC7BD9B8D10}"/>
              </a:ext>
            </a:extLst>
          </p:cNvPr>
          <p:cNvSpPr txBox="1"/>
          <p:nvPr/>
        </p:nvSpPr>
        <p:spPr>
          <a:xfrm>
            <a:off x="8101258" y="2548851"/>
            <a:ext cx="10941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gradFill>
                  <a:gsLst>
                    <a:gs pos="70000">
                      <a:srgbClr val="FFFFFF">
                        <a:alpha val="0"/>
                      </a:srgbClr>
                    </a:gs>
                    <a:gs pos="0">
                      <a:srgbClr val="FFFFFF"/>
                    </a:gs>
                  </a:gsLst>
                  <a:lin ang="5400000" scaled="1"/>
                </a:gradFill>
                <a:effectLst/>
                <a:uLnTx/>
                <a:uFillTx/>
                <a:latin typeface="微软雅黑" panose="020B0503020204020204" pitchFamily="34" charset="-122"/>
                <a:ea typeface="微软雅黑" panose="020B0503020204020204" pitchFamily="34" charset="-122"/>
                <a:cs typeface="Alibaba PuHuiTi" pitchFamily="18" charset="-122"/>
              </a:rPr>
              <a:t>03</a:t>
            </a:r>
            <a:endParaRPr kumimoji="1" lang="zh-CN" altLang="en-US" sz="4000" b="1" i="0" u="none" strike="noStrike" kern="1200" cap="none" spc="0" normalizeH="0" baseline="0" noProof="0" dirty="0">
              <a:ln>
                <a:noFill/>
              </a:ln>
              <a:gradFill>
                <a:gsLst>
                  <a:gs pos="70000">
                    <a:srgbClr val="FFFFFF">
                      <a:alpha val="0"/>
                    </a:srgbClr>
                  </a:gs>
                  <a:gs pos="0">
                    <a:srgbClr val="FFFFFF"/>
                  </a:gs>
                </a:gsLst>
                <a:lin ang="5400000" scaled="1"/>
              </a:gradFill>
              <a:effectLst/>
              <a:uLnTx/>
              <a:uFillTx/>
              <a:latin typeface="微软雅黑" panose="020B0503020204020204" pitchFamily="34" charset="-122"/>
              <a:ea typeface="微软雅黑" panose="020B0503020204020204" pitchFamily="34" charset="-122"/>
              <a:cs typeface="Alibaba PuHuiTi" pitchFamily="18" charset="-122"/>
            </a:endParaRPr>
          </a:p>
        </p:txBody>
      </p:sp>
    </p:spTree>
    <p:extLst>
      <p:ext uri="{BB962C8B-B14F-4D97-AF65-F5344CB8AC3E}">
        <p14:creationId xmlns:p14="http://schemas.microsoft.com/office/powerpoint/2010/main" val="280293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6" name="任意多边形: 形状 27"/>
          <p:cNvSpPr/>
          <p:nvPr/>
        </p:nvSpPr>
        <p:spPr>
          <a:xfrm flipH="1" flipV="1">
            <a:off x="5891339" y="1261131"/>
            <a:ext cx="5220612" cy="4934585"/>
          </a:xfrm>
          <a:custGeom>
            <a:avLst/>
            <a:gdLst>
              <a:gd name="connsiteX0" fmla="*/ 1864997 w 1864996"/>
              <a:gd name="connsiteY0" fmla="*/ 932499 h 1864997"/>
              <a:gd name="connsiteX1" fmla="*/ 932498 w 1864996"/>
              <a:gd name="connsiteY1" fmla="*/ 1864997 h 1864997"/>
              <a:gd name="connsiteX2" fmla="*/ 0 w 1864996"/>
              <a:gd name="connsiteY2" fmla="*/ 932499 h 1864997"/>
              <a:gd name="connsiteX3" fmla="*/ 932498 w 1864996"/>
              <a:gd name="connsiteY3" fmla="*/ 0 h 1864997"/>
              <a:gd name="connsiteX4" fmla="*/ 1864997 w 1864996"/>
              <a:gd name="connsiteY4" fmla="*/ 932499 h 1864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9" h="7771">
                <a:moveTo>
                  <a:pt x="0" y="471"/>
                </a:moveTo>
                <a:lnTo>
                  <a:pt x="0" y="7300"/>
                </a:lnTo>
                <a:cubicBezTo>
                  <a:pt x="-8" y="7564"/>
                  <a:pt x="245" y="7777"/>
                  <a:pt x="492" y="7771"/>
                </a:cubicBezTo>
                <a:lnTo>
                  <a:pt x="6873" y="7771"/>
                </a:lnTo>
                <a:cubicBezTo>
                  <a:pt x="7107" y="7778"/>
                  <a:pt x="7314" y="7598"/>
                  <a:pt x="7354" y="7399"/>
                </a:cubicBezTo>
                <a:lnTo>
                  <a:pt x="7855" y="5181"/>
                </a:lnTo>
                <a:cubicBezTo>
                  <a:pt x="7410" y="4960"/>
                  <a:pt x="7082" y="4373"/>
                  <a:pt x="7101" y="3893"/>
                </a:cubicBezTo>
                <a:cubicBezTo>
                  <a:pt x="7062" y="3093"/>
                  <a:pt x="7820" y="2435"/>
                  <a:pt x="8479" y="2421"/>
                </a:cubicBezTo>
                <a:lnTo>
                  <a:pt x="8897" y="570"/>
                </a:lnTo>
                <a:cubicBezTo>
                  <a:pt x="8905" y="538"/>
                  <a:pt x="8909" y="484"/>
                  <a:pt x="8908" y="473"/>
                </a:cubicBezTo>
                <a:cubicBezTo>
                  <a:pt x="8920" y="214"/>
                  <a:pt x="8667" y="-8"/>
                  <a:pt x="8416" y="0"/>
                </a:cubicBezTo>
                <a:lnTo>
                  <a:pt x="492" y="0"/>
                </a:lnTo>
                <a:cubicBezTo>
                  <a:pt x="216" y="-8"/>
                  <a:pt x="-7" y="234"/>
                  <a:pt x="0" y="471"/>
                </a:cubicBezTo>
                <a:close/>
              </a:path>
            </a:pathLst>
          </a:custGeom>
          <a:solidFill>
            <a:srgbClr val="FFFFFF"/>
          </a:solidFill>
          <a:ln w="9525">
            <a:noFill/>
          </a:ln>
          <a:effectLst>
            <a:outerShdw blurRad="241300" dist="38100" dir="8100000" sx="101000" sy="101000" algn="tr" rotWithShape="0">
              <a:srgbClr val="68A4C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32" name="任意多边形: 形状 27"/>
          <p:cNvSpPr/>
          <p:nvPr>
            <p:custDataLst>
              <p:tags r:id="rId2"/>
            </p:custDataLst>
          </p:nvPr>
        </p:nvSpPr>
        <p:spPr>
          <a:xfrm>
            <a:off x="5230772" y="2922834"/>
            <a:ext cx="1600835" cy="1600835"/>
          </a:xfrm>
          <a:custGeom>
            <a:avLst/>
            <a:gdLst>
              <a:gd name="connsiteX0" fmla="*/ 1864997 w 1864996"/>
              <a:gd name="connsiteY0" fmla="*/ 932499 h 1864997"/>
              <a:gd name="connsiteX1" fmla="*/ 932498 w 1864996"/>
              <a:gd name="connsiteY1" fmla="*/ 1864997 h 1864997"/>
              <a:gd name="connsiteX2" fmla="*/ 0 w 1864996"/>
              <a:gd name="connsiteY2" fmla="*/ 932499 h 1864997"/>
              <a:gd name="connsiteX3" fmla="*/ 932498 w 1864996"/>
              <a:gd name="connsiteY3" fmla="*/ 0 h 1864997"/>
              <a:gd name="connsiteX4" fmla="*/ 1864997 w 1864996"/>
              <a:gd name="connsiteY4" fmla="*/ 932499 h 1864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996" h="1864997">
                <a:moveTo>
                  <a:pt x="1864997" y="932499"/>
                </a:moveTo>
                <a:cubicBezTo>
                  <a:pt x="1864997" y="1447503"/>
                  <a:pt x="1447503" y="1864997"/>
                  <a:pt x="932498" y="1864997"/>
                </a:cubicBezTo>
                <a:cubicBezTo>
                  <a:pt x="417494" y="1864997"/>
                  <a:pt x="0" y="1447503"/>
                  <a:pt x="0" y="932499"/>
                </a:cubicBezTo>
                <a:cubicBezTo>
                  <a:pt x="0" y="417494"/>
                  <a:pt x="417494" y="0"/>
                  <a:pt x="932498" y="0"/>
                </a:cubicBezTo>
                <a:cubicBezTo>
                  <a:pt x="1447503" y="0"/>
                  <a:pt x="1864997" y="417494"/>
                  <a:pt x="1864997" y="932499"/>
                </a:cubicBezTo>
                <a:close/>
              </a:path>
            </a:pathLst>
          </a:custGeom>
          <a:gradFill flip="none" rotWithShape="1">
            <a:gsLst>
              <a:gs pos="0">
                <a:srgbClr val="772274">
                  <a:shade val="30000"/>
                  <a:satMod val="115000"/>
                </a:srgbClr>
              </a:gs>
              <a:gs pos="50000">
                <a:srgbClr val="772274">
                  <a:shade val="67500"/>
                  <a:satMod val="115000"/>
                </a:srgbClr>
              </a:gs>
              <a:gs pos="100000">
                <a:srgbClr val="772274">
                  <a:shade val="100000"/>
                  <a:satMod val="115000"/>
                </a:srgbClr>
              </a:gs>
            </a:gsLst>
            <a:lin ang="5400000" scaled="1"/>
            <a:tileRect/>
          </a:gradFill>
          <a:ln>
            <a:noFill/>
          </a:ln>
          <a:effectLst>
            <a:outerShdw blurRad="101600" dist="38100" dir="2700000" algn="tl" rotWithShape="0">
              <a:schemeClr val="accent1">
                <a:lumMod val="75000"/>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1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输入</a:t>
            </a:r>
            <a:endParaRPr kumimoji="0" lang="en-US" altLang="zh-CN" sz="2400" b="1" i="0" u="none" strike="noStrike" kern="1200" cap="none" spc="1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1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标题</a:t>
            </a:r>
          </a:p>
        </p:txBody>
      </p:sp>
      <p:sp>
        <p:nvSpPr>
          <p:cNvPr id="31" name="矩形 30"/>
          <p:cNvSpPr/>
          <p:nvPr>
            <p:custDataLst>
              <p:tags r:id="rId3"/>
            </p:custDataLst>
          </p:nvPr>
        </p:nvSpPr>
        <p:spPr>
          <a:xfrm flipH="1">
            <a:off x="6544313" y="2495161"/>
            <a:ext cx="4395470" cy="3179445"/>
          </a:xfrm>
          <a:prstGeom prst="rect">
            <a:avLst/>
          </a:prstGeom>
          <a:noFill/>
        </p:spPr>
        <p:txBody>
          <a:bodyPr wrap="square" lIns="0" tIns="0" rIns="0" bIns="0" rtlCol="0" anchor="t" anchorCtr="0">
            <a:noAutofit/>
          </a:bodyPr>
          <a:lstStyle/>
          <a:p>
            <a:pPr marL="0" marR="0" lvl="0" indent="0" algn="l" defTabSz="914400" rtl="0" eaLnBrk="1" fontAlgn="auto" latinLnBrk="0" hangingPunct="1">
              <a:lnSpc>
                <a:spcPct val="150000"/>
              </a:lnSpc>
              <a:spcBef>
                <a:spcPct val="0"/>
              </a:spcBef>
              <a:spcAft>
                <a:spcPct val="0"/>
              </a:spcAft>
              <a:buClrTx/>
              <a:buSzTx/>
              <a:buFontTx/>
              <a:buNone/>
              <a:tabLst/>
              <a:defRPr/>
            </a:pPr>
            <a:endParaRPr kumimoji="0" lang="zh-CN" altLang="en-US" sz="1500" b="0" i="0" u="none" strike="noStrike" kern="1200" cap="none" spc="0" normalizeH="0" baseline="0" noProof="0" dirty="0">
              <a:ln>
                <a:noFill/>
                <a:prstDash val="sysDot"/>
              </a:ln>
              <a:solidFill>
                <a:srgbClr val="FFFFFF"/>
              </a:solidFill>
              <a:effectLst/>
              <a:uLnTx/>
              <a:uFillTx/>
              <a:latin typeface="微软雅黑" panose="020B0503020204020204" pitchFamily="34" charset="-122"/>
              <a:ea typeface="微软雅黑" panose="020B0503020204020204" pitchFamily="34" charset="-122"/>
              <a:cs typeface="+mn-ea"/>
            </a:endParaRPr>
          </a:p>
        </p:txBody>
      </p:sp>
      <p:sp>
        <p:nvSpPr>
          <p:cNvPr id="9" name="任意多边形: 形状 27"/>
          <p:cNvSpPr/>
          <p:nvPr/>
        </p:nvSpPr>
        <p:spPr>
          <a:xfrm>
            <a:off x="940933" y="1261135"/>
            <a:ext cx="5220612" cy="4934585"/>
          </a:xfrm>
          <a:custGeom>
            <a:avLst/>
            <a:gdLst>
              <a:gd name="connsiteX0" fmla="*/ 1864997 w 1864996"/>
              <a:gd name="connsiteY0" fmla="*/ 932499 h 1864997"/>
              <a:gd name="connsiteX1" fmla="*/ 932498 w 1864996"/>
              <a:gd name="connsiteY1" fmla="*/ 1864997 h 1864997"/>
              <a:gd name="connsiteX2" fmla="*/ 0 w 1864996"/>
              <a:gd name="connsiteY2" fmla="*/ 932499 h 1864997"/>
              <a:gd name="connsiteX3" fmla="*/ 932498 w 1864996"/>
              <a:gd name="connsiteY3" fmla="*/ 0 h 1864997"/>
              <a:gd name="connsiteX4" fmla="*/ 1864997 w 1864996"/>
              <a:gd name="connsiteY4" fmla="*/ 932499 h 1864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9" h="7771">
                <a:moveTo>
                  <a:pt x="0" y="471"/>
                </a:moveTo>
                <a:lnTo>
                  <a:pt x="0" y="7300"/>
                </a:lnTo>
                <a:cubicBezTo>
                  <a:pt x="-8" y="7564"/>
                  <a:pt x="245" y="7777"/>
                  <a:pt x="492" y="7771"/>
                </a:cubicBezTo>
                <a:lnTo>
                  <a:pt x="6873" y="7771"/>
                </a:lnTo>
                <a:cubicBezTo>
                  <a:pt x="7107" y="7778"/>
                  <a:pt x="7314" y="7598"/>
                  <a:pt x="7354" y="7399"/>
                </a:cubicBezTo>
                <a:lnTo>
                  <a:pt x="7855" y="5181"/>
                </a:lnTo>
                <a:cubicBezTo>
                  <a:pt x="7410" y="4960"/>
                  <a:pt x="7082" y="4373"/>
                  <a:pt x="7101" y="3893"/>
                </a:cubicBezTo>
                <a:cubicBezTo>
                  <a:pt x="7062" y="3093"/>
                  <a:pt x="7820" y="2435"/>
                  <a:pt x="8479" y="2421"/>
                </a:cubicBezTo>
                <a:lnTo>
                  <a:pt x="8897" y="570"/>
                </a:lnTo>
                <a:cubicBezTo>
                  <a:pt x="8905" y="538"/>
                  <a:pt x="8909" y="484"/>
                  <a:pt x="8908" y="473"/>
                </a:cubicBezTo>
                <a:cubicBezTo>
                  <a:pt x="8920" y="214"/>
                  <a:pt x="8667" y="-8"/>
                  <a:pt x="8416" y="0"/>
                </a:cubicBezTo>
                <a:lnTo>
                  <a:pt x="492" y="0"/>
                </a:lnTo>
                <a:cubicBezTo>
                  <a:pt x="216" y="-8"/>
                  <a:pt x="-7" y="234"/>
                  <a:pt x="0" y="471"/>
                </a:cubicBezTo>
                <a:close/>
              </a:path>
            </a:pathLst>
          </a:custGeom>
          <a:solidFill>
            <a:srgbClr val="FFFFFF"/>
          </a:solidFill>
          <a:ln w="9525">
            <a:noFill/>
          </a:ln>
          <a:effectLst>
            <a:outerShdw blurRad="139700" dist="63500" dir="2700000" algn="tl" rotWithShape="0">
              <a:srgbClr val="6A69B6">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1" name="矩形 10"/>
          <p:cNvSpPr/>
          <p:nvPr>
            <p:custDataLst>
              <p:tags r:id="rId4"/>
            </p:custDataLst>
          </p:nvPr>
        </p:nvSpPr>
        <p:spPr>
          <a:xfrm>
            <a:off x="1036630" y="2524343"/>
            <a:ext cx="4395470" cy="3179445"/>
          </a:xfrm>
          <a:prstGeom prst="rect">
            <a:avLst/>
          </a:prstGeom>
          <a:noFill/>
        </p:spPr>
        <p:txBody>
          <a:bodyPr wrap="square" lIns="0" tIns="0" rIns="0" bIns="0" rtlCol="0" anchor="t" anchorCtr="0">
            <a:noAutofit/>
          </a:bodyPr>
          <a:lstStyle/>
          <a:p>
            <a:pPr marL="0" marR="0" lvl="0" indent="0" algn="l" defTabSz="914400" rtl="0" eaLnBrk="1" fontAlgn="auto" latinLnBrk="0" hangingPunct="1">
              <a:lnSpc>
                <a:spcPct val="150000"/>
              </a:lnSpc>
              <a:spcBef>
                <a:spcPct val="0"/>
              </a:spcBef>
              <a:spcAft>
                <a:spcPct val="0"/>
              </a:spcAft>
              <a:buClrTx/>
              <a:buSzTx/>
              <a:buFontTx/>
              <a:buNone/>
              <a:tabLst/>
              <a:defRPr/>
            </a:pPr>
            <a:endParaRPr kumimoji="0" lang="zh-CN" altLang="en-US" sz="1500" b="0" i="0" u="none" strike="noStrike" kern="1200" cap="none" spc="0" normalizeH="0" baseline="0" noProof="0" dirty="0">
              <a:ln>
                <a:noFill/>
                <a:prstDash val="sysDot"/>
              </a:ln>
              <a:solidFill>
                <a:srgbClr val="FFFFFF"/>
              </a:solidFill>
              <a:effectLst/>
              <a:uLnTx/>
              <a:uFillTx/>
              <a:latin typeface="微软雅黑" panose="020B0503020204020204" pitchFamily="34" charset="-122"/>
              <a:ea typeface="微软雅黑" panose="020B0503020204020204" pitchFamily="34" charset="-122"/>
              <a:cs typeface="+mn-ea"/>
            </a:endParaRPr>
          </a:p>
        </p:txBody>
      </p:sp>
      <p:sp>
        <p:nvSpPr>
          <p:cNvPr id="18" name="圆角矩形 17"/>
          <p:cNvSpPr/>
          <p:nvPr/>
        </p:nvSpPr>
        <p:spPr>
          <a:xfrm>
            <a:off x="1427541" y="1609747"/>
            <a:ext cx="1689652" cy="463288"/>
          </a:xfrm>
          <a:prstGeom prst="roundRect">
            <a:avLst>
              <a:gd name="adj" fmla="val 50000"/>
            </a:avLst>
          </a:prstGeom>
          <a:solidFill>
            <a:srgbClr val="912C8D"/>
          </a:solidFill>
          <a:ln w="9525">
            <a:noFill/>
          </a:ln>
          <a:effectLst>
            <a:outerShdw blurRad="50800" dist="38100" dir="5400000" algn="t" rotWithShape="0">
              <a:prstClr val="black">
                <a:alpha val="16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36195"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mn-ea"/>
              </a:rPr>
              <a:t>输入小标题</a:t>
            </a:r>
          </a:p>
        </p:txBody>
      </p:sp>
      <p:sp>
        <p:nvSpPr>
          <p:cNvPr id="63" name="Text1"/>
          <p:cNvSpPr/>
          <p:nvPr>
            <p:custDataLst>
              <p:tags r:id="rId5"/>
            </p:custDataLst>
          </p:nvPr>
        </p:nvSpPr>
        <p:spPr bwMode="auto">
          <a:xfrm>
            <a:off x="1432806" y="2209456"/>
            <a:ext cx="3160464" cy="158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85750" lvl="0" indent="-285750">
              <a:lnSpc>
                <a:spcPct val="150000"/>
              </a:lnSpc>
              <a:buFont typeface="Arial" panose="020B0604020202020204" pitchFamily="34" charset="0"/>
              <a:buChar char="•"/>
            </a:pP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添加正文内容添加正文内容，添加正文内容添加正文内容</a:t>
            </a:r>
            <a:r>
              <a:rPr lang="zh-CN" altLang="en-US" sz="1400" kern="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a:t>
            </a:r>
            <a:endParaRPr lang="en-US" altLang="zh-CN" sz="1400" kern="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a:p>
            <a:pPr marL="285750" lvl="0" indent="-285750">
              <a:lnSpc>
                <a:spcPct val="150000"/>
              </a:lnSpc>
              <a:buFont typeface="Arial" panose="020B0604020202020204" pitchFamily="34" charset="0"/>
              <a:buChar char="•"/>
            </a:pPr>
            <a:r>
              <a:rPr lang="zh-CN" altLang="en-US" sz="1400" kern="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a:t>
            </a: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正文内容添加正文内容，添加正文内容添加正文内容。</a:t>
            </a:r>
          </a:p>
          <a:p>
            <a:pPr lvl="0">
              <a:lnSpc>
                <a:spcPct val="130000"/>
              </a:lnSpc>
              <a:spcAft>
                <a:spcPts val="1200"/>
              </a:spcAft>
            </a:pPr>
            <a:endParaRPr kumimoji="0" lang="zh-CN" altLang="en-US" sz="1400" b="0"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8" name="圆角矩形 67"/>
          <p:cNvSpPr/>
          <p:nvPr/>
        </p:nvSpPr>
        <p:spPr>
          <a:xfrm>
            <a:off x="1427541" y="3884170"/>
            <a:ext cx="1709530" cy="463288"/>
          </a:xfrm>
          <a:prstGeom prst="roundRect">
            <a:avLst>
              <a:gd name="adj" fmla="val 50000"/>
            </a:avLst>
          </a:prstGeom>
          <a:solidFill>
            <a:srgbClr val="7561D6"/>
          </a:solidFill>
          <a:ln w="9525">
            <a:noFill/>
          </a:ln>
          <a:effectLst>
            <a:outerShdw blurRad="50800" dist="38100" dir="5400000" algn="t" rotWithShape="0">
              <a:prstClr val="black">
                <a:alpha val="16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36195"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mn-ea"/>
              </a:rPr>
              <a:t>输入小标题</a:t>
            </a:r>
          </a:p>
        </p:txBody>
      </p:sp>
      <p:sp>
        <p:nvSpPr>
          <p:cNvPr id="72" name="圆角矩形 71"/>
          <p:cNvSpPr/>
          <p:nvPr/>
        </p:nvSpPr>
        <p:spPr>
          <a:xfrm>
            <a:off x="8903361" y="1609747"/>
            <a:ext cx="1699591" cy="463288"/>
          </a:xfrm>
          <a:prstGeom prst="roundRect">
            <a:avLst>
              <a:gd name="adj" fmla="val 50000"/>
            </a:avLst>
          </a:prstGeom>
          <a:solidFill>
            <a:srgbClr val="68A4C6"/>
          </a:solidFill>
          <a:ln w="9525">
            <a:noFill/>
          </a:ln>
          <a:effectLst>
            <a:outerShdw blurRad="50800" dist="38100" dir="5400000" algn="t" rotWithShape="0">
              <a:prstClr val="black">
                <a:alpha val="16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36195"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mn-ea"/>
              </a:rPr>
              <a:t>输入小标题</a:t>
            </a:r>
          </a:p>
        </p:txBody>
      </p:sp>
      <p:sp>
        <p:nvSpPr>
          <p:cNvPr id="76" name="圆角矩形 75"/>
          <p:cNvSpPr/>
          <p:nvPr/>
        </p:nvSpPr>
        <p:spPr>
          <a:xfrm>
            <a:off x="8903361" y="3854353"/>
            <a:ext cx="1689652" cy="463288"/>
          </a:xfrm>
          <a:prstGeom prst="roundRect">
            <a:avLst>
              <a:gd name="adj" fmla="val 50000"/>
            </a:avLst>
          </a:prstGeom>
          <a:solidFill>
            <a:srgbClr val="6A69B6"/>
          </a:solidFill>
          <a:ln w="9525">
            <a:noFill/>
          </a:ln>
          <a:effectLst>
            <a:outerShdw blurRad="50800" dist="38100" dir="5400000" algn="t" rotWithShape="0">
              <a:prstClr val="black">
                <a:alpha val="16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36195"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mn-ea"/>
              </a:rPr>
              <a:t>输入小标题</a:t>
            </a:r>
          </a:p>
        </p:txBody>
      </p:sp>
      <p:sp>
        <p:nvSpPr>
          <p:cNvPr id="77" name="Google Shape;9459;p77"/>
          <p:cNvSpPr/>
          <p:nvPr/>
        </p:nvSpPr>
        <p:spPr>
          <a:xfrm>
            <a:off x="5147418" y="1587237"/>
            <a:ext cx="499110" cy="499072"/>
          </a:xfrm>
          <a:custGeom>
            <a:avLst/>
            <a:gdLst/>
            <a:ahLst/>
            <a:cxnLst/>
            <a:rect l="l" t="t" r="r" b="b"/>
            <a:pathLst>
              <a:path w="12635" h="12634" extrusionOk="0">
                <a:moveTo>
                  <a:pt x="6302" y="2741"/>
                </a:moveTo>
                <a:cubicBezTo>
                  <a:pt x="6774" y="2741"/>
                  <a:pt x="7152" y="3087"/>
                  <a:pt x="7152" y="3560"/>
                </a:cubicBezTo>
                <a:cubicBezTo>
                  <a:pt x="7152" y="4033"/>
                  <a:pt x="6774" y="4411"/>
                  <a:pt x="6302" y="4411"/>
                </a:cubicBezTo>
                <a:cubicBezTo>
                  <a:pt x="5861" y="4411"/>
                  <a:pt x="5483" y="4033"/>
                  <a:pt x="5483" y="3560"/>
                </a:cubicBezTo>
                <a:cubicBezTo>
                  <a:pt x="5483" y="3087"/>
                  <a:pt x="5829" y="2741"/>
                  <a:pt x="6302" y="2741"/>
                </a:cubicBezTo>
                <a:close/>
                <a:moveTo>
                  <a:pt x="11910" y="819"/>
                </a:moveTo>
                <a:lnTo>
                  <a:pt x="11910" y="5230"/>
                </a:lnTo>
                <a:lnTo>
                  <a:pt x="8161" y="5230"/>
                </a:lnTo>
                <a:cubicBezTo>
                  <a:pt x="7972" y="5041"/>
                  <a:pt x="7751" y="4820"/>
                  <a:pt x="7530" y="4726"/>
                </a:cubicBezTo>
                <a:cubicBezTo>
                  <a:pt x="7814" y="4411"/>
                  <a:pt x="8003" y="4001"/>
                  <a:pt x="8003" y="3560"/>
                </a:cubicBezTo>
                <a:cubicBezTo>
                  <a:pt x="8003" y="2678"/>
                  <a:pt x="7247" y="1922"/>
                  <a:pt x="6333" y="1922"/>
                </a:cubicBezTo>
                <a:cubicBezTo>
                  <a:pt x="5451" y="1922"/>
                  <a:pt x="4695" y="2678"/>
                  <a:pt x="4695" y="3560"/>
                </a:cubicBezTo>
                <a:cubicBezTo>
                  <a:pt x="4695" y="4001"/>
                  <a:pt x="4853" y="4411"/>
                  <a:pt x="5168" y="4726"/>
                </a:cubicBezTo>
                <a:cubicBezTo>
                  <a:pt x="4916" y="4820"/>
                  <a:pt x="4695" y="5041"/>
                  <a:pt x="4537" y="5230"/>
                </a:cubicBezTo>
                <a:lnTo>
                  <a:pt x="883" y="5230"/>
                </a:lnTo>
                <a:lnTo>
                  <a:pt x="883" y="819"/>
                </a:lnTo>
                <a:close/>
                <a:moveTo>
                  <a:pt x="6302" y="5230"/>
                </a:moveTo>
                <a:cubicBezTo>
                  <a:pt x="7215" y="5230"/>
                  <a:pt x="7972" y="5986"/>
                  <a:pt x="7972" y="6868"/>
                </a:cubicBezTo>
                <a:lnTo>
                  <a:pt x="4664" y="6868"/>
                </a:lnTo>
                <a:cubicBezTo>
                  <a:pt x="4664" y="5986"/>
                  <a:pt x="5388" y="5230"/>
                  <a:pt x="6302" y="5230"/>
                </a:cubicBezTo>
                <a:close/>
                <a:moveTo>
                  <a:pt x="8287" y="7719"/>
                </a:moveTo>
                <a:lnTo>
                  <a:pt x="7593" y="11846"/>
                </a:lnTo>
                <a:lnTo>
                  <a:pt x="5010" y="11846"/>
                </a:lnTo>
                <a:lnTo>
                  <a:pt x="4285" y="7719"/>
                </a:lnTo>
                <a:close/>
                <a:moveTo>
                  <a:pt x="410" y="0"/>
                </a:moveTo>
                <a:cubicBezTo>
                  <a:pt x="158" y="0"/>
                  <a:pt x="1" y="189"/>
                  <a:pt x="1" y="378"/>
                </a:cubicBezTo>
                <a:lnTo>
                  <a:pt x="1" y="5608"/>
                </a:lnTo>
                <a:cubicBezTo>
                  <a:pt x="1" y="5860"/>
                  <a:pt x="190" y="6017"/>
                  <a:pt x="410" y="6017"/>
                </a:cubicBezTo>
                <a:lnTo>
                  <a:pt x="3970" y="6017"/>
                </a:lnTo>
                <a:cubicBezTo>
                  <a:pt x="3907" y="6301"/>
                  <a:pt x="3813" y="6553"/>
                  <a:pt x="3813" y="6837"/>
                </a:cubicBezTo>
                <a:lnTo>
                  <a:pt x="2994" y="6837"/>
                </a:lnTo>
                <a:cubicBezTo>
                  <a:pt x="2773" y="6837"/>
                  <a:pt x="2616" y="7026"/>
                  <a:pt x="2616" y="7246"/>
                </a:cubicBezTo>
                <a:cubicBezTo>
                  <a:pt x="2616" y="7467"/>
                  <a:pt x="2805" y="7656"/>
                  <a:pt x="2994" y="7656"/>
                </a:cubicBezTo>
                <a:lnTo>
                  <a:pt x="3466" y="7656"/>
                </a:lnTo>
                <a:lnTo>
                  <a:pt x="4254" y="12255"/>
                </a:lnTo>
                <a:cubicBezTo>
                  <a:pt x="4285" y="12476"/>
                  <a:pt x="4443" y="12633"/>
                  <a:pt x="4664" y="12633"/>
                </a:cubicBezTo>
                <a:lnTo>
                  <a:pt x="7972" y="12633"/>
                </a:lnTo>
                <a:cubicBezTo>
                  <a:pt x="8161" y="12633"/>
                  <a:pt x="8350" y="12476"/>
                  <a:pt x="8350" y="12255"/>
                </a:cubicBezTo>
                <a:lnTo>
                  <a:pt x="9137" y="7656"/>
                </a:lnTo>
                <a:lnTo>
                  <a:pt x="9610" y="7656"/>
                </a:lnTo>
                <a:cubicBezTo>
                  <a:pt x="9862" y="7656"/>
                  <a:pt x="10019" y="7467"/>
                  <a:pt x="10019" y="7215"/>
                </a:cubicBezTo>
                <a:cubicBezTo>
                  <a:pt x="10019" y="6994"/>
                  <a:pt x="9799" y="6837"/>
                  <a:pt x="9610" y="6837"/>
                </a:cubicBezTo>
                <a:lnTo>
                  <a:pt x="8791" y="6837"/>
                </a:lnTo>
                <a:cubicBezTo>
                  <a:pt x="8791" y="6553"/>
                  <a:pt x="8759" y="6269"/>
                  <a:pt x="8633" y="6017"/>
                </a:cubicBezTo>
                <a:lnTo>
                  <a:pt x="12225" y="6017"/>
                </a:lnTo>
                <a:cubicBezTo>
                  <a:pt x="12445" y="6017"/>
                  <a:pt x="12603" y="5797"/>
                  <a:pt x="12603" y="5608"/>
                </a:cubicBezTo>
                <a:lnTo>
                  <a:pt x="12603" y="378"/>
                </a:lnTo>
                <a:cubicBezTo>
                  <a:pt x="12634" y="189"/>
                  <a:pt x="12445" y="0"/>
                  <a:pt x="12256" y="0"/>
                </a:cubicBezTo>
                <a:close/>
              </a:path>
            </a:pathLst>
          </a:custGeom>
          <a:solidFill>
            <a:srgbClr val="912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微软雅黑" panose="020B0503020204020204" pitchFamily="34" charset="-122"/>
              <a:ea typeface="微软雅黑" panose="020B0503020204020204" pitchFamily="34" charset="-122"/>
            </a:endParaRPr>
          </a:p>
        </p:txBody>
      </p:sp>
      <p:sp>
        <p:nvSpPr>
          <p:cNvPr id="27" name="小李PPT1">
            <a:extLst>
              <a:ext uri="{FF2B5EF4-FFF2-40B4-BE49-F238E27FC236}">
                <a16:creationId xmlns:a16="http://schemas.microsoft.com/office/drawing/2014/main" id="{E1B43288-D221-A7A2-595B-AA04284C8D23}"/>
              </a:ext>
            </a:extLst>
          </p:cNvPr>
          <p:cNvSpPr txBox="1"/>
          <p:nvPr/>
        </p:nvSpPr>
        <p:spPr>
          <a:xfrm>
            <a:off x="363836" y="244861"/>
            <a:ext cx="4493538" cy="523220"/>
          </a:xfrm>
          <a:prstGeom prst="rect">
            <a:avLst/>
          </a:prstGeom>
          <a:noFill/>
        </p:spPr>
        <p:txBody>
          <a:bodyPr wrap="none" rtlCol="0">
            <a:spAutoFit/>
          </a:bodyPr>
          <a:lstStyle/>
          <a:p>
            <a:pPr>
              <a:spcAft>
                <a:spcPts val="500"/>
              </a:spcAft>
              <a:defRPr/>
            </a:pP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添加标题文字</a:t>
            </a:r>
            <a:r>
              <a:rPr lang="zh-CN" altLang="en-US" sz="2800" b="1" dirty="0" smtClean="0">
                <a:solidFill>
                  <a:srgbClr val="6C2280"/>
                </a:solidFill>
                <a:latin typeface="微软雅黑" panose="020B0503020204020204" pitchFamily="34" charset="-122"/>
                <a:ea typeface="微软雅黑" panose="020B0503020204020204" pitchFamily="34" charset="-122"/>
                <a:cs typeface="Alibaba PuHuiTi" pitchFamily="18" charset="-122"/>
              </a:rPr>
              <a:t>（文字排版</a:t>
            </a: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a:t>
            </a:r>
          </a:p>
        </p:txBody>
      </p:sp>
      <p:cxnSp>
        <p:nvCxnSpPr>
          <p:cNvPr id="28" name="直线连接符 3">
            <a:extLst>
              <a:ext uri="{FF2B5EF4-FFF2-40B4-BE49-F238E27FC236}">
                <a16:creationId xmlns:a16="http://schemas.microsoft.com/office/drawing/2014/main" id="{6C9B2295-9DCA-6479-A37D-96E286785844}"/>
              </a:ext>
            </a:extLst>
          </p:cNvPr>
          <p:cNvCxnSpPr>
            <a:cxnSpLocks/>
          </p:cNvCxnSpPr>
          <p:nvPr/>
        </p:nvCxnSpPr>
        <p:spPr>
          <a:xfrm>
            <a:off x="454763" y="853601"/>
            <a:ext cx="11282474" cy="0"/>
          </a:xfrm>
          <a:prstGeom prst="line">
            <a:avLst/>
          </a:prstGeom>
          <a:noFill/>
          <a:ln w="19050" cap="flat" cmpd="sng" algn="ctr">
            <a:solidFill>
              <a:srgbClr val="6C2280"/>
            </a:solidFill>
            <a:prstDash val="solid"/>
            <a:miter lim="800000"/>
          </a:ln>
          <a:effectLst/>
        </p:spPr>
      </p:cxnSp>
      <p:pic>
        <p:nvPicPr>
          <p:cNvPr id="29" name="图片 28"/>
          <p:cNvPicPr>
            <a:picLocks noChangeAspect="1"/>
          </p:cNvPicPr>
          <p:nvPr/>
        </p:nvPicPr>
        <p:blipFill rotWithShape="1">
          <a:blip r:embed="rId12"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sp>
        <p:nvSpPr>
          <p:cNvPr id="22" name="Text1"/>
          <p:cNvSpPr/>
          <p:nvPr>
            <p:custDataLst>
              <p:tags r:id="rId6"/>
            </p:custDataLst>
          </p:nvPr>
        </p:nvSpPr>
        <p:spPr bwMode="auto">
          <a:xfrm>
            <a:off x="1432805" y="4490587"/>
            <a:ext cx="3200675" cy="158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85750" lvl="0" indent="-285750">
              <a:lnSpc>
                <a:spcPct val="150000"/>
              </a:lnSpc>
              <a:buFont typeface="Arial" panose="020B0604020202020204" pitchFamily="34" charset="0"/>
              <a:buChar char="•"/>
            </a:pP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添加正文内容添加正文内容，添加正文内容添加正文内容；</a:t>
            </a:r>
          </a:p>
          <a:p>
            <a:pPr marL="285750" lvl="0" indent="-285750">
              <a:lnSpc>
                <a:spcPct val="150000"/>
              </a:lnSpc>
              <a:buFont typeface="Arial" panose="020B0604020202020204" pitchFamily="34" charset="0"/>
              <a:buChar char="•"/>
            </a:pP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添加正文内容添加正文内容，添加正文内容添加正文内容</a:t>
            </a:r>
            <a:r>
              <a:rPr lang="zh-CN" altLang="en-US" sz="1400" kern="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a:t>
            </a:r>
            <a:endPar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p:txBody>
      </p:sp>
      <p:sp>
        <p:nvSpPr>
          <p:cNvPr id="24" name="Text1"/>
          <p:cNvSpPr/>
          <p:nvPr>
            <p:custDataLst>
              <p:tags r:id="rId7"/>
            </p:custDataLst>
          </p:nvPr>
        </p:nvSpPr>
        <p:spPr bwMode="auto">
          <a:xfrm>
            <a:off x="7378287" y="2203272"/>
            <a:ext cx="3261179" cy="158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85750" lvl="0" indent="-285750">
              <a:lnSpc>
                <a:spcPct val="150000"/>
              </a:lnSpc>
              <a:buFont typeface="Arial" panose="020B0604020202020204" pitchFamily="34" charset="0"/>
              <a:buChar char="•"/>
            </a:pP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添加正文内容添加正文内容，添加正文内容添加正文内容；</a:t>
            </a:r>
          </a:p>
          <a:p>
            <a:pPr marL="285750" lvl="0" indent="-285750">
              <a:lnSpc>
                <a:spcPct val="150000"/>
              </a:lnSpc>
              <a:buFont typeface="Arial" panose="020B0604020202020204" pitchFamily="34" charset="0"/>
              <a:buChar char="•"/>
            </a:pP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添加正文内容添加正文内容，添加正文内容添加正文内容</a:t>
            </a:r>
            <a:r>
              <a:rPr lang="zh-CN" altLang="en-US" sz="1400" kern="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a:t>
            </a:r>
            <a:endPar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p:txBody>
      </p:sp>
      <p:sp>
        <p:nvSpPr>
          <p:cNvPr id="25" name="Text1"/>
          <p:cNvSpPr/>
          <p:nvPr>
            <p:custDataLst>
              <p:tags r:id="rId8"/>
            </p:custDataLst>
          </p:nvPr>
        </p:nvSpPr>
        <p:spPr bwMode="auto">
          <a:xfrm>
            <a:off x="7378287" y="4484403"/>
            <a:ext cx="3261179" cy="158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285750" lvl="0" indent="-285750">
              <a:lnSpc>
                <a:spcPct val="150000"/>
              </a:lnSpc>
              <a:buFont typeface="Arial" panose="020B0604020202020204" pitchFamily="34" charset="0"/>
              <a:buChar char="•"/>
            </a:pP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添加正文内容添加正文内容，添加正文内容添加正文内容；</a:t>
            </a:r>
          </a:p>
          <a:p>
            <a:pPr marL="285750" lvl="0" indent="-285750">
              <a:lnSpc>
                <a:spcPct val="150000"/>
              </a:lnSpc>
              <a:buFont typeface="Arial" panose="020B0604020202020204" pitchFamily="34" charset="0"/>
              <a:buChar char="•"/>
            </a:pP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添加正文内容添加正文内容，添加正文内容添加正文内容</a:t>
            </a:r>
            <a:r>
              <a:rPr lang="zh-CN" altLang="en-US" sz="1400" kern="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a:t>
            </a:r>
            <a:endPar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p:txBody>
      </p:sp>
      <p:grpSp>
        <p:nvGrpSpPr>
          <p:cNvPr id="33" name="组合 32"/>
          <p:cNvGrpSpPr/>
          <p:nvPr/>
        </p:nvGrpSpPr>
        <p:grpSpPr>
          <a:xfrm>
            <a:off x="1506407" y="2363664"/>
            <a:ext cx="139964" cy="139964"/>
            <a:chOff x="-873393" y="1299311"/>
            <a:chExt cx="718548" cy="718548"/>
          </a:xfrm>
        </p:grpSpPr>
        <p:sp>
          <p:nvSpPr>
            <p:cNvPr id="34" name="椭圆 33"/>
            <p:cNvSpPr/>
            <p:nvPr/>
          </p:nvSpPr>
          <p:spPr>
            <a:xfrm>
              <a:off x="-873393" y="1299311"/>
              <a:ext cx="718548" cy="718548"/>
            </a:xfrm>
            <a:prstGeom prst="ellipse">
              <a:avLst/>
            </a:prstGeom>
            <a:solidFill>
              <a:srgbClr val="C1A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5" name="椭圆 34"/>
            <p:cNvSpPr/>
            <p:nvPr/>
          </p:nvSpPr>
          <p:spPr>
            <a:xfrm>
              <a:off x="-719496" y="1453208"/>
              <a:ext cx="410755" cy="410755"/>
            </a:xfrm>
            <a:prstGeom prst="ellipse">
              <a:avLst/>
            </a:prstGeom>
            <a:solidFill>
              <a:srgbClr val="912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1506407" y="3008058"/>
            <a:ext cx="139964" cy="139964"/>
            <a:chOff x="-873393" y="1299311"/>
            <a:chExt cx="718548" cy="718548"/>
          </a:xfrm>
        </p:grpSpPr>
        <p:sp>
          <p:nvSpPr>
            <p:cNvPr id="37" name="椭圆 36"/>
            <p:cNvSpPr/>
            <p:nvPr/>
          </p:nvSpPr>
          <p:spPr>
            <a:xfrm>
              <a:off x="-873393" y="1299311"/>
              <a:ext cx="718548" cy="718548"/>
            </a:xfrm>
            <a:prstGeom prst="ellipse">
              <a:avLst/>
            </a:prstGeom>
            <a:solidFill>
              <a:srgbClr val="C1A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8" name="椭圆 37"/>
            <p:cNvSpPr/>
            <p:nvPr/>
          </p:nvSpPr>
          <p:spPr>
            <a:xfrm>
              <a:off x="-719496" y="1453208"/>
              <a:ext cx="410755" cy="410755"/>
            </a:xfrm>
            <a:prstGeom prst="ellipse">
              <a:avLst/>
            </a:prstGeom>
            <a:solidFill>
              <a:srgbClr val="912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7424777" y="2363664"/>
            <a:ext cx="139964" cy="139964"/>
            <a:chOff x="-873393" y="1299311"/>
            <a:chExt cx="718548" cy="718548"/>
          </a:xfrm>
        </p:grpSpPr>
        <p:sp>
          <p:nvSpPr>
            <p:cNvPr id="40" name="椭圆 39"/>
            <p:cNvSpPr/>
            <p:nvPr/>
          </p:nvSpPr>
          <p:spPr>
            <a:xfrm>
              <a:off x="-873393" y="1299311"/>
              <a:ext cx="718548" cy="718548"/>
            </a:xfrm>
            <a:prstGeom prst="ellipse">
              <a:avLst/>
            </a:prstGeom>
            <a:solidFill>
              <a:srgbClr val="C5D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1" name="椭圆 40"/>
            <p:cNvSpPr/>
            <p:nvPr/>
          </p:nvSpPr>
          <p:spPr>
            <a:xfrm>
              <a:off x="-719496" y="1453208"/>
              <a:ext cx="410755" cy="410755"/>
            </a:xfrm>
            <a:prstGeom prst="ellipse">
              <a:avLst/>
            </a:prstGeom>
            <a:solidFill>
              <a:srgbClr val="68A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7424777" y="2997425"/>
            <a:ext cx="139964" cy="139964"/>
            <a:chOff x="-873393" y="1299311"/>
            <a:chExt cx="718548" cy="718548"/>
          </a:xfrm>
        </p:grpSpPr>
        <p:sp>
          <p:nvSpPr>
            <p:cNvPr id="43" name="椭圆 42"/>
            <p:cNvSpPr/>
            <p:nvPr/>
          </p:nvSpPr>
          <p:spPr>
            <a:xfrm>
              <a:off x="-873393" y="1299311"/>
              <a:ext cx="718548" cy="718548"/>
            </a:xfrm>
            <a:prstGeom prst="ellipse">
              <a:avLst/>
            </a:prstGeom>
            <a:solidFill>
              <a:srgbClr val="C5D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4" name="椭圆 43"/>
            <p:cNvSpPr/>
            <p:nvPr/>
          </p:nvSpPr>
          <p:spPr>
            <a:xfrm>
              <a:off x="-719496" y="1453208"/>
              <a:ext cx="410755" cy="410755"/>
            </a:xfrm>
            <a:prstGeom prst="ellipse">
              <a:avLst/>
            </a:prstGeom>
            <a:solidFill>
              <a:srgbClr val="68A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1506407" y="4639719"/>
            <a:ext cx="139964" cy="139964"/>
            <a:chOff x="-873393" y="1299311"/>
            <a:chExt cx="718548" cy="718548"/>
          </a:xfrm>
        </p:grpSpPr>
        <p:sp>
          <p:nvSpPr>
            <p:cNvPr id="46" name="椭圆 45"/>
            <p:cNvSpPr/>
            <p:nvPr/>
          </p:nvSpPr>
          <p:spPr>
            <a:xfrm>
              <a:off x="-873393" y="1299311"/>
              <a:ext cx="718548" cy="718548"/>
            </a:xfrm>
            <a:prstGeom prst="ellipse">
              <a:avLst/>
            </a:prstGeom>
            <a:solidFill>
              <a:srgbClr val="C4B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7" name="椭圆 46"/>
            <p:cNvSpPr/>
            <p:nvPr/>
          </p:nvSpPr>
          <p:spPr>
            <a:xfrm>
              <a:off x="-719496" y="1453208"/>
              <a:ext cx="410755" cy="410755"/>
            </a:xfrm>
            <a:prstGeom prst="ellipse">
              <a:avLst/>
            </a:prstGeom>
            <a:solidFill>
              <a:srgbClr val="756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1506407" y="5284113"/>
            <a:ext cx="139964" cy="139964"/>
            <a:chOff x="-873393" y="1299311"/>
            <a:chExt cx="718548" cy="718548"/>
          </a:xfrm>
        </p:grpSpPr>
        <p:sp>
          <p:nvSpPr>
            <p:cNvPr id="49" name="椭圆 48"/>
            <p:cNvSpPr/>
            <p:nvPr/>
          </p:nvSpPr>
          <p:spPr>
            <a:xfrm>
              <a:off x="-873393" y="1299311"/>
              <a:ext cx="718548" cy="718548"/>
            </a:xfrm>
            <a:prstGeom prst="ellipse">
              <a:avLst/>
            </a:prstGeom>
            <a:solidFill>
              <a:srgbClr val="C4B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0" name="椭圆 49"/>
            <p:cNvSpPr/>
            <p:nvPr/>
          </p:nvSpPr>
          <p:spPr>
            <a:xfrm>
              <a:off x="-719496" y="1453208"/>
              <a:ext cx="410755" cy="410755"/>
            </a:xfrm>
            <a:prstGeom prst="ellipse">
              <a:avLst/>
            </a:prstGeom>
            <a:solidFill>
              <a:srgbClr val="756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57" name="组合 56"/>
          <p:cNvGrpSpPr/>
          <p:nvPr/>
        </p:nvGrpSpPr>
        <p:grpSpPr>
          <a:xfrm>
            <a:off x="7424777" y="4638865"/>
            <a:ext cx="139964" cy="139964"/>
            <a:chOff x="-873393" y="1299311"/>
            <a:chExt cx="718548" cy="718548"/>
          </a:xfrm>
        </p:grpSpPr>
        <p:sp>
          <p:nvSpPr>
            <p:cNvPr id="58" name="椭圆 57"/>
            <p:cNvSpPr/>
            <p:nvPr/>
          </p:nvSpPr>
          <p:spPr>
            <a:xfrm>
              <a:off x="-873393" y="1299311"/>
              <a:ext cx="718548" cy="718548"/>
            </a:xfrm>
            <a:prstGeom prst="ellipse">
              <a:avLst/>
            </a:prstGeom>
            <a:solidFill>
              <a:srgbClr val="BDB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9" name="椭圆 58"/>
            <p:cNvSpPr/>
            <p:nvPr/>
          </p:nvSpPr>
          <p:spPr>
            <a:xfrm>
              <a:off x="-719496" y="1453208"/>
              <a:ext cx="410755" cy="410755"/>
            </a:xfrm>
            <a:prstGeom prst="ellipse">
              <a:avLst/>
            </a:prstGeom>
            <a:solidFill>
              <a:srgbClr val="6A6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7424777" y="5283259"/>
            <a:ext cx="139964" cy="139964"/>
            <a:chOff x="-873393" y="1299311"/>
            <a:chExt cx="718548" cy="718548"/>
          </a:xfrm>
        </p:grpSpPr>
        <p:sp>
          <p:nvSpPr>
            <p:cNvPr id="61" name="椭圆 60"/>
            <p:cNvSpPr/>
            <p:nvPr/>
          </p:nvSpPr>
          <p:spPr>
            <a:xfrm>
              <a:off x="-873393" y="1299311"/>
              <a:ext cx="718548" cy="718548"/>
            </a:xfrm>
            <a:prstGeom prst="ellipse">
              <a:avLst/>
            </a:prstGeom>
            <a:solidFill>
              <a:srgbClr val="BDB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2" name="椭圆 61"/>
            <p:cNvSpPr/>
            <p:nvPr/>
          </p:nvSpPr>
          <p:spPr>
            <a:xfrm>
              <a:off x="-719496" y="1453208"/>
              <a:ext cx="410755" cy="410755"/>
            </a:xfrm>
            <a:prstGeom prst="ellipse">
              <a:avLst/>
            </a:prstGeom>
            <a:solidFill>
              <a:srgbClr val="6A6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52" name="组合 51">
            <a:extLst>
              <a:ext uri="{FF2B5EF4-FFF2-40B4-BE49-F238E27FC236}">
                <a16:creationId xmlns:a16="http://schemas.microsoft.com/office/drawing/2014/main" id="{72A6121E-46B9-9D5D-1A0E-16217EDAD228}"/>
              </a:ext>
            </a:extLst>
          </p:cNvPr>
          <p:cNvGrpSpPr>
            <a:grpSpLocks/>
          </p:cNvGrpSpPr>
          <p:nvPr/>
        </p:nvGrpSpPr>
        <p:grpSpPr>
          <a:xfrm>
            <a:off x="6357500" y="5384058"/>
            <a:ext cx="451921" cy="454129"/>
            <a:chOff x="0" y="0"/>
            <a:chExt cx="1905817" cy="1904999"/>
          </a:xfrm>
          <a:solidFill>
            <a:srgbClr val="6A69B6"/>
          </a:solidFill>
        </p:grpSpPr>
        <p:sp>
          <p:nvSpPr>
            <p:cNvPr id="53" name="任意多边形: 形状 80">
              <a:extLst>
                <a:ext uri="{FF2B5EF4-FFF2-40B4-BE49-F238E27FC236}">
                  <a16:creationId xmlns:a16="http://schemas.microsoft.com/office/drawing/2014/main" id="{92BAE802-F395-947E-7F55-27D591FA5C93}"/>
                </a:ext>
              </a:extLst>
            </p:cNvPr>
            <p:cNvSpPr/>
            <p:nvPr/>
          </p:nvSpPr>
          <p:spPr>
            <a:xfrm>
              <a:off x="1149233" y="0"/>
              <a:ext cx="500365" cy="1509625"/>
            </a:xfrm>
            <a:custGeom>
              <a:avLst/>
              <a:gdLst>
                <a:gd name="connsiteX0" fmla="*/ 61358 w 500365"/>
                <a:gd name="connsiteY0" fmla="*/ 1183342 h 1509625"/>
                <a:gd name="connsiteX1" fmla="*/ 71022 w 500365"/>
                <a:gd name="connsiteY1" fmla="*/ 1185161 h 1509625"/>
                <a:gd name="connsiteX2" fmla="*/ 72111 w 500365"/>
                <a:gd name="connsiteY2" fmla="*/ 1185401 h 1509625"/>
                <a:gd name="connsiteX3" fmla="*/ 73929 w 500365"/>
                <a:gd name="connsiteY3" fmla="*/ 1185040 h 1509625"/>
                <a:gd name="connsiteX4" fmla="*/ 80939 w 500365"/>
                <a:gd name="connsiteY4" fmla="*/ 1183703 h 1509625"/>
                <a:gd name="connsiteX5" fmla="*/ 83595 w 500365"/>
                <a:gd name="connsiteY5" fmla="*/ 1182741 h 1509625"/>
                <a:gd name="connsiteX6" fmla="*/ 91821 w 500365"/>
                <a:gd name="connsiteY6" fmla="*/ 1177177 h 1509625"/>
                <a:gd name="connsiteX7" fmla="*/ 250064 w 500365"/>
                <a:gd name="connsiteY7" fmla="*/ 1019021 h 1509625"/>
                <a:gd name="connsiteX8" fmla="*/ 408425 w 500365"/>
                <a:gd name="connsiteY8" fmla="*/ 1177177 h 1509625"/>
                <a:gd name="connsiteX9" fmla="*/ 416650 w 500365"/>
                <a:gd name="connsiteY9" fmla="*/ 1182624 h 1509625"/>
                <a:gd name="connsiteX10" fmla="*/ 419427 w 500365"/>
                <a:gd name="connsiteY10" fmla="*/ 1183584 h 1509625"/>
                <a:gd name="connsiteX11" fmla="*/ 426438 w 500365"/>
                <a:gd name="connsiteY11" fmla="*/ 1184921 h 1509625"/>
                <a:gd name="connsiteX12" fmla="*/ 428253 w 500365"/>
                <a:gd name="connsiteY12" fmla="*/ 1185282 h 1509625"/>
                <a:gd name="connsiteX13" fmla="*/ 429341 w 500365"/>
                <a:gd name="connsiteY13" fmla="*/ 1185040 h 1509625"/>
                <a:gd name="connsiteX14" fmla="*/ 439007 w 500365"/>
                <a:gd name="connsiteY14" fmla="*/ 1183225 h 1509625"/>
                <a:gd name="connsiteX15" fmla="*/ 448075 w 500365"/>
                <a:gd name="connsiteY15" fmla="*/ 1177056 h 1509625"/>
                <a:gd name="connsiteX16" fmla="*/ 456300 w 500365"/>
                <a:gd name="connsiteY16" fmla="*/ 1157208 h 1509625"/>
                <a:gd name="connsiteX17" fmla="*/ 456300 w 500365"/>
                <a:gd name="connsiteY17" fmla="*/ 27955 h 1509625"/>
                <a:gd name="connsiteX18" fmla="*/ 448075 w 500365"/>
                <a:gd name="connsiteY18" fmla="*/ 8104 h 1509625"/>
                <a:gd name="connsiteX19" fmla="*/ 428253 w 500365"/>
                <a:gd name="connsiteY19" fmla="*/ 0 h 1509625"/>
                <a:gd name="connsiteX20" fmla="*/ 72111 w 500365"/>
                <a:gd name="connsiteY20" fmla="*/ 0 h 1509625"/>
                <a:gd name="connsiteX21" fmla="*/ 64493 w 500365"/>
                <a:gd name="connsiteY21" fmla="*/ 1569 h 1509625"/>
                <a:gd name="connsiteX22" fmla="*/ 61228 w 500365"/>
                <a:gd name="connsiteY22" fmla="*/ 2177 h 1509625"/>
                <a:gd name="connsiteX23" fmla="*/ 44066 w 500365"/>
                <a:gd name="connsiteY23" fmla="*/ 28075 h 1509625"/>
                <a:gd name="connsiteX24" fmla="*/ 44066 w 500365"/>
                <a:gd name="connsiteY24" fmla="*/ 1157567 h 1509625"/>
                <a:gd name="connsiteX25" fmla="*/ 61358 w 500365"/>
                <a:gd name="connsiteY25" fmla="*/ 1183342 h 1509625"/>
                <a:gd name="connsiteX26" fmla="*/ 473884 w 500365"/>
                <a:gd name="connsiteY26" fmla="*/ 1454140 h 1509625"/>
                <a:gd name="connsiteX27" fmla="*/ 26469 w 500365"/>
                <a:gd name="connsiteY27" fmla="*/ 1454140 h 1509625"/>
                <a:gd name="connsiteX28" fmla="*/ 0 w 500365"/>
                <a:gd name="connsiteY28" fmla="*/ 1480766 h 1509625"/>
                <a:gd name="connsiteX29" fmla="*/ 26469 w 500365"/>
                <a:gd name="connsiteY29" fmla="*/ 1509625 h 1509625"/>
                <a:gd name="connsiteX30" fmla="*/ 473884 w 500365"/>
                <a:gd name="connsiteY30" fmla="*/ 1509625 h 1509625"/>
                <a:gd name="connsiteX31" fmla="*/ 500364 w 500365"/>
                <a:gd name="connsiteY31" fmla="*/ 1480766 h 1509625"/>
                <a:gd name="connsiteX32" fmla="*/ 473884 w 500365"/>
                <a:gd name="connsiteY32" fmla="*/ 1454140 h 15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0365" h="1509625">
                  <a:moveTo>
                    <a:pt x="61358" y="1183342"/>
                  </a:moveTo>
                  <a:cubicBezTo>
                    <a:pt x="64493" y="1184551"/>
                    <a:pt x="67759" y="1185040"/>
                    <a:pt x="71022" y="1185161"/>
                  </a:cubicBezTo>
                  <a:cubicBezTo>
                    <a:pt x="71383" y="1185161"/>
                    <a:pt x="71753" y="1185401"/>
                    <a:pt x="72111" y="1185401"/>
                  </a:cubicBezTo>
                  <a:cubicBezTo>
                    <a:pt x="72840" y="1185401"/>
                    <a:pt x="73319" y="1185040"/>
                    <a:pt x="73929" y="1185040"/>
                  </a:cubicBezTo>
                  <a:cubicBezTo>
                    <a:pt x="76345" y="1184921"/>
                    <a:pt x="78642" y="1184432"/>
                    <a:pt x="80939" y="1183703"/>
                  </a:cubicBezTo>
                  <a:cubicBezTo>
                    <a:pt x="81908" y="1183463"/>
                    <a:pt x="82746" y="1183104"/>
                    <a:pt x="83595" y="1182741"/>
                  </a:cubicBezTo>
                  <a:cubicBezTo>
                    <a:pt x="86619" y="1181403"/>
                    <a:pt x="89516" y="1179714"/>
                    <a:pt x="91821" y="1177177"/>
                  </a:cubicBezTo>
                  <a:lnTo>
                    <a:pt x="250064" y="1019021"/>
                  </a:lnTo>
                  <a:lnTo>
                    <a:pt x="408425" y="1177177"/>
                  </a:lnTo>
                  <a:cubicBezTo>
                    <a:pt x="410839" y="1179593"/>
                    <a:pt x="413625" y="1181284"/>
                    <a:pt x="416650" y="1182624"/>
                  </a:cubicBezTo>
                  <a:cubicBezTo>
                    <a:pt x="417611" y="1182983"/>
                    <a:pt x="418459" y="1183342"/>
                    <a:pt x="419427" y="1183584"/>
                  </a:cubicBezTo>
                  <a:cubicBezTo>
                    <a:pt x="421724" y="1184313"/>
                    <a:pt x="424020" y="1184793"/>
                    <a:pt x="426438" y="1184921"/>
                  </a:cubicBezTo>
                  <a:cubicBezTo>
                    <a:pt x="427045" y="1184921"/>
                    <a:pt x="427646" y="1185282"/>
                    <a:pt x="428253" y="1185282"/>
                  </a:cubicBezTo>
                  <a:cubicBezTo>
                    <a:pt x="428614" y="1185282"/>
                    <a:pt x="428973" y="1185040"/>
                    <a:pt x="429341" y="1185040"/>
                  </a:cubicBezTo>
                  <a:cubicBezTo>
                    <a:pt x="432606" y="1184921"/>
                    <a:pt x="435871" y="1184432"/>
                    <a:pt x="439007" y="1183225"/>
                  </a:cubicBezTo>
                  <a:cubicBezTo>
                    <a:pt x="442521" y="1181772"/>
                    <a:pt x="445538" y="1179593"/>
                    <a:pt x="448075" y="1177056"/>
                  </a:cubicBezTo>
                  <a:cubicBezTo>
                    <a:pt x="453277" y="1171969"/>
                    <a:pt x="456300" y="1164831"/>
                    <a:pt x="456300" y="1157208"/>
                  </a:cubicBezTo>
                  <a:lnTo>
                    <a:pt x="456300" y="27955"/>
                  </a:lnTo>
                  <a:cubicBezTo>
                    <a:pt x="456300" y="20448"/>
                    <a:pt x="453396" y="13311"/>
                    <a:pt x="448075" y="8104"/>
                  </a:cubicBezTo>
                  <a:cubicBezTo>
                    <a:pt x="442882" y="2907"/>
                    <a:pt x="435741" y="0"/>
                    <a:pt x="428253" y="0"/>
                  </a:cubicBezTo>
                  <a:lnTo>
                    <a:pt x="72111" y="0"/>
                  </a:lnTo>
                  <a:cubicBezTo>
                    <a:pt x="69454" y="0"/>
                    <a:pt x="66909" y="848"/>
                    <a:pt x="64493" y="1569"/>
                  </a:cubicBezTo>
                  <a:cubicBezTo>
                    <a:pt x="63406" y="1817"/>
                    <a:pt x="62196" y="1817"/>
                    <a:pt x="61228" y="2177"/>
                  </a:cubicBezTo>
                  <a:cubicBezTo>
                    <a:pt x="51193" y="6414"/>
                    <a:pt x="44066" y="16459"/>
                    <a:pt x="44066" y="28075"/>
                  </a:cubicBezTo>
                  <a:lnTo>
                    <a:pt x="44066" y="1157567"/>
                  </a:lnTo>
                  <a:cubicBezTo>
                    <a:pt x="44066" y="1168701"/>
                    <a:pt x="50952" y="1178866"/>
                    <a:pt x="61358" y="1183342"/>
                  </a:cubicBezTo>
                  <a:close/>
                  <a:moveTo>
                    <a:pt x="473884" y="1454140"/>
                  </a:moveTo>
                  <a:lnTo>
                    <a:pt x="26469" y="1454140"/>
                  </a:lnTo>
                  <a:cubicBezTo>
                    <a:pt x="11841" y="1454140"/>
                    <a:pt x="0" y="1466004"/>
                    <a:pt x="0" y="1480766"/>
                  </a:cubicBezTo>
                  <a:cubicBezTo>
                    <a:pt x="0" y="1495406"/>
                    <a:pt x="11841" y="1507261"/>
                    <a:pt x="26469" y="1509625"/>
                  </a:cubicBezTo>
                  <a:lnTo>
                    <a:pt x="473884" y="1509625"/>
                  </a:lnTo>
                  <a:cubicBezTo>
                    <a:pt x="488511" y="1507261"/>
                    <a:pt x="500364" y="1495406"/>
                    <a:pt x="500364" y="1480766"/>
                  </a:cubicBezTo>
                  <a:cubicBezTo>
                    <a:pt x="500482" y="1466123"/>
                    <a:pt x="488632" y="1454140"/>
                    <a:pt x="473884" y="1454140"/>
                  </a:cubicBezTo>
                  <a:close/>
                </a:path>
              </a:pathLst>
            </a:custGeom>
            <a:grpFill/>
            <a:ln w="18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a:cs typeface="+mn-cs"/>
              </a:endParaRPr>
            </a:p>
          </p:txBody>
        </p:sp>
        <p:sp>
          <p:nvSpPr>
            <p:cNvPr id="54" name="任意多边形: 形状 81">
              <a:extLst>
                <a:ext uri="{FF2B5EF4-FFF2-40B4-BE49-F238E27FC236}">
                  <a16:creationId xmlns:a16="http://schemas.microsoft.com/office/drawing/2014/main" id="{09757750-F56B-8B22-66BF-EBF285981A74}"/>
                </a:ext>
              </a:extLst>
            </p:cNvPr>
            <p:cNvSpPr/>
            <p:nvPr/>
          </p:nvSpPr>
          <p:spPr>
            <a:xfrm>
              <a:off x="0" y="175921"/>
              <a:ext cx="1905817" cy="1729078"/>
            </a:xfrm>
            <a:custGeom>
              <a:avLst/>
              <a:gdLst>
                <a:gd name="connsiteX0" fmla="*/ 1685076 w 1905817"/>
                <a:gd name="connsiteY0" fmla="*/ 29284 h 1729078"/>
                <a:gd name="connsiteX1" fmla="*/ 1685076 w 1905817"/>
                <a:gd name="connsiteY1" fmla="*/ 166262 h 1729078"/>
                <a:gd name="connsiteX2" fmla="*/ 1773449 w 1905817"/>
                <a:gd name="connsiteY2" fmla="*/ 204982 h 1729078"/>
                <a:gd name="connsiteX3" fmla="*/ 1773449 w 1905817"/>
                <a:gd name="connsiteY3" fmla="*/ 1585325 h 1729078"/>
                <a:gd name="connsiteX4" fmla="*/ 1019220 w 1905817"/>
                <a:gd name="connsiteY4" fmla="*/ 1585325 h 1729078"/>
                <a:gd name="connsiteX5" fmla="*/ 1019220 w 1905817"/>
                <a:gd name="connsiteY5" fmla="*/ 204862 h 1729078"/>
                <a:gd name="connsiteX6" fmla="*/ 1113879 w 1905817"/>
                <a:gd name="connsiteY6" fmla="*/ 164444 h 1729078"/>
                <a:gd name="connsiteX7" fmla="*/ 1113879 w 1905817"/>
                <a:gd name="connsiteY7" fmla="*/ 27828 h 1729078"/>
                <a:gd name="connsiteX8" fmla="*/ 952970 w 1905817"/>
                <a:gd name="connsiteY8" fmla="*/ 89785 h 1729078"/>
                <a:gd name="connsiteX9" fmla="*/ 509551 w 1905817"/>
                <a:gd name="connsiteY9" fmla="*/ 0 h 1729078"/>
                <a:gd name="connsiteX10" fmla="*/ 0 w 1905817"/>
                <a:gd name="connsiteY10" fmla="*/ 196517 h 1729078"/>
                <a:gd name="connsiteX11" fmla="*/ 0 w 1905817"/>
                <a:gd name="connsiteY11" fmla="*/ 1662524 h 1729078"/>
                <a:gd name="connsiteX12" fmla="*/ 23573 w 1905817"/>
                <a:gd name="connsiteY12" fmla="*/ 1713340 h 1729078"/>
                <a:gd name="connsiteX13" fmla="*/ 77612 w 1905817"/>
                <a:gd name="connsiteY13" fmla="*/ 1727869 h 1729078"/>
                <a:gd name="connsiteX14" fmla="*/ 509668 w 1905817"/>
                <a:gd name="connsiteY14" fmla="*/ 1693397 h 1729078"/>
                <a:gd name="connsiteX15" fmla="*/ 941728 w 1905817"/>
                <a:gd name="connsiteY15" fmla="*/ 1727869 h 1729078"/>
                <a:gd name="connsiteX16" fmla="*/ 947168 w 1905817"/>
                <a:gd name="connsiteY16" fmla="*/ 1728353 h 1729078"/>
                <a:gd name="connsiteX17" fmla="*/ 951154 w 1905817"/>
                <a:gd name="connsiteY17" fmla="*/ 1728725 h 1729078"/>
                <a:gd name="connsiteX18" fmla="*/ 952970 w 1905817"/>
                <a:gd name="connsiteY18" fmla="*/ 1728967 h 1729078"/>
                <a:gd name="connsiteX19" fmla="*/ 963484 w 1905817"/>
                <a:gd name="connsiteY19" fmla="*/ 1727981 h 1729078"/>
                <a:gd name="connsiteX20" fmla="*/ 964213 w 1905817"/>
                <a:gd name="connsiteY20" fmla="*/ 1727981 h 1729078"/>
                <a:gd name="connsiteX21" fmla="*/ 1396270 w 1905817"/>
                <a:gd name="connsiteY21" fmla="*/ 1693508 h 1729078"/>
                <a:gd name="connsiteX22" fmla="*/ 1828330 w 1905817"/>
                <a:gd name="connsiteY22" fmla="*/ 1727981 h 1729078"/>
                <a:gd name="connsiteX23" fmla="*/ 1839570 w 1905817"/>
                <a:gd name="connsiteY23" fmla="*/ 1729078 h 1729078"/>
                <a:gd name="connsiteX24" fmla="*/ 1882252 w 1905817"/>
                <a:gd name="connsiteY24" fmla="*/ 1713470 h 1729078"/>
                <a:gd name="connsiteX25" fmla="*/ 1905818 w 1905817"/>
                <a:gd name="connsiteY25" fmla="*/ 1662645 h 1729078"/>
                <a:gd name="connsiteX26" fmla="*/ 1905818 w 1905817"/>
                <a:gd name="connsiteY26" fmla="*/ 196517 h 1729078"/>
                <a:gd name="connsiteX27" fmla="*/ 1685076 w 1905817"/>
                <a:gd name="connsiteY27" fmla="*/ 29284 h 1729078"/>
                <a:gd name="connsiteX28" fmla="*/ 728719 w 1905817"/>
                <a:gd name="connsiteY28" fmla="*/ 1246256 h 1729078"/>
                <a:gd name="connsiteX29" fmla="*/ 281306 w 1905817"/>
                <a:gd name="connsiteY29" fmla="*/ 1246256 h 1729078"/>
                <a:gd name="connsiteX30" fmla="*/ 254835 w 1905817"/>
                <a:gd name="connsiteY30" fmla="*/ 1219761 h 1729078"/>
                <a:gd name="connsiteX31" fmla="*/ 281306 w 1905817"/>
                <a:gd name="connsiteY31" fmla="*/ 1193135 h 1729078"/>
                <a:gd name="connsiteX32" fmla="*/ 728719 w 1905817"/>
                <a:gd name="connsiteY32" fmla="*/ 1193135 h 1729078"/>
                <a:gd name="connsiteX33" fmla="*/ 755200 w 1905817"/>
                <a:gd name="connsiteY33" fmla="*/ 1219761 h 1729078"/>
                <a:gd name="connsiteX34" fmla="*/ 728719 w 1905817"/>
                <a:gd name="connsiteY34" fmla="*/ 1246256 h 1729078"/>
                <a:gd name="connsiteX35" fmla="*/ 728719 w 1905817"/>
                <a:gd name="connsiteY35" fmla="*/ 1027964 h 1729078"/>
                <a:gd name="connsiteX36" fmla="*/ 281306 w 1905817"/>
                <a:gd name="connsiteY36" fmla="*/ 1027964 h 1729078"/>
                <a:gd name="connsiteX37" fmla="*/ 254835 w 1905817"/>
                <a:gd name="connsiteY37" fmla="*/ 1001346 h 1729078"/>
                <a:gd name="connsiteX38" fmla="*/ 281306 w 1905817"/>
                <a:gd name="connsiteY38" fmla="*/ 974840 h 1729078"/>
                <a:gd name="connsiteX39" fmla="*/ 728719 w 1905817"/>
                <a:gd name="connsiteY39" fmla="*/ 974840 h 1729078"/>
                <a:gd name="connsiteX40" fmla="*/ 755200 w 1905817"/>
                <a:gd name="connsiteY40" fmla="*/ 1001346 h 1729078"/>
                <a:gd name="connsiteX41" fmla="*/ 728719 w 1905817"/>
                <a:gd name="connsiteY41" fmla="*/ 1027964 h 1729078"/>
                <a:gd name="connsiteX42" fmla="*/ 728719 w 1905817"/>
                <a:gd name="connsiteY42" fmla="*/ 809549 h 1729078"/>
                <a:gd name="connsiteX43" fmla="*/ 281306 w 1905817"/>
                <a:gd name="connsiteY43" fmla="*/ 809549 h 1729078"/>
                <a:gd name="connsiteX44" fmla="*/ 254835 w 1905817"/>
                <a:gd name="connsiteY44" fmla="*/ 783043 h 1729078"/>
                <a:gd name="connsiteX45" fmla="*/ 281306 w 1905817"/>
                <a:gd name="connsiteY45" fmla="*/ 756427 h 1729078"/>
                <a:gd name="connsiteX46" fmla="*/ 728719 w 1905817"/>
                <a:gd name="connsiteY46" fmla="*/ 756427 h 1729078"/>
                <a:gd name="connsiteX47" fmla="*/ 755200 w 1905817"/>
                <a:gd name="connsiteY47" fmla="*/ 783043 h 1729078"/>
                <a:gd name="connsiteX48" fmla="*/ 728719 w 1905817"/>
                <a:gd name="connsiteY48" fmla="*/ 809549 h 1729078"/>
                <a:gd name="connsiteX49" fmla="*/ 728719 w 1905817"/>
                <a:gd name="connsiteY49" fmla="*/ 585144 h 1729078"/>
                <a:gd name="connsiteX50" fmla="*/ 281306 w 1905817"/>
                <a:gd name="connsiteY50" fmla="*/ 585144 h 1729078"/>
                <a:gd name="connsiteX51" fmla="*/ 254835 w 1905817"/>
                <a:gd name="connsiteY51" fmla="*/ 558638 h 1729078"/>
                <a:gd name="connsiteX52" fmla="*/ 281306 w 1905817"/>
                <a:gd name="connsiteY52" fmla="*/ 532022 h 1729078"/>
                <a:gd name="connsiteX53" fmla="*/ 728719 w 1905817"/>
                <a:gd name="connsiteY53" fmla="*/ 532022 h 1729078"/>
                <a:gd name="connsiteX54" fmla="*/ 755200 w 1905817"/>
                <a:gd name="connsiteY54" fmla="*/ 558638 h 1729078"/>
                <a:gd name="connsiteX55" fmla="*/ 728719 w 1905817"/>
                <a:gd name="connsiteY55" fmla="*/ 585144 h 172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905817" h="1729078">
                  <a:moveTo>
                    <a:pt x="1685076" y="29284"/>
                  </a:moveTo>
                  <a:lnTo>
                    <a:pt x="1685076" y="166262"/>
                  </a:lnTo>
                  <a:cubicBezTo>
                    <a:pt x="1732104" y="179456"/>
                    <a:pt x="1762209" y="193847"/>
                    <a:pt x="1773449" y="204982"/>
                  </a:cubicBezTo>
                  <a:lnTo>
                    <a:pt x="1773449" y="1585325"/>
                  </a:lnTo>
                  <a:cubicBezTo>
                    <a:pt x="1537718" y="1553134"/>
                    <a:pt x="1254834" y="1553134"/>
                    <a:pt x="1019220" y="1585325"/>
                  </a:cubicBezTo>
                  <a:lnTo>
                    <a:pt x="1019220" y="204862"/>
                  </a:lnTo>
                  <a:cubicBezTo>
                    <a:pt x="1030943" y="193369"/>
                    <a:pt x="1063103" y="177997"/>
                    <a:pt x="1113879" y="164444"/>
                  </a:cubicBezTo>
                  <a:lnTo>
                    <a:pt x="1113879" y="27828"/>
                  </a:lnTo>
                  <a:cubicBezTo>
                    <a:pt x="1049925" y="42231"/>
                    <a:pt x="993470" y="62438"/>
                    <a:pt x="952970" y="89785"/>
                  </a:cubicBezTo>
                  <a:cubicBezTo>
                    <a:pt x="857226" y="25167"/>
                    <a:pt x="673842" y="0"/>
                    <a:pt x="509551" y="0"/>
                  </a:cubicBezTo>
                  <a:cubicBezTo>
                    <a:pt x="274534" y="0"/>
                    <a:pt x="0" y="51423"/>
                    <a:pt x="0" y="196517"/>
                  </a:cubicBezTo>
                  <a:lnTo>
                    <a:pt x="0" y="1662524"/>
                  </a:lnTo>
                  <a:cubicBezTo>
                    <a:pt x="0" y="1682253"/>
                    <a:pt x="8587" y="1700652"/>
                    <a:pt x="23573" y="1713340"/>
                  </a:cubicBezTo>
                  <a:cubicBezTo>
                    <a:pt x="38562" y="1725934"/>
                    <a:pt x="58391" y="1731143"/>
                    <a:pt x="77612" y="1727869"/>
                  </a:cubicBezTo>
                  <a:cubicBezTo>
                    <a:pt x="207926" y="1705359"/>
                    <a:pt x="357350" y="1693397"/>
                    <a:pt x="509668" y="1693397"/>
                  </a:cubicBezTo>
                  <a:cubicBezTo>
                    <a:pt x="661990" y="1693397"/>
                    <a:pt x="811413" y="1705359"/>
                    <a:pt x="941728" y="1727869"/>
                  </a:cubicBezTo>
                  <a:cubicBezTo>
                    <a:pt x="943544" y="1728111"/>
                    <a:pt x="945352" y="1728111"/>
                    <a:pt x="947168" y="1728353"/>
                  </a:cubicBezTo>
                  <a:lnTo>
                    <a:pt x="951154" y="1728725"/>
                  </a:lnTo>
                  <a:cubicBezTo>
                    <a:pt x="951764" y="1728725"/>
                    <a:pt x="952370" y="1728967"/>
                    <a:pt x="952970" y="1728967"/>
                  </a:cubicBezTo>
                  <a:cubicBezTo>
                    <a:pt x="956475" y="1728967"/>
                    <a:pt x="960100" y="1728595"/>
                    <a:pt x="963484" y="1727981"/>
                  </a:cubicBezTo>
                  <a:lnTo>
                    <a:pt x="964213" y="1727981"/>
                  </a:lnTo>
                  <a:cubicBezTo>
                    <a:pt x="1094535" y="1705489"/>
                    <a:pt x="1243952" y="1693508"/>
                    <a:pt x="1396270" y="1693508"/>
                  </a:cubicBezTo>
                  <a:cubicBezTo>
                    <a:pt x="1548590" y="1693508"/>
                    <a:pt x="1698015" y="1705489"/>
                    <a:pt x="1828330" y="1727981"/>
                  </a:cubicBezTo>
                  <a:cubicBezTo>
                    <a:pt x="1832084" y="1728725"/>
                    <a:pt x="1835825" y="1729078"/>
                    <a:pt x="1839570" y="1729078"/>
                  </a:cubicBezTo>
                  <a:cubicBezTo>
                    <a:pt x="1855189" y="1729060"/>
                    <a:pt x="1870301" y="1723535"/>
                    <a:pt x="1882252" y="1713470"/>
                  </a:cubicBezTo>
                  <a:cubicBezTo>
                    <a:pt x="1897231" y="1700764"/>
                    <a:pt x="1905818" y="1682372"/>
                    <a:pt x="1905818" y="1662645"/>
                  </a:cubicBezTo>
                  <a:lnTo>
                    <a:pt x="1905818" y="196517"/>
                  </a:lnTo>
                  <a:cubicBezTo>
                    <a:pt x="1905948" y="111201"/>
                    <a:pt x="1811044" y="58321"/>
                    <a:pt x="1685076" y="29284"/>
                  </a:cubicBezTo>
                  <a:close/>
                  <a:moveTo>
                    <a:pt x="728719" y="1246256"/>
                  </a:moveTo>
                  <a:lnTo>
                    <a:pt x="281306" y="1246256"/>
                  </a:lnTo>
                  <a:cubicBezTo>
                    <a:pt x="266678" y="1246256"/>
                    <a:pt x="254835" y="1234402"/>
                    <a:pt x="254835" y="1219761"/>
                  </a:cubicBezTo>
                  <a:cubicBezTo>
                    <a:pt x="254835" y="1204999"/>
                    <a:pt x="266678" y="1193135"/>
                    <a:pt x="281306" y="1193135"/>
                  </a:cubicBezTo>
                  <a:lnTo>
                    <a:pt x="728719" y="1193135"/>
                  </a:lnTo>
                  <a:cubicBezTo>
                    <a:pt x="743467" y="1193135"/>
                    <a:pt x="755319" y="1205118"/>
                    <a:pt x="755200" y="1219761"/>
                  </a:cubicBezTo>
                  <a:cubicBezTo>
                    <a:pt x="755200" y="1234402"/>
                    <a:pt x="743348" y="1246256"/>
                    <a:pt x="728719" y="1246256"/>
                  </a:cubicBezTo>
                  <a:close/>
                  <a:moveTo>
                    <a:pt x="728719" y="1027964"/>
                  </a:moveTo>
                  <a:lnTo>
                    <a:pt x="281306" y="1027964"/>
                  </a:lnTo>
                  <a:cubicBezTo>
                    <a:pt x="266678" y="1027964"/>
                    <a:pt x="254835" y="1015978"/>
                    <a:pt x="254835" y="1001346"/>
                  </a:cubicBezTo>
                  <a:cubicBezTo>
                    <a:pt x="254835" y="986705"/>
                    <a:pt x="266678" y="974840"/>
                    <a:pt x="281306" y="974840"/>
                  </a:cubicBezTo>
                  <a:lnTo>
                    <a:pt x="728719" y="974840"/>
                  </a:lnTo>
                  <a:cubicBezTo>
                    <a:pt x="743467" y="974840"/>
                    <a:pt x="755200" y="986705"/>
                    <a:pt x="755200" y="1001346"/>
                  </a:cubicBezTo>
                  <a:cubicBezTo>
                    <a:pt x="755200" y="1015978"/>
                    <a:pt x="743348" y="1027964"/>
                    <a:pt x="728719" y="1027964"/>
                  </a:cubicBezTo>
                  <a:close/>
                  <a:moveTo>
                    <a:pt x="728719" y="809549"/>
                  </a:moveTo>
                  <a:lnTo>
                    <a:pt x="281306" y="809549"/>
                  </a:lnTo>
                  <a:cubicBezTo>
                    <a:pt x="266678" y="809549"/>
                    <a:pt x="254835" y="797565"/>
                    <a:pt x="254835" y="783043"/>
                  </a:cubicBezTo>
                  <a:cubicBezTo>
                    <a:pt x="254835" y="768281"/>
                    <a:pt x="266678" y="756427"/>
                    <a:pt x="281306" y="756427"/>
                  </a:cubicBezTo>
                  <a:lnTo>
                    <a:pt x="728719" y="756427"/>
                  </a:lnTo>
                  <a:cubicBezTo>
                    <a:pt x="743348" y="756427"/>
                    <a:pt x="755200" y="768281"/>
                    <a:pt x="755200" y="783043"/>
                  </a:cubicBezTo>
                  <a:cubicBezTo>
                    <a:pt x="755200" y="797565"/>
                    <a:pt x="743348" y="809549"/>
                    <a:pt x="728719" y="809549"/>
                  </a:cubicBezTo>
                  <a:close/>
                  <a:moveTo>
                    <a:pt x="728719" y="585144"/>
                  </a:moveTo>
                  <a:lnTo>
                    <a:pt x="281306" y="585144"/>
                  </a:lnTo>
                  <a:cubicBezTo>
                    <a:pt x="266678" y="585144"/>
                    <a:pt x="254835" y="573160"/>
                    <a:pt x="254835" y="558638"/>
                  </a:cubicBezTo>
                  <a:cubicBezTo>
                    <a:pt x="254835" y="543876"/>
                    <a:pt x="266678" y="532022"/>
                    <a:pt x="281306" y="532022"/>
                  </a:cubicBezTo>
                  <a:lnTo>
                    <a:pt x="728719" y="532022"/>
                  </a:lnTo>
                  <a:cubicBezTo>
                    <a:pt x="743348" y="532022"/>
                    <a:pt x="755200" y="543876"/>
                    <a:pt x="755200" y="558638"/>
                  </a:cubicBezTo>
                  <a:cubicBezTo>
                    <a:pt x="755200" y="573160"/>
                    <a:pt x="743348" y="585144"/>
                    <a:pt x="728719" y="585144"/>
                  </a:cubicBezTo>
                  <a:close/>
                </a:path>
              </a:pathLst>
            </a:custGeom>
            <a:grpFill/>
            <a:ln w="18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a:cs typeface="+mn-cs"/>
              </a:endParaRPr>
            </a:p>
          </p:txBody>
        </p:sp>
      </p:grpSp>
    </p:spTree>
    <p:custDataLst>
      <p:tags r:id="rId1"/>
    </p:custDataLst>
    <p:extLst>
      <p:ext uri="{BB962C8B-B14F-4D97-AF65-F5344CB8AC3E}">
        <p14:creationId xmlns:p14="http://schemas.microsoft.com/office/powerpoint/2010/main" val="3951249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4" name="矩形: 圆角 23"/>
          <p:cNvSpPr/>
          <p:nvPr/>
        </p:nvSpPr>
        <p:spPr>
          <a:xfrm>
            <a:off x="705485" y="1509197"/>
            <a:ext cx="10746740" cy="4156107"/>
          </a:xfrm>
          <a:prstGeom prst="roundRect">
            <a:avLst>
              <a:gd name="adj" fmla="val 3020"/>
            </a:avLst>
          </a:prstGeom>
          <a:solidFill>
            <a:srgbClr val="FFFFFF"/>
          </a:solidFill>
          <a:ln w="9525">
            <a:noFill/>
          </a:ln>
          <a:effectLst>
            <a:outerShdw blurRad="139700" dist="63500" dir="2700000" algn="tl" rotWithShape="0">
              <a:srgbClr val="6A69B6">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a:p>
            <a:pPr algn="ctr"/>
            <a:endParaRPr lang="zh-CN" altLang="en-US">
              <a:solidFill>
                <a:srgbClr val="FFFFFF"/>
              </a:solidFill>
              <a:latin typeface="微软雅黑" panose="020B0503020204020204" pitchFamily="34" charset="-122"/>
              <a:ea typeface="微软雅黑" panose="020B0503020204020204" pitchFamily="34" charset="-122"/>
            </a:endParaRPr>
          </a:p>
          <a:p>
            <a:pPr algn="ctr"/>
            <a:endParaRPr lang="zh-CN" altLang="en-US">
              <a:solidFill>
                <a:srgbClr val="FFFFFF"/>
              </a:solidFill>
              <a:latin typeface="微软雅黑" panose="020B0503020204020204" pitchFamily="34" charset="-122"/>
              <a:ea typeface="微软雅黑" panose="020B0503020204020204" pitchFamily="34" charset="-122"/>
            </a:endParaRPr>
          </a:p>
          <a:p>
            <a:pPr algn="ctr"/>
            <a:endParaRPr lang="zh-CN" altLang="en-US">
              <a:solidFill>
                <a:srgbClr val="FFFFFF"/>
              </a:solidFill>
              <a:latin typeface="微软雅黑" panose="020B0503020204020204" pitchFamily="34" charset="-122"/>
              <a:ea typeface="微软雅黑" panose="020B0503020204020204" pitchFamily="34" charset="-122"/>
            </a:endParaRPr>
          </a:p>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40" name="任意多边形: 形状 3"/>
          <p:cNvSpPr/>
          <p:nvPr/>
        </p:nvSpPr>
        <p:spPr>
          <a:xfrm>
            <a:off x="7251367" y="1107845"/>
            <a:ext cx="3699613" cy="5217557"/>
          </a:xfrm>
          <a:custGeom>
            <a:avLst/>
            <a:gdLst>
              <a:gd name="adj" fmla="val 3182"/>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065" h="8091">
                <a:moveTo>
                  <a:pt x="701" y="7768"/>
                </a:moveTo>
                <a:lnTo>
                  <a:pt x="700" y="7768"/>
                </a:lnTo>
                <a:cubicBezTo>
                  <a:pt x="707" y="7778"/>
                  <a:pt x="756" y="7827"/>
                  <a:pt x="754" y="7824"/>
                </a:cubicBezTo>
                <a:lnTo>
                  <a:pt x="755" y="7825"/>
                </a:lnTo>
                <a:lnTo>
                  <a:pt x="756" y="7826"/>
                </a:lnTo>
                <a:lnTo>
                  <a:pt x="758" y="7828"/>
                </a:lnTo>
                <a:lnTo>
                  <a:pt x="758" y="7828"/>
                </a:lnTo>
                <a:lnTo>
                  <a:pt x="760" y="7830"/>
                </a:lnTo>
                <a:lnTo>
                  <a:pt x="766" y="7835"/>
                </a:lnTo>
                <a:cubicBezTo>
                  <a:pt x="754" y="7827"/>
                  <a:pt x="705" y="7774"/>
                  <a:pt x="701" y="7768"/>
                </a:cubicBezTo>
                <a:close/>
                <a:moveTo>
                  <a:pt x="0" y="7717"/>
                </a:moveTo>
                <a:lnTo>
                  <a:pt x="0" y="7717"/>
                </a:lnTo>
                <a:lnTo>
                  <a:pt x="0" y="7716"/>
                </a:lnTo>
                <a:lnTo>
                  <a:pt x="0" y="5542"/>
                </a:lnTo>
                <a:lnTo>
                  <a:pt x="0" y="5540"/>
                </a:lnTo>
                <a:lnTo>
                  <a:pt x="0" y="5540"/>
                </a:lnTo>
                <a:lnTo>
                  <a:pt x="0" y="4596"/>
                </a:lnTo>
                <a:lnTo>
                  <a:pt x="0" y="4595"/>
                </a:lnTo>
                <a:lnTo>
                  <a:pt x="0" y="4594"/>
                </a:lnTo>
                <a:lnTo>
                  <a:pt x="0" y="1850"/>
                </a:lnTo>
                <a:lnTo>
                  <a:pt x="0" y="1848"/>
                </a:lnTo>
                <a:lnTo>
                  <a:pt x="0" y="1847"/>
                </a:lnTo>
                <a:lnTo>
                  <a:pt x="0" y="193"/>
                </a:lnTo>
                <a:lnTo>
                  <a:pt x="0" y="188"/>
                </a:lnTo>
                <a:lnTo>
                  <a:pt x="0" y="183"/>
                </a:lnTo>
                <a:lnTo>
                  <a:pt x="0" y="178"/>
                </a:lnTo>
                <a:cubicBezTo>
                  <a:pt x="-1" y="77"/>
                  <a:pt x="116" y="-2"/>
                  <a:pt x="181" y="0"/>
                </a:cubicBezTo>
                <a:lnTo>
                  <a:pt x="184" y="0"/>
                </a:lnTo>
                <a:lnTo>
                  <a:pt x="189" y="0"/>
                </a:lnTo>
                <a:lnTo>
                  <a:pt x="193" y="0"/>
                </a:lnTo>
                <a:lnTo>
                  <a:pt x="5872" y="0"/>
                </a:lnTo>
                <a:lnTo>
                  <a:pt x="5877" y="0"/>
                </a:lnTo>
                <a:lnTo>
                  <a:pt x="5882" y="0"/>
                </a:lnTo>
                <a:lnTo>
                  <a:pt x="5887" y="0"/>
                </a:lnTo>
                <a:cubicBezTo>
                  <a:pt x="5988" y="-1"/>
                  <a:pt x="6067" y="116"/>
                  <a:pt x="6065" y="181"/>
                </a:cubicBezTo>
                <a:lnTo>
                  <a:pt x="6065" y="184"/>
                </a:lnTo>
                <a:lnTo>
                  <a:pt x="6065" y="189"/>
                </a:lnTo>
                <a:lnTo>
                  <a:pt x="6065" y="193"/>
                </a:lnTo>
                <a:lnTo>
                  <a:pt x="6065" y="1845"/>
                </a:lnTo>
                <a:lnTo>
                  <a:pt x="6065" y="1846"/>
                </a:lnTo>
                <a:lnTo>
                  <a:pt x="6065" y="1847"/>
                </a:lnTo>
                <a:lnTo>
                  <a:pt x="6065" y="1849"/>
                </a:lnTo>
                <a:lnTo>
                  <a:pt x="6065" y="1850"/>
                </a:lnTo>
                <a:lnTo>
                  <a:pt x="6065" y="3185"/>
                </a:lnTo>
                <a:lnTo>
                  <a:pt x="6065" y="3182"/>
                </a:lnTo>
                <a:lnTo>
                  <a:pt x="6065" y="3180"/>
                </a:lnTo>
                <a:lnTo>
                  <a:pt x="6065" y="3187"/>
                </a:lnTo>
                <a:lnTo>
                  <a:pt x="6065" y="3190"/>
                </a:lnTo>
                <a:lnTo>
                  <a:pt x="6065" y="3191"/>
                </a:lnTo>
                <a:lnTo>
                  <a:pt x="6065" y="3193"/>
                </a:lnTo>
                <a:lnTo>
                  <a:pt x="6065" y="3192"/>
                </a:lnTo>
                <a:lnTo>
                  <a:pt x="6065" y="3193"/>
                </a:lnTo>
                <a:lnTo>
                  <a:pt x="6065" y="3197"/>
                </a:lnTo>
                <a:lnTo>
                  <a:pt x="6065" y="3200"/>
                </a:lnTo>
                <a:lnTo>
                  <a:pt x="6065" y="3203"/>
                </a:lnTo>
                <a:lnTo>
                  <a:pt x="6065" y="3207"/>
                </a:lnTo>
                <a:lnTo>
                  <a:pt x="6065" y="3939"/>
                </a:lnTo>
                <a:lnTo>
                  <a:pt x="6064" y="3931"/>
                </a:lnTo>
                <a:lnTo>
                  <a:pt x="6064" y="3926"/>
                </a:lnTo>
                <a:lnTo>
                  <a:pt x="6064" y="3947"/>
                </a:lnTo>
                <a:lnTo>
                  <a:pt x="6065" y="3955"/>
                </a:lnTo>
                <a:lnTo>
                  <a:pt x="6065" y="3957"/>
                </a:lnTo>
                <a:lnTo>
                  <a:pt x="6065" y="3991"/>
                </a:lnTo>
                <a:lnTo>
                  <a:pt x="6065" y="3992"/>
                </a:lnTo>
                <a:lnTo>
                  <a:pt x="6064" y="4014"/>
                </a:lnTo>
                <a:lnTo>
                  <a:pt x="6064" y="4338"/>
                </a:lnTo>
                <a:lnTo>
                  <a:pt x="6065" y="4345"/>
                </a:lnTo>
                <a:lnTo>
                  <a:pt x="6065" y="4354"/>
                </a:lnTo>
                <a:lnTo>
                  <a:pt x="6065" y="4362"/>
                </a:lnTo>
                <a:lnTo>
                  <a:pt x="6064" y="4366"/>
                </a:lnTo>
                <a:lnTo>
                  <a:pt x="6064" y="7178"/>
                </a:lnTo>
                <a:lnTo>
                  <a:pt x="6065" y="7203"/>
                </a:lnTo>
                <a:lnTo>
                  <a:pt x="6065" y="7226"/>
                </a:lnTo>
                <a:lnTo>
                  <a:pt x="6065" y="7250"/>
                </a:lnTo>
                <a:cubicBezTo>
                  <a:pt x="6070" y="7728"/>
                  <a:pt x="5516" y="8101"/>
                  <a:pt x="5210" y="8091"/>
                </a:cubicBezTo>
                <a:lnTo>
                  <a:pt x="5193" y="8091"/>
                </a:lnTo>
                <a:lnTo>
                  <a:pt x="5174" y="8091"/>
                </a:lnTo>
                <a:lnTo>
                  <a:pt x="5152" y="8090"/>
                </a:lnTo>
                <a:lnTo>
                  <a:pt x="1396" y="8090"/>
                </a:lnTo>
                <a:lnTo>
                  <a:pt x="1372" y="8091"/>
                </a:lnTo>
                <a:lnTo>
                  <a:pt x="1348" y="8090"/>
                </a:lnTo>
                <a:lnTo>
                  <a:pt x="1329" y="8089"/>
                </a:lnTo>
                <a:lnTo>
                  <a:pt x="1331" y="8090"/>
                </a:lnTo>
                <a:lnTo>
                  <a:pt x="1352" y="8091"/>
                </a:lnTo>
                <a:lnTo>
                  <a:pt x="1357" y="8091"/>
                </a:lnTo>
                <a:lnTo>
                  <a:pt x="193" y="8091"/>
                </a:lnTo>
                <a:lnTo>
                  <a:pt x="188" y="8091"/>
                </a:lnTo>
                <a:lnTo>
                  <a:pt x="183" y="8091"/>
                </a:lnTo>
                <a:lnTo>
                  <a:pt x="178" y="8091"/>
                </a:lnTo>
                <a:cubicBezTo>
                  <a:pt x="77" y="8092"/>
                  <a:pt x="-2" y="7975"/>
                  <a:pt x="0" y="7910"/>
                </a:cubicBezTo>
                <a:lnTo>
                  <a:pt x="0" y="7906"/>
                </a:lnTo>
                <a:lnTo>
                  <a:pt x="0" y="7902"/>
                </a:lnTo>
                <a:lnTo>
                  <a:pt x="0" y="7898"/>
                </a:lnTo>
                <a:lnTo>
                  <a:pt x="0" y="7717"/>
                </a:lnTo>
                <a:close/>
                <a:moveTo>
                  <a:pt x="484" y="5490"/>
                </a:moveTo>
                <a:lnTo>
                  <a:pt x="484" y="5490"/>
                </a:lnTo>
                <a:lnTo>
                  <a:pt x="484" y="4661"/>
                </a:lnTo>
                <a:lnTo>
                  <a:pt x="484" y="4661"/>
                </a:lnTo>
                <a:lnTo>
                  <a:pt x="484" y="5490"/>
                </a:lnTo>
                <a:close/>
                <a:moveTo>
                  <a:pt x="6065" y="3185"/>
                </a:moveTo>
                <a:lnTo>
                  <a:pt x="6065" y="3191"/>
                </a:lnTo>
                <a:lnTo>
                  <a:pt x="6065" y="3192"/>
                </a:lnTo>
                <a:lnTo>
                  <a:pt x="6065" y="3190"/>
                </a:lnTo>
                <a:lnTo>
                  <a:pt x="6065" y="3186"/>
                </a:lnTo>
                <a:lnTo>
                  <a:pt x="6065" y="3185"/>
                </a:lnTo>
                <a:close/>
                <a:moveTo>
                  <a:pt x="484" y="4356"/>
                </a:moveTo>
                <a:lnTo>
                  <a:pt x="484" y="4356"/>
                </a:lnTo>
                <a:lnTo>
                  <a:pt x="484" y="4366"/>
                </a:lnTo>
                <a:lnTo>
                  <a:pt x="484" y="4367"/>
                </a:lnTo>
                <a:lnTo>
                  <a:pt x="484" y="4356"/>
                </a:lnTo>
                <a:close/>
                <a:moveTo>
                  <a:pt x="484" y="4345"/>
                </a:moveTo>
                <a:lnTo>
                  <a:pt x="484" y="4344"/>
                </a:lnTo>
                <a:lnTo>
                  <a:pt x="484" y="4345"/>
                </a:lnTo>
                <a:lnTo>
                  <a:pt x="484" y="4346"/>
                </a:lnTo>
                <a:lnTo>
                  <a:pt x="484" y="4345"/>
                </a:lnTo>
                <a:close/>
                <a:moveTo>
                  <a:pt x="6065" y="3939"/>
                </a:moveTo>
                <a:lnTo>
                  <a:pt x="6065" y="3957"/>
                </a:lnTo>
                <a:lnTo>
                  <a:pt x="6065" y="3960"/>
                </a:lnTo>
                <a:lnTo>
                  <a:pt x="6065" y="3953"/>
                </a:lnTo>
                <a:lnTo>
                  <a:pt x="6065" y="3942"/>
                </a:lnTo>
                <a:lnTo>
                  <a:pt x="6065" y="3939"/>
                </a:lnTo>
                <a:close/>
                <a:moveTo>
                  <a:pt x="6065" y="3965"/>
                </a:moveTo>
                <a:lnTo>
                  <a:pt x="6065" y="3960"/>
                </a:lnTo>
                <a:lnTo>
                  <a:pt x="6065" y="3965"/>
                </a:lnTo>
                <a:lnTo>
                  <a:pt x="6065" y="3974"/>
                </a:lnTo>
                <a:lnTo>
                  <a:pt x="6065" y="3981"/>
                </a:lnTo>
                <a:lnTo>
                  <a:pt x="6065" y="3966"/>
                </a:lnTo>
                <a:lnTo>
                  <a:pt x="6065" y="3965"/>
                </a:lnTo>
                <a:close/>
                <a:moveTo>
                  <a:pt x="6065" y="3981"/>
                </a:moveTo>
                <a:lnTo>
                  <a:pt x="6065" y="3983"/>
                </a:lnTo>
                <a:lnTo>
                  <a:pt x="6065" y="3991"/>
                </a:lnTo>
                <a:lnTo>
                  <a:pt x="6065" y="4014"/>
                </a:lnTo>
                <a:lnTo>
                  <a:pt x="6065" y="3990"/>
                </a:lnTo>
                <a:lnTo>
                  <a:pt x="6065" y="3981"/>
                </a:lnTo>
                <a:close/>
                <a:moveTo>
                  <a:pt x="1357" y="8091"/>
                </a:moveTo>
                <a:lnTo>
                  <a:pt x="1374" y="8091"/>
                </a:lnTo>
                <a:lnTo>
                  <a:pt x="1396" y="8091"/>
                </a:lnTo>
                <a:lnTo>
                  <a:pt x="1357" y="8091"/>
                </a:lnTo>
                <a:close/>
              </a:path>
            </a:pathLst>
          </a:custGeom>
          <a:blipFill dpi="0" rotWithShape="1">
            <a:blip r:embed="rId9">
              <a:extLst>
                <a:ext uri="{28A0092B-C50C-407E-A947-70E740481C1C}">
                  <a14:useLocalDpi xmlns:a14="http://schemas.microsoft.com/office/drawing/2010/main" val="0"/>
                </a:ext>
              </a:extLst>
            </a:blip>
            <a:srcRect/>
            <a:stretch>
              <a:fillRect/>
            </a:stretch>
          </a:blipFill>
          <a:ln w="9525">
            <a:noFill/>
          </a:ln>
          <a:effectLst>
            <a:outerShdw blurRad="50800" dist="38100" dir="5400000" algn="t" rotWithShape="0">
              <a:prstClr val="black">
                <a:alpha val="16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 name="任意多边形: 形状 3"/>
          <p:cNvSpPr/>
          <p:nvPr/>
        </p:nvSpPr>
        <p:spPr>
          <a:xfrm>
            <a:off x="7238902" y="1107845"/>
            <a:ext cx="3716523" cy="5217557"/>
          </a:xfrm>
          <a:custGeom>
            <a:avLst/>
            <a:gdLst>
              <a:gd name="adj" fmla="val 3182"/>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065" h="8091">
                <a:moveTo>
                  <a:pt x="701" y="7768"/>
                </a:moveTo>
                <a:lnTo>
                  <a:pt x="700" y="7768"/>
                </a:lnTo>
                <a:cubicBezTo>
                  <a:pt x="707" y="7778"/>
                  <a:pt x="756" y="7827"/>
                  <a:pt x="754" y="7824"/>
                </a:cubicBezTo>
                <a:lnTo>
                  <a:pt x="755" y="7825"/>
                </a:lnTo>
                <a:lnTo>
                  <a:pt x="756" y="7826"/>
                </a:lnTo>
                <a:lnTo>
                  <a:pt x="758" y="7828"/>
                </a:lnTo>
                <a:lnTo>
                  <a:pt x="758" y="7828"/>
                </a:lnTo>
                <a:lnTo>
                  <a:pt x="760" y="7830"/>
                </a:lnTo>
                <a:lnTo>
                  <a:pt x="766" y="7835"/>
                </a:lnTo>
                <a:cubicBezTo>
                  <a:pt x="754" y="7827"/>
                  <a:pt x="705" y="7774"/>
                  <a:pt x="701" y="7768"/>
                </a:cubicBezTo>
                <a:close/>
                <a:moveTo>
                  <a:pt x="0" y="7717"/>
                </a:moveTo>
                <a:lnTo>
                  <a:pt x="0" y="7717"/>
                </a:lnTo>
                <a:lnTo>
                  <a:pt x="0" y="7716"/>
                </a:lnTo>
                <a:lnTo>
                  <a:pt x="0" y="5542"/>
                </a:lnTo>
                <a:lnTo>
                  <a:pt x="0" y="5540"/>
                </a:lnTo>
                <a:lnTo>
                  <a:pt x="0" y="5540"/>
                </a:lnTo>
                <a:lnTo>
                  <a:pt x="0" y="4596"/>
                </a:lnTo>
                <a:lnTo>
                  <a:pt x="0" y="4595"/>
                </a:lnTo>
                <a:lnTo>
                  <a:pt x="0" y="4594"/>
                </a:lnTo>
                <a:lnTo>
                  <a:pt x="0" y="1850"/>
                </a:lnTo>
                <a:lnTo>
                  <a:pt x="0" y="1848"/>
                </a:lnTo>
                <a:lnTo>
                  <a:pt x="0" y="1847"/>
                </a:lnTo>
                <a:lnTo>
                  <a:pt x="0" y="193"/>
                </a:lnTo>
                <a:lnTo>
                  <a:pt x="0" y="188"/>
                </a:lnTo>
                <a:lnTo>
                  <a:pt x="0" y="183"/>
                </a:lnTo>
                <a:lnTo>
                  <a:pt x="0" y="178"/>
                </a:lnTo>
                <a:cubicBezTo>
                  <a:pt x="-1" y="77"/>
                  <a:pt x="116" y="-2"/>
                  <a:pt x="181" y="0"/>
                </a:cubicBezTo>
                <a:lnTo>
                  <a:pt x="184" y="0"/>
                </a:lnTo>
                <a:lnTo>
                  <a:pt x="189" y="0"/>
                </a:lnTo>
                <a:lnTo>
                  <a:pt x="193" y="0"/>
                </a:lnTo>
                <a:lnTo>
                  <a:pt x="5872" y="0"/>
                </a:lnTo>
                <a:lnTo>
                  <a:pt x="5877" y="0"/>
                </a:lnTo>
                <a:lnTo>
                  <a:pt x="5882" y="0"/>
                </a:lnTo>
                <a:lnTo>
                  <a:pt x="5887" y="0"/>
                </a:lnTo>
                <a:cubicBezTo>
                  <a:pt x="5988" y="-1"/>
                  <a:pt x="6067" y="116"/>
                  <a:pt x="6065" y="181"/>
                </a:cubicBezTo>
                <a:lnTo>
                  <a:pt x="6065" y="184"/>
                </a:lnTo>
                <a:lnTo>
                  <a:pt x="6065" y="189"/>
                </a:lnTo>
                <a:lnTo>
                  <a:pt x="6065" y="193"/>
                </a:lnTo>
                <a:lnTo>
                  <a:pt x="6065" y="1845"/>
                </a:lnTo>
                <a:lnTo>
                  <a:pt x="6065" y="1846"/>
                </a:lnTo>
                <a:lnTo>
                  <a:pt x="6065" y="1847"/>
                </a:lnTo>
                <a:lnTo>
                  <a:pt x="6065" y="1849"/>
                </a:lnTo>
                <a:lnTo>
                  <a:pt x="6065" y="1850"/>
                </a:lnTo>
                <a:lnTo>
                  <a:pt x="6065" y="3185"/>
                </a:lnTo>
                <a:lnTo>
                  <a:pt x="6065" y="3182"/>
                </a:lnTo>
                <a:lnTo>
                  <a:pt x="6065" y="3180"/>
                </a:lnTo>
                <a:lnTo>
                  <a:pt x="6065" y="3187"/>
                </a:lnTo>
                <a:lnTo>
                  <a:pt x="6065" y="3190"/>
                </a:lnTo>
                <a:lnTo>
                  <a:pt x="6065" y="3191"/>
                </a:lnTo>
                <a:lnTo>
                  <a:pt x="6065" y="3193"/>
                </a:lnTo>
                <a:lnTo>
                  <a:pt x="6065" y="3192"/>
                </a:lnTo>
                <a:lnTo>
                  <a:pt x="6065" y="3193"/>
                </a:lnTo>
                <a:lnTo>
                  <a:pt x="6065" y="3197"/>
                </a:lnTo>
                <a:lnTo>
                  <a:pt x="6065" y="3200"/>
                </a:lnTo>
                <a:lnTo>
                  <a:pt x="6065" y="3203"/>
                </a:lnTo>
                <a:lnTo>
                  <a:pt x="6065" y="3207"/>
                </a:lnTo>
                <a:lnTo>
                  <a:pt x="6065" y="3939"/>
                </a:lnTo>
                <a:lnTo>
                  <a:pt x="6064" y="3931"/>
                </a:lnTo>
                <a:lnTo>
                  <a:pt x="6064" y="3926"/>
                </a:lnTo>
                <a:lnTo>
                  <a:pt x="6064" y="3947"/>
                </a:lnTo>
                <a:lnTo>
                  <a:pt x="6065" y="3955"/>
                </a:lnTo>
                <a:lnTo>
                  <a:pt x="6065" y="3957"/>
                </a:lnTo>
                <a:lnTo>
                  <a:pt x="6065" y="3991"/>
                </a:lnTo>
                <a:lnTo>
                  <a:pt x="6065" y="3992"/>
                </a:lnTo>
                <a:lnTo>
                  <a:pt x="6064" y="4014"/>
                </a:lnTo>
                <a:lnTo>
                  <a:pt x="6064" y="4338"/>
                </a:lnTo>
                <a:lnTo>
                  <a:pt x="6065" y="4345"/>
                </a:lnTo>
                <a:lnTo>
                  <a:pt x="6065" y="4354"/>
                </a:lnTo>
                <a:lnTo>
                  <a:pt x="6065" y="4362"/>
                </a:lnTo>
                <a:lnTo>
                  <a:pt x="6064" y="4366"/>
                </a:lnTo>
                <a:lnTo>
                  <a:pt x="6064" y="7178"/>
                </a:lnTo>
                <a:lnTo>
                  <a:pt x="6065" y="7203"/>
                </a:lnTo>
                <a:lnTo>
                  <a:pt x="6065" y="7226"/>
                </a:lnTo>
                <a:lnTo>
                  <a:pt x="6065" y="7250"/>
                </a:lnTo>
                <a:cubicBezTo>
                  <a:pt x="6070" y="7728"/>
                  <a:pt x="5516" y="8101"/>
                  <a:pt x="5210" y="8091"/>
                </a:cubicBezTo>
                <a:lnTo>
                  <a:pt x="5193" y="8091"/>
                </a:lnTo>
                <a:lnTo>
                  <a:pt x="5174" y="8091"/>
                </a:lnTo>
                <a:lnTo>
                  <a:pt x="5152" y="8090"/>
                </a:lnTo>
                <a:lnTo>
                  <a:pt x="1396" y="8090"/>
                </a:lnTo>
                <a:lnTo>
                  <a:pt x="1372" y="8091"/>
                </a:lnTo>
                <a:lnTo>
                  <a:pt x="1348" y="8090"/>
                </a:lnTo>
                <a:lnTo>
                  <a:pt x="1329" y="8089"/>
                </a:lnTo>
                <a:lnTo>
                  <a:pt x="1331" y="8090"/>
                </a:lnTo>
                <a:lnTo>
                  <a:pt x="1352" y="8091"/>
                </a:lnTo>
                <a:lnTo>
                  <a:pt x="1357" y="8091"/>
                </a:lnTo>
                <a:lnTo>
                  <a:pt x="193" y="8091"/>
                </a:lnTo>
                <a:lnTo>
                  <a:pt x="188" y="8091"/>
                </a:lnTo>
                <a:lnTo>
                  <a:pt x="183" y="8091"/>
                </a:lnTo>
                <a:lnTo>
                  <a:pt x="178" y="8091"/>
                </a:lnTo>
                <a:cubicBezTo>
                  <a:pt x="77" y="8092"/>
                  <a:pt x="-2" y="7975"/>
                  <a:pt x="0" y="7910"/>
                </a:cubicBezTo>
                <a:lnTo>
                  <a:pt x="0" y="7906"/>
                </a:lnTo>
                <a:lnTo>
                  <a:pt x="0" y="7902"/>
                </a:lnTo>
                <a:lnTo>
                  <a:pt x="0" y="7898"/>
                </a:lnTo>
                <a:lnTo>
                  <a:pt x="0" y="7717"/>
                </a:lnTo>
                <a:close/>
                <a:moveTo>
                  <a:pt x="484" y="5490"/>
                </a:moveTo>
                <a:lnTo>
                  <a:pt x="484" y="5490"/>
                </a:lnTo>
                <a:lnTo>
                  <a:pt x="484" y="4661"/>
                </a:lnTo>
                <a:lnTo>
                  <a:pt x="484" y="4661"/>
                </a:lnTo>
                <a:lnTo>
                  <a:pt x="484" y="5490"/>
                </a:lnTo>
                <a:close/>
                <a:moveTo>
                  <a:pt x="6065" y="3185"/>
                </a:moveTo>
                <a:lnTo>
                  <a:pt x="6065" y="3191"/>
                </a:lnTo>
                <a:lnTo>
                  <a:pt x="6065" y="3192"/>
                </a:lnTo>
                <a:lnTo>
                  <a:pt x="6065" y="3190"/>
                </a:lnTo>
                <a:lnTo>
                  <a:pt x="6065" y="3186"/>
                </a:lnTo>
                <a:lnTo>
                  <a:pt x="6065" y="3185"/>
                </a:lnTo>
                <a:close/>
                <a:moveTo>
                  <a:pt x="484" y="4356"/>
                </a:moveTo>
                <a:lnTo>
                  <a:pt x="484" y="4356"/>
                </a:lnTo>
                <a:lnTo>
                  <a:pt x="484" y="4366"/>
                </a:lnTo>
                <a:lnTo>
                  <a:pt x="484" y="4367"/>
                </a:lnTo>
                <a:lnTo>
                  <a:pt x="484" y="4356"/>
                </a:lnTo>
                <a:close/>
                <a:moveTo>
                  <a:pt x="484" y="4345"/>
                </a:moveTo>
                <a:lnTo>
                  <a:pt x="484" y="4344"/>
                </a:lnTo>
                <a:lnTo>
                  <a:pt x="484" y="4345"/>
                </a:lnTo>
                <a:lnTo>
                  <a:pt x="484" y="4346"/>
                </a:lnTo>
                <a:lnTo>
                  <a:pt x="484" y="4345"/>
                </a:lnTo>
                <a:close/>
                <a:moveTo>
                  <a:pt x="6065" y="3939"/>
                </a:moveTo>
                <a:lnTo>
                  <a:pt x="6065" y="3957"/>
                </a:lnTo>
                <a:lnTo>
                  <a:pt x="6065" y="3960"/>
                </a:lnTo>
                <a:lnTo>
                  <a:pt x="6065" y="3953"/>
                </a:lnTo>
                <a:lnTo>
                  <a:pt x="6065" y="3942"/>
                </a:lnTo>
                <a:lnTo>
                  <a:pt x="6065" y="3939"/>
                </a:lnTo>
                <a:close/>
                <a:moveTo>
                  <a:pt x="6065" y="3965"/>
                </a:moveTo>
                <a:lnTo>
                  <a:pt x="6065" y="3960"/>
                </a:lnTo>
                <a:lnTo>
                  <a:pt x="6065" y="3965"/>
                </a:lnTo>
                <a:lnTo>
                  <a:pt x="6065" y="3974"/>
                </a:lnTo>
                <a:lnTo>
                  <a:pt x="6065" y="3981"/>
                </a:lnTo>
                <a:lnTo>
                  <a:pt x="6065" y="3966"/>
                </a:lnTo>
                <a:lnTo>
                  <a:pt x="6065" y="3965"/>
                </a:lnTo>
                <a:close/>
                <a:moveTo>
                  <a:pt x="6065" y="3981"/>
                </a:moveTo>
                <a:lnTo>
                  <a:pt x="6065" y="3983"/>
                </a:lnTo>
                <a:lnTo>
                  <a:pt x="6065" y="3991"/>
                </a:lnTo>
                <a:lnTo>
                  <a:pt x="6065" y="4014"/>
                </a:lnTo>
                <a:lnTo>
                  <a:pt x="6065" y="3990"/>
                </a:lnTo>
                <a:lnTo>
                  <a:pt x="6065" y="3981"/>
                </a:lnTo>
                <a:close/>
                <a:moveTo>
                  <a:pt x="1357" y="8091"/>
                </a:moveTo>
                <a:lnTo>
                  <a:pt x="1374" y="8091"/>
                </a:lnTo>
                <a:lnTo>
                  <a:pt x="1396" y="8091"/>
                </a:lnTo>
                <a:lnTo>
                  <a:pt x="1357" y="8091"/>
                </a:lnTo>
                <a:close/>
              </a:path>
            </a:pathLst>
          </a:custGeom>
          <a:gradFill>
            <a:gsLst>
              <a:gs pos="0">
                <a:srgbClr val="C1A3BF">
                  <a:alpha val="47000"/>
                </a:srgbClr>
              </a:gs>
              <a:gs pos="71000">
                <a:srgbClr val="772274">
                  <a:alpha val="66000"/>
                </a:srgbClr>
              </a:gs>
            </a:gsLst>
            <a:lin ang="8100000" scaled="0"/>
          </a:gradFill>
          <a:ln w="9525">
            <a:noFill/>
          </a:ln>
          <a:effectLst>
            <a:outerShdw blurRad="50800" dist="38100" dir="5400000" algn="t" rotWithShape="0">
              <a:prstClr val="black">
                <a:alpha val="16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6" name="任意多边形 25"/>
          <p:cNvSpPr/>
          <p:nvPr/>
        </p:nvSpPr>
        <p:spPr>
          <a:xfrm>
            <a:off x="10366145" y="5753902"/>
            <a:ext cx="589280" cy="571500"/>
          </a:xfrm>
          <a:custGeom>
            <a:avLst/>
            <a:gdLst>
              <a:gd name="connsiteX0" fmla="*/ 928 w 928"/>
              <a:gd name="connsiteY0" fmla="*/ 0 h 907"/>
              <a:gd name="connsiteX1" fmla="*/ 0 w 928"/>
              <a:gd name="connsiteY1" fmla="*/ 907 h 907"/>
              <a:gd name="connsiteX2" fmla="*/ 163 w 928"/>
              <a:gd name="connsiteY2" fmla="*/ 100 h 907"/>
              <a:gd name="connsiteX3" fmla="*/ 928 w 928"/>
              <a:gd name="connsiteY3" fmla="*/ 0 h 907"/>
            </a:gdLst>
            <a:ahLst/>
            <a:cxnLst>
              <a:cxn ang="0">
                <a:pos x="connsiteX0" y="connsiteY0"/>
              </a:cxn>
              <a:cxn ang="0">
                <a:pos x="connsiteX1" y="connsiteY1"/>
              </a:cxn>
              <a:cxn ang="0">
                <a:pos x="connsiteX2" y="connsiteY2"/>
              </a:cxn>
              <a:cxn ang="0">
                <a:pos x="connsiteX3" y="connsiteY3"/>
              </a:cxn>
            </a:cxnLst>
            <a:rect l="l" t="t" r="r" b="b"/>
            <a:pathLst>
              <a:path w="928" h="907">
                <a:moveTo>
                  <a:pt x="928" y="0"/>
                </a:moveTo>
                <a:cubicBezTo>
                  <a:pt x="928" y="510"/>
                  <a:pt x="510" y="907"/>
                  <a:pt x="0" y="907"/>
                </a:cubicBezTo>
                <a:cubicBezTo>
                  <a:pt x="107" y="714"/>
                  <a:pt x="219" y="315"/>
                  <a:pt x="163" y="100"/>
                </a:cubicBezTo>
                <a:cubicBezTo>
                  <a:pt x="386" y="135"/>
                  <a:pt x="566" y="140"/>
                  <a:pt x="928" y="0"/>
                </a:cubicBezTo>
                <a:close/>
              </a:path>
            </a:pathLst>
          </a:custGeom>
          <a:gradFill>
            <a:gsLst>
              <a:gs pos="72000">
                <a:srgbClr val="C1A3BF"/>
              </a:gs>
              <a:gs pos="74000">
                <a:schemeClr val="accent1">
                  <a:lumMod val="20000"/>
                  <a:lumOff val="80000"/>
                </a:schemeClr>
              </a:gs>
            </a:gsLst>
            <a:lin ang="23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0" name="文本框 29"/>
          <p:cNvSpPr txBox="1"/>
          <p:nvPr/>
        </p:nvSpPr>
        <p:spPr>
          <a:xfrm>
            <a:off x="1712760" y="2027898"/>
            <a:ext cx="20719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400" b="1" i="0" u="none" strike="noStrike" kern="1200" cap="none" spc="0" normalizeH="0" baseline="0" noProof="0" dirty="0">
                <a:ln>
                  <a:noFill/>
                </a:ln>
                <a:solidFill>
                  <a:srgbClr val="772274"/>
                </a:solidFill>
                <a:effectLst/>
                <a:uLnTx/>
                <a:uFillTx/>
                <a:latin typeface="微软雅黑" panose="020B0503020204020204" pitchFamily="34" charset="-122"/>
                <a:ea typeface="微软雅黑" panose="020B0503020204020204" pitchFamily="34" charset="-122"/>
                <a:cs typeface="+mn-ea"/>
                <a:sym typeface="+mn-lt"/>
              </a:rPr>
              <a:t>添加小标题</a:t>
            </a:r>
          </a:p>
        </p:txBody>
      </p:sp>
      <p:sp>
        <p:nvSpPr>
          <p:cNvPr id="31" name="Text1"/>
          <p:cNvSpPr/>
          <p:nvPr>
            <p:custDataLst>
              <p:tags r:id="rId2"/>
            </p:custDataLst>
          </p:nvPr>
        </p:nvSpPr>
        <p:spPr bwMode="auto">
          <a:xfrm>
            <a:off x="1558529" y="2757562"/>
            <a:ext cx="2113221" cy="17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添加正文内容添加正文内容，添加正文</a:t>
            </a:r>
            <a:r>
              <a:rPr lang="zh-CN" altLang="en-US" sz="1400" kern="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内容；</a:t>
            </a: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添加正文内容添加正文内容，添加正文</a:t>
            </a:r>
            <a:r>
              <a:rPr lang="zh-CN" altLang="en-US" sz="1400" kern="0" dirty="0" smtClean="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内容</a:t>
            </a: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a:t>
            </a:r>
          </a:p>
        </p:txBody>
      </p:sp>
      <p:cxnSp>
        <p:nvCxnSpPr>
          <p:cNvPr id="7" name="直接连接符 6"/>
          <p:cNvCxnSpPr/>
          <p:nvPr/>
        </p:nvCxnSpPr>
        <p:spPr>
          <a:xfrm>
            <a:off x="3913135" y="2725351"/>
            <a:ext cx="0" cy="1492309"/>
          </a:xfrm>
          <a:prstGeom prst="line">
            <a:avLst/>
          </a:prstGeom>
          <a:ln>
            <a:solidFill>
              <a:schemeClr val="accent1">
                <a:alpha val="20000"/>
              </a:schemeClr>
            </a:solidFill>
          </a:ln>
        </p:spPr>
        <p:style>
          <a:lnRef idx="2">
            <a:schemeClr val="accent1"/>
          </a:lnRef>
          <a:fillRef idx="0">
            <a:srgbClr val="FFFFFF"/>
          </a:fillRef>
          <a:effectRef idx="0">
            <a:srgbClr val="FFFFFF"/>
          </a:effectRef>
          <a:fontRef idx="minor">
            <a:schemeClr val="tx1"/>
          </a:fontRef>
        </p:style>
      </p:cxnSp>
      <p:sp>
        <p:nvSpPr>
          <p:cNvPr id="9" name="文本框 8"/>
          <p:cNvSpPr txBox="1"/>
          <p:nvPr/>
        </p:nvSpPr>
        <p:spPr>
          <a:xfrm>
            <a:off x="4831279" y="2027898"/>
            <a:ext cx="20928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400" b="1" i="0" u="none" strike="noStrike" kern="1200" cap="none" spc="0" normalizeH="0" baseline="0" noProof="0" dirty="0">
                <a:ln>
                  <a:noFill/>
                </a:ln>
                <a:solidFill>
                  <a:srgbClr val="68A4C6"/>
                </a:solidFill>
                <a:effectLst/>
                <a:uLnTx/>
                <a:uFillTx/>
                <a:latin typeface="微软雅黑" panose="020B0503020204020204" pitchFamily="34" charset="-122"/>
                <a:ea typeface="微软雅黑" panose="020B0503020204020204" pitchFamily="34" charset="-122"/>
                <a:cs typeface="+mn-ea"/>
                <a:sym typeface="+mn-lt"/>
              </a:rPr>
              <a:t>添加小标题</a:t>
            </a:r>
          </a:p>
        </p:txBody>
      </p:sp>
      <p:sp>
        <p:nvSpPr>
          <p:cNvPr id="17" name="直角三角形 16"/>
          <p:cNvSpPr/>
          <p:nvPr/>
        </p:nvSpPr>
        <p:spPr>
          <a:xfrm rot="5400000">
            <a:off x="6579857" y="4944175"/>
            <a:ext cx="135890" cy="259080"/>
          </a:xfrm>
          <a:prstGeom prst="rtTriangle">
            <a:avLst/>
          </a:prstGeom>
          <a:gradFill>
            <a:gsLst>
              <a:gs pos="72000">
                <a:srgbClr val="68A4C6"/>
              </a:gs>
              <a:gs pos="88000">
                <a:srgbClr val="6A69B6"/>
              </a:gs>
            </a:gsLst>
            <a:lin ang="23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9" name="文本框 18"/>
          <p:cNvSpPr txBox="1"/>
          <p:nvPr/>
        </p:nvSpPr>
        <p:spPr>
          <a:xfrm>
            <a:off x="1188981" y="4489367"/>
            <a:ext cx="16262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b="1" dirty="0">
                <a:solidFill>
                  <a:srgbClr val="772274"/>
                </a:solidFill>
                <a:latin typeface="微软雅黑" panose="020B0503020204020204" pitchFamily="34" charset="-122"/>
                <a:ea typeface="微软雅黑" panose="020B0503020204020204" pitchFamily="34" charset="-122"/>
                <a:cs typeface="+mn-ea"/>
                <a:sym typeface="+mn-lt"/>
              </a:rPr>
              <a:t>时间轴</a:t>
            </a:r>
            <a:r>
              <a:rPr kumimoji="1" lang="en-US" altLang="zh-CN" b="1" dirty="0">
                <a:solidFill>
                  <a:srgbClr val="772274"/>
                </a:solidFill>
                <a:latin typeface="微软雅黑" panose="020B0503020204020204" pitchFamily="34" charset="-122"/>
                <a:ea typeface="微软雅黑" panose="020B0503020204020204" pitchFamily="34" charset="-122"/>
                <a:cs typeface="+mn-ea"/>
                <a:sym typeface="+mn-lt"/>
              </a:rPr>
              <a:t>1</a:t>
            </a:r>
            <a:endParaRPr kumimoji="1" lang="en-US" altLang="zh-CN" b="1" i="0" u="none" strike="noStrike" kern="1200" cap="none" spc="0" normalizeH="0" baseline="0" noProof="0" dirty="0">
              <a:ln>
                <a:noFill/>
              </a:ln>
              <a:solidFill>
                <a:srgbClr val="772274"/>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2" name="文本框 21"/>
          <p:cNvSpPr txBox="1"/>
          <p:nvPr/>
        </p:nvSpPr>
        <p:spPr>
          <a:xfrm>
            <a:off x="7588899" y="1507340"/>
            <a:ext cx="2931160" cy="1126462"/>
          </a:xfrm>
          <a:prstGeom prst="rect">
            <a:avLst/>
          </a:prstGeom>
          <a:noFill/>
        </p:spPr>
        <p:txBody>
          <a:bodyPr wrap="square" rtlCol="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1" lang="zh-CN" altLang="en-US" sz="2400" b="1" noProof="0" dirty="0">
                <a:solidFill>
                  <a:srgbClr val="FFFFFF"/>
                </a:solidFill>
                <a:latin typeface="微软雅黑" panose="020B0503020204020204" pitchFamily="34" charset="-122"/>
                <a:ea typeface="微软雅黑" panose="020B0503020204020204" pitchFamily="34" charset="-122"/>
                <a:cs typeface="+mn-ea"/>
                <a:sym typeface="+mn-lt"/>
              </a:rPr>
              <a:t>添加标题描述添加标</a:t>
            </a:r>
            <a:r>
              <a:rPr kumimoji="1" lang="zh-CN" altLang="en-US"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题描述添加</a:t>
            </a:r>
            <a:r>
              <a:rPr kumimoji="1" lang="zh-CN" altLang="en-US" sz="2400" b="1" i="0" u="none" strike="noStrike" kern="120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标题描述</a:t>
            </a:r>
            <a:endParaRPr kumimoji="1" lang="zh-CN" altLang="en-US"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3" name="Text1"/>
          <p:cNvSpPr/>
          <p:nvPr>
            <p:custDataLst>
              <p:tags r:id="rId3"/>
            </p:custDataLst>
          </p:nvPr>
        </p:nvSpPr>
        <p:spPr bwMode="auto">
          <a:xfrm>
            <a:off x="7606134" y="2702727"/>
            <a:ext cx="2815660" cy="267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50000"/>
              </a:lnSpc>
            </a:pPr>
            <a:r>
              <a:rPr lang="zh-CN" altLang="en-US" sz="1400" kern="0" dirty="0">
                <a:solidFill>
                  <a:srgbClr val="FFFFFF"/>
                </a:solidFill>
                <a:latin typeface="微软雅黑" panose="020B0503020204020204" pitchFamily="34" charset="-122"/>
                <a:ea typeface="微软雅黑" panose="020B0503020204020204" pitchFamily="34" charset="-122"/>
                <a:cs typeface="+mn-ea"/>
                <a:sym typeface="+mn-lt"/>
              </a:rPr>
              <a:t>添加正文内容添加正文内容，添加正文</a:t>
            </a:r>
            <a:r>
              <a:rPr lang="zh-CN" altLang="en-US" sz="1400" kern="0" dirty="0" smtClean="0">
                <a:solidFill>
                  <a:srgbClr val="FFFFFF"/>
                </a:solidFill>
                <a:latin typeface="微软雅黑" panose="020B0503020204020204" pitchFamily="34" charset="-122"/>
                <a:ea typeface="微软雅黑" panose="020B0503020204020204" pitchFamily="34" charset="-122"/>
                <a:cs typeface="+mn-ea"/>
                <a:sym typeface="+mn-lt"/>
              </a:rPr>
              <a:t>内容添加</a:t>
            </a:r>
            <a:r>
              <a:rPr lang="zh-CN" altLang="en-US" sz="1400" kern="0" dirty="0">
                <a:solidFill>
                  <a:srgbClr val="FFFFFF"/>
                </a:solidFill>
                <a:latin typeface="微软雅黑" panose="020B0503020204020204" pitchFamily="34" charset="-122"/>
                <a:ea typeface="微软雅黑" panose="020B0503020204020204" pitchFamily="34" charset="-122"/>
                <a:cs typeface="+mn-ea"/>
                <a:sym typeface="+mn-lt"/>
              </a:rPr>
              <a:t>正文</a:t>
            </a:r>
            <a:r>
              <a:rPr lang="zh-CN" altLang="en-US" sz="1400" kern="0" dirty="0" smtClean="0">
                <a:solidFill>
                  <a:srgbClr val="FFFFFF"/>
                </a:solidFill>
                <a:latin typeface="微软雅黑" panose="020B0503020204020204" pitchFamily="34" charset="-122"/>
                <a:ea typeface="微软雅黑" panose="020B0503020204020204" pitchFamily="34" charset="-122"/>
                <a:cs typeface="+mn-ea"/>
                <a:sym typeface="+mn-lt"/>
              </a:rPr>
              <a:t>内容，添加</a:t>
            </a:r>
            <a:r>
              <a:rPr lang="zh-CN" altLang="en-US" sz="1400" kern="0" dirty="0">
                <a:solidFill>
                  <a:srgbClr val="FFFFFF"/>
                </a:solidFill>
                <a:latin typeface="微软雅黑" panose="020B0503020204020204" pitchFamily="34" charset="-122"/>
                <a:ea typeface="微软雅黑" panose="020B0503020204020204" pitchFamily="34" charset="-122"/>
                <a:cs typeface="+mn-ea"/>
                <a:sym typeface="+mn-lt"/>
              </a:rPr>
              <a:t>正文</a:t>
            </a:r>
            <a:r>
              <a:rPr lang="zh-CN" altLang="en-US" sz="1400" kern="0" dirty="0" smtClean="0">
                <a:solidFill>
                  <a:srgbClr val="FFFFFF"/>
                </a:solidFill>
                <a:latin typeface="微软雅黑" panose="020B0503020204020204" pitchFamily="34" charset="-122"/>
                <a:ea typeface="微软雅黑" panose="020B0503020204020204" pitchFamily="34" charset="-122"/>
                <a:cs typeface="+mn-ea"/>
                <a:sym typeface="+mn-lt"/>
              </a:rPr>
              <a:t>内容添加</a:t>
            </a:r>
            <a:r>
              <a:rPr lang="zh-CN" altLang="en-US" sz="1400" kern="0" dirty="0">
                <a:solidFill>
                  <a:srgbClr val="FFFFFF"/>
                </a:solidFill>
                <a:latin typeface="微软雅黑" panose="020B0503020204020204" pitchFamily="34" charset="-122"/>
                <a:ea typeface="微软雅黑" panose="020B0503020204020204" pitchFamily="34" charset="-122"/>
                <a:cs typeface="+mn-ea"/>
                <a:sym typeface="+mn-lt"/>
              </a:rPr>
              <a:t>正文</a:t>
            </a:r>
            <a:r>
              <a:rPr lang="zh-CN" altLang="en-US" sz="1400" kern="0" dirty="0" smtClean="0">
                <a:solidFill>
                  <a:srgbClr val="FFFFFF"/>
                </a:solidFill>
                <a:latin typeface="微软雅黑" panose="020B0503020204020204" pitchFamily="34" charset="-122"/>
                <a:ea typeface="微软雅黑" panose="020B0503020204020204" pitchFamily="34" charset="-122"/>
                <a:cs typeface="+mn-ea"/>
                <a:sym typeface="+mn-lt"/>
              </a:rPr>
              <a:t>内容。</a:t>
            </a:r>
            <a:endParaRPr lang="zh-CN" altLang="en-US" sz="1400" kern="0" dirty="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46" name="任意多边形 45"/>
          <p:cNvSpPr/>
          <p:nvPr>
            <p:custDataLst>
              <p:tags r:id="rId4"/>
            </p:custDataLst>
          </p:nvPr>
        </p:nvSpPr>
        <p:spPr>
          <a:xfrm>
            <a:off x="7477465" y="5351947"/>
            <a:ext cx="919480" cy="62230"/>
          </a:xfrm>
          <a:custGeom>
            <a:avLst/>
            <a:gdLst>
              <a:gd name="adj" fmla="val 25000"/>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1430" h="97">
                <a:moveTo>
                  <a:pt x="0" y="97"/>
                </a:moveTo>
                <a:lnTo>
                  <a:pt x="24" y="0"/>
                </a:lnTo>
                <a:lnTo>
                  <a:pt x="101" y="0"/>
                </a:lnTo>
                <a:lnTo>
                  <a:pt x="77" y="97"/>
                </a:lnTo>
                <a:lnTo>
                  <a:pt x="0" y="97"/>
                </a:lnTo>
                <a:close/>
                <a:moveTo>
                  <a:pt x="133" y="97"/>
                </a:moveTo>
                <a:lnTo>
                  <a:pt x="157" y="0"/>
                </a:lnTo>
                <a:lnTo>
                  <a:pt x="234" y="0"/>
                </a:lnTo>
                <a:lnTo>
                  <a:pt x="210" y="97"/>
                </a:lnTo>
                <a:lnTo>
                  <a:pt x="133" y="97"/>
                </a:lnTo>
                <a:close/>
                <a:moveTo>
                  <a:pt x="266" y="97"/>
                </a:moveTo>
                <a:lnTo>
                  <a:pt x="290" y="0"/>
                </a:lnTo>
                <a:lnTo>
                  <a:pt x="367" y="0"/>
                </a:lnTo>
                <a:lnTo>
                  <a:pt x="343" y="97"/>
                </a:lnTo>
                <a:lnTo>
                  <a:pt x="266" y="97"/>
                </a:lnTo>
                <a:close/>
                <a:moveTo>
                  <a:pt x="399" y="97"/>
                </a:moveTo>
                <a:lnTo>
                  <a:pt x="423" y="0"/>
                </a:lnTo>
                <a:lnTo>
                  <a:pt x="500" y="0"/>
                </a:lnTo>
                <a:lnTo>
                  <a:pt x="476" y="97"/>
                </a:lnTo>
                <a:lnTo>
                  <a:pt x="399" y="97"/>
                </a:lnTo>
                <a:close/>
                <a:moveTo>
                  <a:pt x="532" y="97"/>
                </a:moveTo>
                <a:lnTo>
                  <a:pt x="556" y="0"/>
                </a:lnTo>
                <a:lnTo>
                  <a:pt x="633" y="0"/>
                </a:lnTo>
                <a:lnTo>
                  <a:pt x="609" y="97"/>
                </a:lnTo>
                <a:lnTo>
                  <a:pt x="532" y="97"/>
                </a:lnTo>
                <a:close/>
                <a:moveTo>
                  <a:pt x="664" y="97"/>
                </a:moveTo>
                <a:lnTo>
                  <a:pt x="688" y="0"/>
                </a:lnTo>
                <a:lnTo>
                  <a:pt x="765" y="0"/>
                </a:lnTo>
                <a:lnTo>
                  <a:pt x="741" y="97"/>
                </a:lnTo>
                <a:lnTo>
                  <a:pt x="664" y="97"/>
                </a:lnTo>
                <a:close/>
                <a:moveTo>
                  <a:pt x="797" y="97"/>
                </a:moveTo>
                <a:lnTo>
                  <a:pt x="821" y="0"/>
                </a:lnTo>
                <a:lnTo>
                  <a:pt x="898" y="0"/>
                </a:lnTo>
                <a:lnTo>
                  <a:pt x="874" y="97"/>
                </a:lnTo>
                <a:lnTo>
                  <a:pt x="797" y="97"/>
                </a:lnTo>
                <a:close/>
                <a:moveTo>
                  <a:pt x="930" y="97"/>
                </a:moveTo>
                <a:lnTo>
                  <a:pt x="954" y="0"/>
                </a:lnTo>
                <a:lnTo>
                  <a:pt x="1031" y="0"/>
                </a:lnTo>
                <a:lnTo>
                  <a:pt x="1007" y="97"/>
                </a:lnTo>
                <a:lnTo>
                  <a:pt x="930" y="97"/>
                </a:lnTo>
                <a:close/>
                <a:moveTo>
                  <a:pt x="1063" y="97"/>
                </a:moveTo>
                <a:lnTo>
                  <a:pt x="1087" y="0"/>
                </a:lnTo>
                <a:lnTo>
                  <a:pt x="1164" y="0"/>
                </a:lnTo>
                <a:lnTo>
                  <a:pt x="1140" y="97"/>
                </a:lnTo>
                <a:lnTo>
                  <a:pt x="1063" y="97"/>
                </a:lnTo>
                <a:close/>
                <a:moveTo>
                  <a:pt x="1196" y="97"/>
                </a:moveTo>
                <a:lnTo>
                  <a:pt x="1220" y="0"/>
                </a:lnTo>
                <a:lnTo>
                  <a:pt x="1297" y="0"/>
                </a:lnTo>
                <a:lnTo>
                  <a:pt x="1273" y="97"/>
                </a:lnTo>
                <a:lnTo>
                  <a:pt x="1196" y="97"/>
                </a:lnTo>
                <a:close/>
                <a:moveTo>
                  <a:pt x="1329" y="97"/>
                </a:moveTo>
                <a:lnTo>
                  <a:pt x="1353" y="0"/>
                </a:lnTo>
                <a:lnTo>
                  <a:pt x="1430" y="0"/>
                </a:lnTo>
                <a:lnTo>
                  <a:pt x="1406" y="97"/>
                </a:lnTo>
                <a:lnTo>
                  <a:pt x="1329" y="97"/>
                </a:lnTo>
                <a:close/>
              </a:path>
            </a:pathLst>
          </a:custGeom>
          <a:gradFill flip="none" rotWithShape="1">
            <a:gsLst>
              <a:gs pos="100000">
                <a:schemeClr val="bg1"/>
              </a:gs>
              <a:gs pos="0">
                <a:schemeClr val="bg1">
                  <a:alpha val="0"/>
                </a:schemeClr>
              </a:gs>
            </a:gsLst>
            <a:lin ang="0" scaled="0"/>
            <a:tileRect/>
          </a:gradFill>
          <a:ln>
            <a:noFill/>
          </a:ln>
          <a:effectLst>
            <a:outerShdw blurRad="127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MiSans Normal" panose="00000500000000000000" charset="-122"/>
            </a:endParaRPr>
          </a:p>
        </p:txBody>
      </p:sp>
      <p:sp>
        <p:nvSpPr>
          <p:cNvPr id="35" name="文本框 34"/>
          <p:cNvSpPr txBox="1"/>
          <p:nvPr/>
        </p:nvSpPr>
        <p:spPr>
          <a:xfrm>
            <a:off x="3217876" y="4489367"/>
            <a:ext cx="16262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b="1" dirty="0">
                <a:solidFill>
                  <a:srgbClr val="81368B"/>
                </a:solidFill>
                <a:latin typeface="微软雅黑" panose="020B0503020204020204" pitchFamily="34" charset="-122"/>
                <a:ea typeface="微软雅黑" panose="020B0503020204020204" pitchFamily="34" charset="-122"/>
                <a:cs typeface="+mn-ea"/>
                <a:sym typeface="+mn-lt"/>
              </a:rPr>
              <a:t>时间轴</a:t>
            </a:r>
            <a:r>
              <a:rPr kumimoji="1" lang="en-US" altLang="zh-CN" b="1" dirty="0">
                <a:solidFill>
                  <a:srgbClr val="81368B"/>
                </a:solidFill>
                <a:latin typeface="微软雅黑" panose="020B0503020204020204" pitchFamily="34" charset="-122"/>
                <a:ea typeface="微软雅黑" panose="020B0503020204020204" pitchFamily="34" charset="-122"/>
                <a:cs typeface="+mn-ea"/>
                <a:sym typeface="+mn-lt"/>
              </a:rPr>
              <a:t>2</a:t>
            </a:r>
            <a:endParaRPr kumimoji="1" lang="en-US" altLang="zh-CN" b="1" i="0" u="none" strike="noStrike" kern="1200" cap="none" spc="0" normalizeH="0" baseline="0" noProof="0" dirty="0">
              <a:ln>
                <a:noFill/>
              </a:ln>
              <a:solidFill>
                <a:srgbClr val="81368B"/>
              </a:solidFill>
              <a:effectLst/>
              <a:uLnTx/>
              <a:uFillTx/>
              <a:latin typeface="微软雅黑" panose="020B0503020204020204" pitchFamily="34" charset="-122"/>
              <a:ea typeface="微软雅黑" panose="020B0503020204020204" pitchFamily="34" charset="-122"/>
              <a:cs typeface="+mn-ea"/>
              <a:sym typeface="+mn-lt"/>
            </a:endParaRPr>
          </a:p>
        </p:txBody>
      </p:sp>
      <p:sp>
        <p:nvSpPr>
          <p:cNvPr id="36" name="文本框 35"/>
          <p:cNvSpPr txBox="1"/>
          <p:nvPr/>
        </p:nvSpPr>
        <p:spPr>
          <a:xfrm>
            <a:off x="5162509" y="4489367"/>
            <a:ext cx="16262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b="1" dirty="0">
                <a:solidFill>
                  <a:srgbClr val="68A4C6"/>
                </a:solidFill>
                <a:latin typeface="微软雅黑" panose="020B0503020204020204" pitchFamily="34" charset="-122"/>
                <a:ea typeface="微软雅黑" panose="020B0503020204020204" pitchFamily="34" charset="-122"/>
                <a:cs typeface="+mn-ea"/>
                <a:sym typeface="+mn-lt"/>
              </a:rPr>
              <a:t>时间轴</a:t>
            </a:r>
            <a:r>
              <a:rPr kumimoji="1" lang="en-US" altLang="zh-CN" b="1" dirty="0">
                <a:solidFill>
                  <a:srgbClr val="68A4C6"/>
                </a:solidFill>
                <a:latin typeface="微软雅黑" panose="020B0503020204020204" pitchFamily="34" charset="-122"/>
                <a:ea typeface="微软雅黑" panose="020B0503020204020204" pitchFamily="34" charset="-122"/>
                <a:cs typeface="+mn-ea"/>
                <a:sym typeface="+mn-lt"/>
              </a:rPr>
              <a:t>3</a:t>
            </a:r>
            <a:endParaRPr kumimoji="1" lang="en-US" altLang="zh-CN" b="1" i="0" u="none" strike="noStrike" kern="1200" cap="none" spc="0" normalizeH="0" baseline="0" noProof="0" dirty="0">
              <a:ln>
                <a:noFill/>
              </a:ln>
              <a:solidFill>
                <a:srgbClr val="68A4C6"/>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47" name="Google Shape;8705;p76"/>
          <p:cNvGrpSpPr/>
          <p:nvPr/>
        </p:nvGrpSpPr>
        <p:grpSpPr>
          <a:xfrm>
            <a:off x="1274909" y="2072636"/>
            <a:ext cx="395532" cy="383631"/>
            <a:chOff x="3270675" y="841800"/>
            <a:chExt cx="497700" cy="482725"/>
          </a:xfrm>
          <a:solidFill>
            <a:srgbClr val="772274"/>
          </a:solidFill>
        </p:grpSpPr>
        <p:sp>
          <p:nvSpPr>
            <p:cNvPr id="48" name="Google Shape;8706;p76"/>
            <p:cNvSpPr/>
            <p:nvPr/>
          </p:nvSpPr>
          <p:spPr>
            <a:xfrm>
              <a:off x="3270675" y="902000"/>
              <a:ext cx="447125" cy="422525"/>
            </a:xfrm>
            <a:custGeom>
              <a:avLst/>
              <a:gdLst/>
              <a:ahLst/>
              <a:cxnLst/>
              <a:rect l="l" t="t" r="r" b="b"/>
              <a:pathLst>
                <a:path w="17885" h="16901" extrusionOk="0">
                  <a:moveTo>
                    <a:pt x="3454" y="0"/>
                  </a:moveTo>
                  <a:cubicBezTo>
                    <a:pt x="3343" y="0"/>
                    <a:pt x="3231" y="40"/>
                    <a:pt x="3141" y="122"/>
                  </a:cubicBezTo>
                  <a:cubicBezTo>
                    <a:pt x="1160" y="1940"/>
                    <a:pt x="0" y="4548"/>
                    <a:pt x="0" y="7246"/>
                  </a:cubicBezTo>
                  <a:cubicBezTo>
                    <a:pt x="0" y="12579"/>
                    <a:pt x="4325" y="16900"/>
                    <a:pt x="9657" y="16900"/>
                  </a:cubicBezTo>
                  <a:cubicBezTo>
                    <a:pt x="10907" y="16900"/>
                    <a:pt x="12175" y="16662"/>
                    <a:pt x="13331" y="16178"/>
                  </a:cubicBezTo>
                  <a:cubicBezTo>
                    <a:pt x="15126" y="15434"/>
                    <a:pt x="16659" y="14169"/>
                    <a:pt x="17728" y="12546"/>
                  </a:cubicBezTo>
                  <a:cubicBezTo>
                    <a:pt x="17884" y="12305"/>
                    <a:pt x="17788" y="11983"/>
                    <a:pt x="17526" y="11866"/>
                  </a:cubicBezTo>
                  <a:lnTo>
                    <a:pt x="9158" y="8171"/>
                  </a:lnTo>
                  <a:cubicBezTo>
                    <a:pt x="9016" y="8108"/>
                    <a:pt x="8896" y="8005"/>
                    <a:pt x="8811" y="7876"/>
                  </a:cubicBezTo>
                  <a:lnTo>
                    <a:pt x="8405" y="7246"/>
                  </a:lnTo>
                  <a:lnTo>
                    <a:pt x="3846" y="212"/>
                  </a:lnTo>
                  <a:cubicBezTo>
                    <a:pt x="3756" y="73"/>
                    <a:pt x="3606" y="0"/>
                    <a:pt x="34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72274"/>
                </a:solidFill>
                <a:latin typeface="微软雅黑" panose="020B0503020204020204" pitchFamily="34" charset="-122"/>
                <a:ea typeface="微软雅黑" panose="020B0503020204020204" pitchFamily="34" charset="-122"/>
              </a:endParaRPr>
            </a:p>
          </p:txBody>
        </p:sp>
        <p:sp>
          <p:nvSpPr>
            <p:cNvPr id="49" name="Google Shape;8707;p76"/>
            <p:cNvSpPr/>
            <p:nvPr/>
          </p:nvSpPr>
          <p:spPr>
            <a:xfrm>
              <a:off x="3385250" y="841800"/>
              <a:ext cx="279700" cy="220925"/>
            </a:xfrm>
            <a:custGeom>
              <a:avLst/>
              <a:gdLst/>
              <a:ahLst/>
              <a:cxnLst/>
              <a:rect l="l" t="t" r="r" b="b"/>
              <a:pathLst>
                <a:path w="11188" h="8837" extrusionOk="0">
                  <a:moveTo>
                    <a:pt x="5070" y="0"/>
                  </a:moveTo>
                  <a:cubicBezTo>
                    <a:pt x="3434" y="0"/>
                    <a:pt x="1792" y="415"/>
                    <a:pt x="308" y="1256"/>
                  </a:cubicBezTo>
                  <a:cubicBezTo>
                    <a:pt x="76" y="1388"/>
                    <a:pt x="1" y="1690"/>
                    <a:pt x="148" y="1912"/>
                  </a:cubicBezTo>
                  <a:lnTo>
                    <a:pt x="4532" y="8676"/>
                  </a:lnTo>
                  <a:cubicBezTo>
                    <a:pt x="4601" y="8781"/>
                    <a:pt x="4714" y="8837"/>
                    <a:pt x="4828" y="8837"/>
                  </a:cubicBezTo>
                  <a:cubicBezTo>
                    <a:pt x="4919" y="8837"/>
                    <a:pt x="5010" y="8802"/>
                    <a:pt x="5081" y="8730"/>
                  </a:cubicBezTo>
                  <a:lnTo>
                    <a:pt x="10992" y="2683"/>
                  </a:lnTo>
                  <a:cubicBezTo>
                    <a:pt x="11187" y="2482"/>
                    <a:pt x="11163" y="2156"/>
                    <a:pt x="10940" y="1988"/>
                  </a:cubicBezTo>
                  <a:cubicBezTo>
                    <a:pt x="9218" y="670"/>
                    <a:pt x="7149" y="0"/>
                    <a:pt x="50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72274"/>
                </a:solidFill>
                <a:latin typeface="微软雅黑" panose="020B0503020204020204" pitchFamily="34" charset="-122"/>
                <a:ea typeface="微软雅黑" panose="020B0503020204020204" pitchFamily="34" charset="-122"/>
              </a:endParaRPr>
            </a:p>
          </p:txBody>
        </p:sp>
        <p:sp>
          <p:nvSpPr>
            <p:cNvPr id="50" name="Google Shape;8708;p76"/>
            <p:cNvSpPr/>
            <p:nvPr/>
          </p:nvSpPr>
          <p:spPr>
            <a:xfrm>
              <a:off x="3530100" y="924750"/>
              <a:ext cx="238275" cy="250200"/>
            </a:xfrm>
            <a:custGeom>
              <a:avLst/>
              <a:gdLst/>
              <a:ahLst/>
              <a:cxnLst/>
              <a:rect l="l" t="t" r="r" b="b"/>
              <a:pathLst>
                <a:path w="9531" h="10008" extrusionOk="0">
                  <a:moveTo>
                    <a:pt x="6350" y="1"/>
                  </a:moveTo>
                  <a:cubicBezTo>
                    <a:pt x="6230" y="1"/>
                    <a:pt x="6108" y="47"/>
                    <a:pt x="6017" y="142"/>
                  </a:cubicBezTo>
                  <a:lnTo>
                    <a:pt x="172" y="6123"/>
                  </a:lnTo>
                  <a:cubicBezTo>
                    <a:pt x="0" y="6297"/>
                    <a:pt x="57" y="6589"/>
                    <a:pt x="283" y="6689"/>
                  </a:cubicBezTo>
                  <a:lnTo>
                    <a:pt x="7706" y="9968"/>
                  </a:lnTo>
                  <a:cubicBezTo>
                    <a:pt x="7767" y="9995"/>
                    <a:pt x="7830" y="10007"/>
                    <a:pt x="7893" y="10007"/>
                  </a:cubicBezTo>
                  <a:cubicBezTo>
                    <a:pt x="8082" y="10007"/>
                    <a:pt x="8261" y="9890"/>
                    <a:pt x="8329" y="9700"/>
                  </a:cubicBezTo>
                  <a:cubicBezTo>
                    <a:pt x="9531" y="6463"/>
                    <a:pt x="8913" y="2828"/>
                    <a:pt x="6706" y="169"/>
                  </a:cubicBezTo>
                  <a:cubicBezTo>
                    <a:pt x="6615" y="57"/>
                    <a:pt x="6483" y="1"/>
                    <a:pt x="63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72274"/>
                </a:solidFill>
                <a:latin typeface="微软雅黑" panose="020B0503020204020204" pitchFamily="34" charset="-122"/>
                <a:ea typeface="微软雅黑" panose="020B0503020204020204" pitchFamily="34" charset="-122"/>
              </a:endParaRPr>
            </a:p>
          </p:txBody>
        </p:sp>
      </p:grpSp>
      <p:grpSp>
        <p:nvGrpSpPr>
          <p:cNvPr id="51" name="Google Shape;9024;p76"/>
          <p:cNvGrpSpPr/>
          <p:nvPr/>
        </p:nvGrpSpPr>
        <p:grpSpPr>
          <a:xfrm>
            <a:off x="4393827" y="2072635"/>
            <a:ext cx="383631" cy="383631"/>
            <a:chOff x="1492675" y="4992125"/>
            <a:chExt cx="481825" cy="481825"/>
          </a:xfrm>
          <a:solidFill>
            <a:srgbClr val="68A4C6"/>
          </a:solidFill>
        </p:grpSpPr>
        <p:sp>
          <p:nvSpPr>
            <p:cNvPr id="52" name="Google Shape;9025;p76"/>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微软雅黑" panose="020B0503020204020204" pitchFamily="34" charset="-122"/>
                <a:ea typeface="微软雅黑" panose="020B0503020204020204" pitchFamily="34" charset="-122"/>
              </a:endParaRPr>
            </a:p>
          </p:txBody>
        </p:sp>
        <p:sp>
          <p:nvSpPr>
            <p:cNvPr id="53" name="Google Shape;9026;p76"/>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微软雅黑" panose="020B0503020204020204" pitchFamily="34" charset="-122"/>
                <a:ea typeface="微软雅黑" panose="020B0503020204020204" pitchFamily="34" charset="-122"/>
              </a:endParaRPr>
            </a:p>
          </p:txBody>
        </p:sp>
      </p:grpSp>
      <p:cxnSp>
        <p:nvCxnSpPr>
          <p:cNvPr id="54" name="直接连接符 53"/>
          <p:cNvCxnSpPr/>
          <p:nvPr/>
        </p:nvCxnSpPr>
        <p:spPr>
          <a:xfrm>
            <a:off x="1235121" y="4999285"/>
            <a:ext cx="5510530" cy="0"/>
          </a:xfrm>
          <a:prstGeom prst="line">
            <a:avLst/>
          </a:prstGeom>
          <a:noFill/>
          <a:ln w="47625" cap="rnd">
            <a:gradFill flip="none" rotWithShape="1">
              <a:gsLst>
                <a:gs pos="0">
                  <a:srgbClr val="68A4C6"/>
                </a:gs>
                <a:gs pos="74000">
                  <a:srgbClr val="912C8D"/>
                </a:gs>
                <a:gs pos="83000">
                  <a:srgbClr val="772274"/>
                </a:gs>
                <a:gs pos="100000">
                  <a:srgbClr val="772274"/>
                </a:gs>
              </a:gsLst>
              <a:lin ang="10800000" scaled="1"/>
              <a:tileRect/>
            </a:gradFill>
            <a:round/>
            <a:headEnd type="none"/>
            <a:tailEnd type="none"/>
          </a:ln>
        </p:spPr>
        <p:style>
          <a:lnRef idx="2">
            <a:schemeClr val="accent1"/>
          </a:lnRef>
          <a:fillRef idx="0">
            <a:srgbClr val="FFFFFF"/>
          </a:fillRef>
          <a:effectRef idx="0">
            <a:srgbClr val="FFFFFF"/>
          </a:effectRef>
          <a:fontRef idx="minor">
            <a:schemeClr val="tx1"/>
          </a:fontRef>
        </p:style>
      </p:cxnSp>
      <p:sp>
        <p:nvSpPr>
          <p:cNvPr id="43" name="小李PPT1">
            <a:extLst>
              <a:ext uri="{FF2B5EF4-FFF2-40B4-BE49-F238E27FC236}">
                <a16:creationId xmlns:a16="http://schemas.microsoft.com/office/drawing/2014/main" id="{E1B43288-D221-A7A2-595B-AA04284C8D23}"/>
              </a:ext>
            </a:extLst>
          </p:cNvPr>
          <p:cNvSpPr txBox="1"/>
          <p:nvPr/>
        </p:nvSpPr>
        <p:spPr>
          <a:xfrm>
            <a:off x="363836" y="244861"/>
            <a:ext cx="4493538" cy="523220"/>
          </a:xfrm>
          <a:prstGeom prst="rect">
            <a:avLst/>
          </a:prstGeom>
          <a:noFill/>
        </p:spPr>
        <p:txBody>
          <a:bodyPr wrap="none" rtlCol="0">
            <a:spAutoFit/>
          </a:bodyPr>
          <a:lstStyle/>
          <a:p>
            <a:pPr>
              <a:spcAft>
                <a:spcPts val="500"/>
              </a:spcAft>
              <a:defRPr/>
            </a:pP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添加标题文字（图文排版）</a:t>
            </a:r>
          </a:p>
        </p:txBody>
      </p:sp>
      <p:cxnSp>
        <p:nvCxnSpPr>
          <p:cNvPr id="44" name="直线连接符 3">
            <a:extLst>
              <a:ext uri="{FF2B5EF4-FFF2-40B4-BE49-F238E27FC236}">
                <a16:creationId xmlns:a16="http://schemas.microsoft.com/office/drawing/2014/main" id="{6C9B2295-9DCA-6479-A37D-96E286785844}"/>
              </a:ext>
            </a:extLst>
          </p:cNvPr>
          <p:cNvCxnSpPr>
            <a:cxnSpLocks/>
          </p:cNvCxnSpPr>
          <p:nvPr/>
        </p:nvCxnSpPr>
        <p:spPr>
          <a:xfrm>
            <a:off x="454763" y="853601"/>
            <a:ext cx="11282474" cy="0"/>
          </a:xfrm>
          <a:prstGeom prst="line">
            <a:avLst/>
          </a:prstGeom>
          <a:noFill/>
          <a:ln w="19050" cap="flat" cmpd="sng" algn="ctr">
            <a:solidFill>
              <a:srgbClr val="6C2280"/>
            </a:solidFill>
            <a:prstDash val="solid"/>
            <a:miter lim="800000"/>
          </a:ln>
          <a:effectLst/>
        </p:spPr>
      </p:cxnSp>
      <p:pic>
        <p:nvPicPr>
          <p:cNvPr id="45" name="图片 44"/>
          <p:cNvPicPr>
            <a:picLocks noChangeAspect="1"/>
          </p:cNvPicPr>
          <p:nvPr/>
        </p:nvPicPr>
        <p:blipFill rotWithShape="1">
          <a:blip r:embed="rId10"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grpSp>
        <p:nvGrpSpPr>
          <p:cNvPr id="37" name="组合 36"/>
          <p:cNvGrpSpPr/>
          <p:nvPr/>
        </p:nvGrpSpPr>
        <p:grpSpPr>
          <a:xfrm>
            <a:off x="1332360" y="2908197"/>
            <a:ext cx="139964" cy="139964"/>
            <a:chOff x="-873393" y="1299311"/>
            <a:chExt cx="718548" cy="718548"/>
          </a:xfrm>
        </p:grpSpPr>
        <p:sp>
          <p:nvSpPr>
            <p:cNvPr id="39" name="椭圆 38"/>
            <p:cNvSpPr/>
            <p:nvPr/>
          </p:nvSpPr>
          <p:spPr>
            <a:xfrm>
              <a:off x="-873393" y="1299311"/>
              <a:ext cx="718548" cy="718548"/>
            </a:xfrm>
            <a:prstGeom prst="ellipse">
              <a:avLst/>
            </a:prstGeom>
            <a:solidFill>
              <a:srgbClr val="C1A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1" name="椭圆 40"/>
            <p:cNvSpPr/>
            <p:nvPr/>
          </p:nvSpPr>
          <p:spPr>
            <a:xfrm>
              <a:off x="-719496" y="1453208"/>
              <a:ext cx="410755" cy="410755"/>
            </a:xfrm>
            <a:prstGeom prst="ellipse">
              <a:avLst/>
            </a:prstGeom>
            <a:solidFill>
              <a:srgbClr val="912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1332360" y="3552591"/>
            <a:ext cx="139964" cy="139964"/>
            <a:chOff x="-873393" y="1299311"/>
            <a:chExt cx="718548" cy="718548"/>
          </a:xfrm>
        </p:grpSpPr>
        <p:sp>
          <p:nvSpPr>
            <p:cNvPr id="55" name="椭圆 54"/>
            <p:cNvSpPr/>
            <p:nvPr/>
          </p:nvSpPr>
          <p:spPr>
            <a:xfrm>
              <a:off x="-873393" y="1299311"/>
              <a:ext cx="718548" cy="718548"/>
            </a:xfrm>
            <a:prstGeom prst="ellipse">
              <a:avLst/>
            </a:prstGeom>
            <a:solidFill>
              <a:srgbClr val="C1A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6" name="椭圆 55"/>
            <p:cNvSpPr/>
            <p:nvPr/>
          </p:nvSpPr>
          <p:spPr>
            <a:xfrm>
              <a:off x="-719496" y="1453208"/>
              <a:ext cx="410755" cy="410755"/>
            </a:xfrm>
            <a:prstGeom prst="ellipse">
              <a:avLst/>
            </a:prstGeom>
            <a:solidFill>
              <a:srgbClr val="912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64" name="Text1"/>
          <p:cNvSpPr/>
          <p:nvPr>
            <p:custDataLst>
              <p:tags r:id="rId5"/>
            </p:custDataLst>
          </p:nvPr>
        </p:nvSpPr>
        <p:spPr bwMode="auto">
          <a:xfrm>
            <a:off x="4662187" y="2751411"/>
            <a:ext cx="2113221" cy="17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zh-CN" altLang="en-US" sz="1400" kern="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添加正文内容添加正文内容，添加正文内容；添加正文内容添加正文内容，添加正文内容。</a:t>
            </a:r>
          </a:p>
        </p:txBody>
      </p:sp>
      <p:grpSp>
        <p:nvGrpSpPr>
          <p:cNvPr id="71" name="组合 70"/>
          <p:cNvGrpSpPr/>
          <p:nvPr/>
        </p:nvGrpSpPr>
        <p:grpSpPr>
          <a:xfrm>
            <a:off x="4438402" y="2901523"/>
            <a:ext cx="139964" cy="139964"/>
            <a:chOff x="-873393" y="1299311"/>
            <a:chExt cx="718548" cy="718548"/>
          </a:xfrm>
        </p:grpSpPr>
        <p:sp>
          <p:nvSpPr>
            <p:cNvPr id="72" name="椭圆 71"/>
            <p:cNvSpPr/>
            <p:nvPr/>
          </p:nvSpPr>
          <p:spPr>
            <a:xfrm>
              <a:off x="-873393" y="1299311"/>
              <a:ext cx="718548" cy="718548"/>
            </a:xfrm>
            <a:prstGeom prst="ellipse">
              <a:avLst/>
            </a:prstGeom>
            <a:solidFill>
              <a:srgbClr val="C5D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3" name="椭圆 72"/>
            <p:cNvSpPr/>
            <p:nvPr/>
          </p:nvSpPr>
          <p:spPr>
            <a:xfrm>
              <a:off x="-719496" y="1453208"/>
              <a:ext cx="410755" cy="410755"/>
            </a:xfrm>
            <a:prstGeom prst="ellipse">
              <a:avLst/>
            </a:prstGeom>
            <a:solidFill>
              <a:srgbClr val="68A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74" name="组合 73"/>
          <p:cNvGrpSpPr/>
          <p:nvPr/>
        </p:nvGrpSpPr>
        <p:grpSpPr>
          <a:xfrm>
            <a:off x="4438402" y="3535284"/>
            <a:ext cx="139964" cy="139964"/>
            <a:chOff x="-873393" y="1299311"/>
            <a:chExt cx="718548" cy="718548"/>
          </a:xfrm>
        </p:grpSpPr>
        <p:sp>
          <p:nvSpPr>
            <p:cNvPr id="75" name="椭圆 74"/>
            <p:cNvSpPr/>
            <p:nvPr/>
          </p:nvSpPr>
          <p:spPr>
            <a:xfrm>
              <a:off x="-873393" y="1299311"/>
              <a:ext cx="718548" cy="718548"/>
            </a:xfrm>
            <a:prstGeom prst="ellipse">
              <a:avLst/>
            </a:prstGeom>
            <a:solidFill>
              <a:srgbClr val="C5D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6" name="椭圆 75"/>
            <p:cNvSpPr/>
            <p:nvPr/>
          </p:nvSpPr>
          <p:spPr>
            <a:xfrm>
              <a:off x="-719496" y="1453208"/>
              <a:ext cx="410755" cy="410755"/>
            </a:xfrm>
            <a:prstGeom prst="ellipse">
              <a:avLst/>
            </a:prstGeom>
            <a:solidFill>
              <a:srgbClr val="68A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Tree>
    <p:custDataLst>
      <p:tags r:id="rId1"/>
    </p:custDataLst>
    <p:extLst>
      <p:ext uri="{BB962C8B-B14F-4D97-AF65-F5344CB8AC3E}">
        <p14:creationId xmlns:p14="http://schemas.microsoft.com/office/powerpoint/2010/main" val="1032637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884" t="17299"/>
          <a:stretch/>
        </p:blipFill>
        <p:spPr>
          <a:xfrm>
            <a:off x="0" y="0"/>
            <a:ext cx="12191999" cy="6858000"/>
          </a:xfrm>
          <a:prstGeom prst="rect">
            <a:avLst/>
          </a:prstGeom>
        </p:spPr>
      </p:pic>
      <p:sp>
        <p:nvSpPr>
          <p:cNvPr id="60" name="矩形 59"/>
          <p:cNvSpPr/>
          <p:nvPr/>
        </p:nvSpPr>
        <p:spPr>
          <a:xfrm>
            <a:off x="0" y="0"/>
            <a:ext cx="12192000" cy="6858000"/>
          </a:xfrm>
          <a:prstGeom prst="rect">
            <a:avLst/>
          </a:prstGeom>
          <a:gradFill>
            <a:gsLst>
              <a:gs pos="0">
                <a:srgbClr val="441351"/>
              </a:gs>
              <a:gs pos="62000">
                <a:schemeClr val="accent1">
                  <a:alpha val="0"/>
                </a:schemeClr>
              </a:gs>
            </a:gsLst>
            <a:lin ang="170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0" name="矩形 19"/>
          <p:cNvSpPr/>
          <p:nvPr/>
        </p:nvSpPr>
        <p:spPr>
          <a:xfrm>
            <a:off x="1" y="3139871"/>
            <a:ext cx="12192000" cy="2885148"/>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t="20586" b="27820"/>
          <a:stretch/>
        </p:blipFill>
        <p:spPr>
          <a:xfrm>
            <a:off x="9996857" y="3546998"/>
            <a:ext cx="1840032" cy="711763"/>
          </a:xfrm>
          <a:prstGeom prst="rect">
            <a:avLst/>
          </a:prstGeom>
        </p:spPr>
      </p:pic>
      <p:sp>
        <p:nvSpPr>
          <p:cNvPr id="10" name="文本框 9"/>
          <p:cNvSpPr txBox="1"/>
          <p:nvPr/>
        </p:nvSpPr>
        <p:spPr>
          <a:xfrm>
            <a:off x="950648" y="3563992"/>
            <a:ext cx="64886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20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cs typeface="阿里巴巴普惠体 Heavy" panose="00020600040101010101" pitchFamily="18" charset="-122"/>
              </a:rPr>
              <a:t>添加标题描述添加标题描述添加标题描述</a:t>
            </a:r>
          </a:p>
        </p:txBody>
      </p:sp>
      <p:sp>
        <p:nvSpPr>
          <p:cNvPr id="11" name="文本框 10"/>
          <p:cNvSpPr txBox="1"/>
          <p:nvPr/>
        </p:nvSpPr>
        <p:spPr>
          <a:xfrm>
            <a:off x="892720" y="3965564"/>
            <a:ext cx="6340197" cy="830997"/>
          </a:xfrm>
          <a:prstGeom prst="rect">
            <a:avLst/>
          </a:prstGeom>
          <a:noFill/>
        </p:spPr>
        <p:txBody>
          <a:bodyPr wrap="none" rtlCol="0">
            <a:spAutoFit/>
          </a:bodyPr>
          <a:lstStyle/>
          <a:p>
            <a:pPr lvl="0">
              <a:defRPr/>
            </a:pPr>
            <a:r>
              <a:rPr lang="zh-CN" altLang="en-US" sz="4800" b="1" dirty="0">
                <a:solidFill>
                  <a:srgbClr val="000000">
                    <a:lumMod val="85000"/>
                    <a:lumOff val="15000"/>
                  </a:srgbClr>
                </a:solidFill>
                <a:latin typeface="微软雅黑" panose="020B0503020204020204" pitchFamily="34" charset="-122"/>
                <a:ea typeface="微软雅黑" panose="020B0503020204020204" pitchFamily="34" charset="-122"/>
                <a:cs typeface="思源黑体 CN Bold" panose="020B0800000000000000" charset="-122"/>
              </a:rPr>
              <a:t>谢谢，敬请批评指正！</a:t>
            </a:r>
          </a:p>
        </p:txBody>
      </p:sp>
      <p:sp>
        <p:nvSpPr>
          <p:cNvPr id="12" name="矩形 11"/>
          <p:cNvSpPr/>
          <p:nvPr/>
        </p:nvSpPr>
        <p:spPr>
          <a:xfrm>
            <a:off x="950648" y="5159643"/>
            <a:ext cx="6718935" cy="46166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汇报人：</a:t>
            </a:r>
            <a:r>
              <a:rPr kumimoji="0" lang="en-US" altLang="zh-CN"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XXX</a:t>
            </a:r>
            <a:r>
              <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      日期：</a:t>
            </a:r>
            <a:r>
              <a:rPr kumimoji="0" lang="en-US" altLang="zh-CN"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XX</a:t>
            </a:r>
            <a:r>
              <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年</a:t>
            </a:r>
            <a:r>
              <a:rPr kumimoji="0" lang="en-US" altLang="zh-CN"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XX</a:t>
            </a:r>
            <a:r>
              <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月</a:t>
            </a:r>
          </a:p>
        </p:txBody>
      </p:sp>
      <p:cxnSp>
        <p:nvCxnSpPr>
          <p:cNvPr id="13" name="直接连接符 12"/>
          <p:cNvCxnSpPr/>
          <p:nvPr/>
        </p:nvCxnSpPr>
        <p:spPr>
          <a:xfrm flipH="1">
            <a:off x="1043357" y="5003480"/>
            <a:ext cx="5454651" cy="0"/>
          </a:xfrm>
          <a:prstGeom prst="line">
            <a:avLst/>
          </a:prstGeom>
          <a:ln w="28575" cap="rnd">
            <a:solidFill>
              <a:srgbClr val="441351">
                <a:alpha val="79000"/>
              </a:srgbClr>
            </a:solidFill>
          </a:ln>
        </p:spPr>
        <p:style>
          <a:lnRef idx="3">
            <a:schemeClr val="accent1"/>
          </a:lnRef>
          <a:fillRef idx="0">
            <a:srgbClr val="FFFFFF"/>
          </a:fillRef>
          <a:effectRef idx="0">
            <a:srgbClr val="FFFFFF"/>
          </a:effectRef>
          <a:fontRef idx="minor">
            <a:schemeClr val="tx1"/>
          </a:fontRef>
        </p:style>
      </p:cxnSp>
    </p:spTree>
    <p:custDataLst>
      <p:tags r:id="rId1"/>
    </p:custDataLst>
    <p:extLst>
      <p:ext uri="{BB962C8B-B14F-4D97-AF65-F5344CB8AC3E}">
        <p14:creationId xmlns:p14="http://schemas.microsoft.com/office/powerpoint/2010/main" val="3293480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33541" b="24374"/>
          <a:stretch/>
        </p:blipFill>
        <p:spPr>
          <a:xfrm>
            <a:off x="-1200" y="1"/>
            <a:ext cx="12192000" cy="3846972"/>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t="20586" b="27820"/>
          <a:stretch/>
        </p:blipFill>
        <p:spPr>
          <a:xfrm>
            <a:off x="10049247" y="4157509"/>
            <a:ext cx="1764257" cy="682452"/>
          </a:xfrm>
          <a:prstGeom prst="rect">
            <a:avLst/>
          </a:prstGeom>
        </p:spPr>
      </p:pic>
      <p:sp>
        <p:nvSpPr>
          <p:cNvPr id="20" name="矩形 19">
            <a:extLst>
              <a:ext uri="{FF2B5EF4-FFF2-40B4-BE49-F238E27FC236}">
                <a16:creationId xmlns:a16="http://schemas.microsoft.com/office/drawing/2014/main" id="{52383340-19C7-181E-D97B-022C24FA2273}"/>
              </a:ext>
            </a:extLst>
          </p:cNvPr>
          <p:cNvSpPr/>
          <p:nvPr/>
        </p:nvSpPr>
        <p:spPr>
          <a:xfrm>
            <a:off x="-1200" y="1"/>
            <a:ext cx="12190800" cy="3821674"/>
          </a:xfrm>
          <a:prstGeom prst="rect">
            <a:avLst/>
          </a:prstGeom>
          <a:gradFill flip="none" rotWithShape="1">
            <a:gsLst>
              <a:gs pos="45000">
                <a:srgbClr val="441351">
                  <a:alpha val="0"/>
                </a:srgbClr>
              </a:gs>
              <a:gs pos="94000">
                <a:srgbClr val="441351">
                  <a:alpha val="72000"/>
                </a:srgbClr>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
        <p:nvSpPr>
          <p:cNvPr id="25" name="矩形 24"/>
          <p:cNvSpPr/>
          <p:nvPr/>
        </p:nvSpPr>
        <p:spPr>
          <a:xfrm>
            <a:off x="509694" y="5795420"/>
            <a:ext cx="6718935" cy="41819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zh-CN" altLang="en-US" sz="1600" b="1" i="0" u="none" strike="noStrike" kern="0" cap="none" spc="100" normalizeH="0" baseline="0" noProof="0" dirty="0" smtClean="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汇报人：</a:t>
            </a:r>
            <a:r>
              <a:rPr kumimoji="0" lang="en-US" altLang="zh-CN" sz="1600" b="1" i="0" u="none" strike="noStrike" kern="0" cap="none" spc="100" normalizeH="0" baseline="0" noProof="0" dirty="0" smtClean="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XXX</a:t>
            </a:r>
            <a:r>
              <a:rPr kumimoji="0" lang="zh-CN" altLang="en-US" sz="1600" b="1" i="0" u="none" strike="noStrike" kern="0" cap="none" spc="100" normalizeH="0" baseline="0" noProof="0" dirty="0" smtClean="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      日期：</a:t>
            </a:r>
            <a:r>
              <a:rPr kumimoji="0" lang="en-US" altLang="zh-CN"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XX</a:t>
            </a:r>
            <a:r>
              <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年</a:t>
            </a:r>
            <a:r>
              <a:rPr kumimoji="0" lang="en-US" altLang="zh-CN"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XX</a:t>
            </a:r>
            <a:r>
              <a:rPr kumimoji="0" lang="zh-CN" altLang="en-US" sz="1600" b="1" i="0" u="none" strike="noStrike" kern="0" cap="none" spc="100" normalizeH="0" baseline="0" noProof="0" dirty="0" smtClean="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月</a:t>
            </a:r>
            <a:endPar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endParaRPr>
          </a:p>
        </p:txBody>
      </p:sp>
      <p:sp>
        <p:nvSpPr>
          <p:cNvPr id="27" name="矩形 26">
            <a:extLst>
              <a:ext uri="{FF2B5EF4-FFF2-40B4-BE49-F238E27FC236}">
                <a16:creationId xmlns:a16="http://schemas.microsoft.com/office/drawing/2014/main" id="{55E907FF-ABAB-0EC1-5477-BF33E4133990}"/>
              </a:ext>
            </a:extLst>
          </p:cNvPr>
          <p:cNvSpPr/>
          <p:nvPr/>
        </p:nvSpPr>
        <p:spPr>
          <a:xfrm>
            <a:off x="-1200" y="6680863"/>
            <a:ext cx="12193200" cy="173033"/>
          </a:xfrm>
          <a:prstGeom prst="rect">
            <a:avLst/>
          </a:prstGeom>
          <a:solidFill>
            <a:srgbClr val="4413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0" name="文本框 9"/>
          <p:cNvSpPr txBox="1"/>
          <p:nvPr/>
        </p:nvSpPr>
        <p:spPr>
          <a:xfrm>
            <a:off x="508784" y="4169289"/>
            <a:ext cx="64886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20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cs typeface="阿里巴巴普惠体 Heavy" panose="00020600040101010101" pitchFamily="18" charset="-122"/>
              </a:rPr>
              <a:t>添加标题描述添加标题描述添加标题描述</a:t>
            </a:r>
          </a:p>
        </p:txBody>
      </p:sp>
      <p:sp>
        <p:nvSpPr>
          <p:cNvPr id="11" name="文本框 10"/>
          <p:cNvSpPr txBox="1"/>
          <p:nvPr/>
        </p:nvSpPr>
        <p:spPr>
          <a:xfrm>
            <a:off x="490612" y="4570861"/>
            <a:ext cx="652294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4800" b="1" dirty="0">
                <a:solidFill>
                  <a:srgbClr val="000000">
                    <a:lumMod val="85000"/>
                    <a:lumOff val="15000"/>
                  </a:srgbClr>
                </a:solidFill>
                <a:latin typeface="微软雅黑" panose="020B0503020204020204" pitchFamily="34" charset="-122"/>
                <a:ea typeface="微软雅黑" panose="020B0503020204020204" pitchFamily="34" charset="-122"/>
                <a:cs typeface="思源黑体 CN Bold" panose="020B0800000000000000" charset="-122"/>
              </a:rPr>
              <a:t>谢谢， 敬请批评指正！</a:t>
            </a:r>
            <a:endParaRPr kumimoji="0" lang="zh-CN" altLang="en-US" sz="4800" b="1"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思源黑体 CN Bold" panose="020B0800000000000000" charset="-122"/>
            </a:endParaRPr>
          </a:p>
        </p:txBody>
      </p:sp>
      <p:cxnSp>
        <p:nvCxnSpPr>
          <p:cNvPr id="12" name="直接连接符 11"/>
          <p:cNvCxnSpPr/>
          <p:nvPr/>
        </p:nvCxnSpPr>
        <p:spPr>
          <a:xfrm flipH="1">
            <a:off x="601493" y="5595288"/>
            <a:ext cx="5839064" cy="0"/>
          </a:xfrm>
          <a:prstGeom prst="line">
            <a:avLst/>
          </a:prstGeom>
          <a:ln w="28575" cap="rnd">
            <a:solidFill>
              <a:srgbClr val="441351">
                <a:alpha val="79000"/>
              </a:srgbClr>
            </a:solidFill>
          </a:ln>
        </p:spPr>
        <p:style>
          <a:lnRef idx="3">
            <a:schemeClr val="accent1"/>
          </a:lnRef>
          <a:fillRef idx="0">
            <a:srgbClr val="FFFFFF"/>
          </a:fillRef>
          <a:effectRef idx="0">
            <a:srgbClr val="FFFFFF"/>
          </a:effectRef>
          <a:fontRef idx="minor">
            <a:schemeClr val="tx1"/>
          </a:fontRef>
        </p:style>
      </p:cxnSp>
    </p:spTree>
    <p:extLst>
      <p:ext uri="{BB962C8B-B14F-4D97-AF65-F5344CB8AC3E}">
        <p14:creationId xmlns:p14="http://schemas.microsoft.com/office/powerpoint/2010/main" val="1469430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stretch>
            <a:fillRect/>
          </a:stretch>
        </p:blipFill>
        <p:spPr>
          <a:xfrm>
            <a:off x="0" y="-594"/>
            <a:ext cx="12193057" cy="6858594"/>
          </a:xfrm>
          <a:prstGeom prst="rect">
            <a:avLst/>
          </a:prstGeom>
        </p:spPr>
      </p:pic>
      <p:pic>
        <p:nvPicPr>
          <p:cNvPr id="29" name="图片 28"/>
          <p:cNvPicPr>
            <a:picLocks noChangeAspect="1"/>
          </p:cNvPicPr>
          <p:nvPr/>
        </p:nvPicPr>
        <p:blipFill rotWithShape="1">
          <a:blip r:embed="rId4" cstate="print">
            <a:extLst>
              <a:ext uri="{28A0092B-C50C-407E-A947-70E740481C1C}">
                <a14:useLocalDpi xmlns:a14="http://schemas.microsoft.com/office/drawing/2010/main" val="0"/>
              </a:ext>
            </a:extLst>
          </a:blip>
          <a:srcRect t="20586" b="27820"/>
          <a:stretch/>
        </p:blipFill>
        <p:spPr>
          <a:xfrm>
            <a:off x="9892354" y="266980"/>
            <a:ext cx="1840032" cy="711763"/>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t="20586" b="27820"/>
          <a:stretch/>
        </p:blipFill>
        <p:spPr>
          <a:xfrm>
            <a:off x="9892354" y="266980"/>
            <a:ext cx="1840032" cy="711763"/>
          </a:xfrm>
          <a:prstGeom prst="rect">
            <a:avLst/>
          </a:prstGeom>
        </p:spPr>
      </p:pic>
      <p:sp>
        <p:nvSpPr>
          <p:cNvPr id="17" name="文本框 16">
            <a:extLst>
              <a:ext uri="{FF2B5EF4-FFF2-40B4-BE49-F238E27FC236}">
                <a16:creationId xmlns:a16="http://schemas.microsoft.com/office/drawing/2014/main" id="{EC1ADDA3-DAAC-7660-9A52-E4C19C0201FE}"/>
              </a:ext>
            </a:extLst>
          </p:cNvPr>
          <p:cNvSpPr txBox="1"/>
          <p:nvPr/>
        </p:nvSpPr>
        <p:spPr>
          <a:xfrm>
            <a:off x="7103964" y="4400129"/>
            <a:ext cx="172578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汇报人：</a:t>
            </a:r>
            <a:r>
              <a:rPr kumimoji="0" lang="en-US" altLang="zh-CN"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XXX</a:t>
            </a:r>
            <a:endParaRPr kumimoji="0" lang="zh-CN" alt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8" name="文本框 17">
            <a:extLst>
              <a:ext uri="{FF2B5EF4-FFF2-40B4-BE49-F238E27FC236}">
                <a16:creationId xmlns:a16="http://schemas.microsoft.com/office/drawing/2014/main" id="{149DE96D-E298-6D8E-C42A-08BDD6D86952}"/>
              </a:ext>
            </a:extLst>
          </p:cNvPr>
          <p:cNvSpPr txBox="1"/>
          <p:nvPr/>
        </p:nvSpPr>
        <p:spPr>
          <a:xfrm>
            <a:off x="9332856" y="4400129"/>
            <a:ext cx="1984375"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日期：</a:t>
            </a:r>
            <a:r>
              <a:rPr kumimoji="0" lang="en-US" altLang="zh-CN"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XX</a:t>
            </a:r>
            <a:r>
              <a:rPr kumimoji="0" lang="zh-CN" alt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年</a:t>
            </a:r>
            <a:r>
              <a:rPr kumimoji="0" lang="en-US" altLang="zh-CN"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XX</a:t>
            </a:r>
            <a:r>
              <a:rPr kumimoji="0" lang="zh-CN" alt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月</a:t>
            </a:r>
          </a:p>
        </p:txBody>
      </p:sp>
      <p:sp>
        <p:nvSpPr>
          <p:cNvPr id="19" name="文本框 18">
            <a:extLst>
              <a:ext uri="{FF2B5EF4-FFF2-40B4-BE49-F238E27FC236}">
                <a16:creationId xmlns:a16="http://schemas.microsoft.com/office/drawing/2014/main" id="{2476F4E7-76BC-0694-FA8C-CD83E1E39F88}"/>
              </a:ext>
            </a:extLst>
          </p:cNvPr>
          <p:cNvSpPr txBox="1"/>
          <p:nvPr/>
        </p:nvSpPr>
        <p:spPr>
          <a:xfrm>
            <a:off x="5562665" y="1624376"/>
            <a:ext cx="6132202" cy="207749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1800"/>
              </a:spcAft>
              <a:buClrTx/>
              <a:buSzTx/>
              <a:buFontTx/>
              <a:buNone/>
              <a:tabLst/>
              <a:defRPr/>
            </a:pPr>
            <a:r>
              <a:rPr kumimoji="0" lang="en-US" altLang="zh-CN" sz="6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Impact" panose="020B0806030902050204" pitchFamily="34" charset="0"/>
                <a:ea typeface="微软雅黑" panose="020B0503020204020204" pitchFamily="34" charset="-122"/>
                <a:cs typeface="+mn-cs"/>
              </a:rPr>
              <a:t> </a:t>
            </a:r>
            <a:r>
              <a:rPr kumimoji="0" lang="zh-CN" alt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谢谢！</a:t>
            </a:r>
            <a:endParaRPr kumimoji="0" lang="en-US" altLang="zh-CN"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a:p>
            <a:pPr marL="0" marR="0" lvl="0" indent="0" algn="r" defTabSz="914400" rtl="0" eaLnBrk="1" fontAlgn="auto" latinLnBrk="0" hangingPunct="1">
              <a:lnSpc>
                <a:spcPct val="100000"/>
              </a:lnSpc>
              <a:spcBef>
                <a:spcPts val="0"/>
              </a:spcBef>
              <a:spcAft>
                <a:spcPts val="1800"/>
              </a:spcAft>
              <a:buClrTx/>
              <a:buSzTx/>
              <a:buFontTx/>
              <a:buNone/>
              <a:tabLst/>
              <a:defRPr/>
            </a:pPr>
            <a:r>
              <a:rPr lang="zh-CN" altLang="en-US" sz="48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敬请批评指正。</a:t>
            </a:r>
            <a:endParaRPr kumimoji="0" lang="zh-CN" alt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cxnSp>
        <p:nvCxnSpPr>
          <p:cNvPr id="20" name="直接连接符 19"/>
          <p:cNvCxnSpPr/>
          <p:nvPr/>
        </p:nvCxnSpPr>
        <p:spPr>
          <a:xfrm flipH="1">
            <a:off x="7333293" y="3957075"/>
            <a:ext cx="3868606" cy="0"/>
          </a:xfrm>
          <a:prstGeom prst="line">
            <a:avLst/>
          </a:prstGeom>
          <a:ln w="19050" cap="rnd">
            <a:solidFill>
              <a:schemeClr val="bg1">
                <a:alpha val="79000"/>
              </a:schemeClr>
            </a:solidFill>
          </a:ln>
        </p:spPr>
        <p:style>
          <a:lnRef idx="3">
            <a:schemeClr val="accent1"/>
          </a:lnRef>
          <a:fillRef idx="0">
            <a:srgbClr val="FFFFFF"/>
          </a:fillRef>
          <a:effectRef idx="0">
            <a:srgbClr val="FFFFFF"/>
          </a:effectRef>
          <a:fontRef idx="minor">
            <a:schemeClr val="tx1"/>
          </a:fontRef>
        </p:style>
      </p:cxnSp>
    </p:spTree>
    <p:extLst>
      <p:ext uri="{BB962C8B-B14F-4D97-AF65-F5344CB8AC3E}">
        <p14:creationId xmlns:p14="http://schemas.microsoft.com/office/powerpoint/2010/main" val="12470783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594"/>
            <a:ext cx="12193057" cy="6858594"/>
          </a:xfrm>
          <a:prstGeom prst="rect">
            <a:avLst/>
          </a:prstGeom>
        </p:spPr>
      </p:pic>
      <p:sp>
        <p:nvSpPr>
          <p:cNvPr id="43" name="文本框 42">
            <a:extLst>
              <a:ext uri="{FF2B5EF4-FFF2-40B4-BE49-F238E27FC236}">
                <a16:creationId xmlns:a16="http://schemas.microsoft.com/office/drawing/2014/main" id="{EC1ADDA3-DAAC-7660-9A52-E4C19C0201FE}"/>
              </a:ext>
            </a:extLst>
          </p:cNvPr>
          <p:cNvSpPr txBox="1"/>
          <p:nvPr/>
        </p:nvSpPr>
        <p:spPr>
          <a:xfrm>
            <a:off x="7561162" y="4225164"/>
            <a:ext cx="1725786"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汇报人：</a:t>
            </a:r>
            <a:r>
              <a:rPr kumimoji="0" lang="en-US" altLang="zh-CN"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XXX</a:t>
            </a:r>
            <a:endPar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44" name="文本框 43">
            <a:extLst>
              <a:ext uri="{FF2B5EF4-FFF2-40B4-BE49-F238E27FC236}">
                <a16:creationId xmlns:a16="http://schemas.microsoft.com/office/drawing/2014/main" id="{149DE96D-E298-6D8E-C42A-08BDD6D86952}"/>
              </a:ext>
            </a:extLst>
          </p:cNvPr>
          <p:cNvSpPr txBox="1"/>
          <p:nvPr/>
        </p:nvSpPr>
        <p:spPr>
          <a:xfrm>
            <a:off x="9764228" y="4225164"/>
            <a:ext cx="198437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日期：</a:t>
            </a:r>
            <a:r>
              <a:rPr kumimoji="0" lang="en-US" altLang="zh-CN"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XX</a:t>
            </a:r>
            <a:r>
              <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年</a:t>
            </a:r>
            <a:r>
              <a:rPr kumimoji="0" lang="en-US" altLang="zh-CN"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XX</a:t>
            </a:r>
            <a:r>
              <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月</a:t>
            </a:r>
          </a:p>
        </p:txBody>
      </p:sp>
      <p:sp>
        <p:nvSpPr>
          <p:cNvPr id="45" name="文本框 44">
            <a:extLst>
              <a:ext uri="{FF2B5EF4-FFF2-40B4-BE49-F238E27FC236}">
                <a16:creationId xmlns:a16="http://schemas.microsoft.com/office/drawing/2014/main" id="{DE802134-7E61-CFAA-6842-885CC99D5C51}"/>
              </a:ext>
            </a:extLst>
          </p:cNvPr>
          <p:cNvSpPr txBox="1"/>
          <p:nvPr/>
        </p:nvSpPr>
        <p:spPr>
          <a:xfrm>
            <a:off x="5568552" y="2171517"/>
            <a:ext cx="6623447" cy="76944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清华大学演示文稿模板</a:t>
            </a:r>
            <a:endParaRPr kumimoji="0" lang="en-US" altLang="zh-CN" sz="1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6" name="文本框 45">
            <a:extLst>
              <a:ext uri="{FF2B5EF4-FFF2-40B4-BE49-F238E27FC236}">
                <a16:creationId xmlns:a16="http://schemas.microsoft.com/office/drawing/2014/main" id="{CD3349B0-9ED3-DE46-7A6A-0804F9203472}"/>
              </a:ext>
            </a:extLst>
          </p:cNvPr>
          <p:cNvSpPr txBox="1"/>
          <p:nvPr/>
        </p:nvSpPr>
        <p:spPr>
          <a:xfrm>
            <a:off x="5885210" y="2954669"/>
            <a:ext cx="5880132" cy="548483"/>
          </a:xfrm>
          <a:prstGeom prst="rect">
            <a:avLst/>
          </a:prstGeom>
          <a:noFill/>
        </p:spPr>
        <p:txBody>
          <a:bodyPr wrap="square">
            <a:spAutoFit/>
          </a:bodyPr>
          <a:lstStyle/>
          <a:p>
            <a:pPr marL="0" marR="0" lvl="0" indent="0" algn="r" defTabSz="914400" rtl="0" eaLnBrk="1" fontAlgn="auto" latinLnBrk="0" hangingPunct="1">
              <a:lnSpc>
                <a:spcPts val="4000"/>
              </a:lnSpc>
              <a:spcBef>
                <a:spcPts val="0"/>
              </a:spcBef>
              <a:spcAft>
                <a:spcPts val="0"/>
              </a:spcAft>
              <a:buClrTx/>
              <a:buSzTx/>
              <a:buFontTx/>
              <a:buNone/>
              <a:tabLst/>
              <a:defRPr/>
            </a:pPr>
            <a:r>
              <a:rPr kumimoji="0" lang="zh-CN" altLang="en-US" b="1"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添加标题描述添加标题描述添加标题描述</a:t>
            </a:r>
          </a:p>
        </p:txBody>
      </p:sp>
      <p:cxnSp>
        <p:nvCxnSpPr>
          <p:cNvPr id="47" name="直接连接符 46"/>
          <p:cNvCxnSpPr/>
          <p:nvPr/>
        </p:nvCxnSpPr>
        <p:spPr>
          <a:xfrm flipH="1">
            <a:off x="7569475" y="3739398"/>
            <a:ext cx="4099891" cy="0"/>
          </a:xfrm>
          <a:prstGeom prst="line">
            <a:avLst/>
          </a:prstGeom>
          <a:ln w="19050" cap="rnd">
            <a:solidFill>
              <a:schemeClr val="bg1">
                <a:alpha val="79000"/>
              </a:schemeClr>
            </a:solidFill>
          </a:ln>
        </p:spPr>
        <p:style>
          <a:lnRef idx="3">
            <a:schemeClr val="accent1"/>
          </a:lnRef>
          <a:fillRef idx="0">
            <a:srgbClr val="FFFFFF"/>
          </a:fillRef>
          <a:effectRef idx="0">
            <a:srgbClr val="FFFFFF"/>
          </a:effectRef>
          <a:fontRef idx="minor">
            <a:schemeClr val="tx1"/>
          </a:fontRef>
        </p:style>
      </p:cxnSp>
      <p:pic>
        <p:nvPicPr>
          <p:cNvPr id="29" name="图片 28"/>
          <p:cNvPicPr>
            <a:picLocks noChangeAspect="1"/>
          </p:cNvPicPr>
          <p:nvPr/>
        </p:nvPicPr>
        <p:blipFill rotWithShape="1">
          <a:blip r:embed="rId4" cstate="print">
            <a:extLst>
              <a:ext uri="{28A0092B-C50C-407E-A947-70E740481C1C}">
                <a14:useLocalDpi xmlns:a14="http://schemas.microsoft.com/office/drawing/2010/main" val="0"/>
              </a:ext>
            </a:extLst>
          </a:blip>
          <a:srcRect t="20586" b="27820"/>
          <a:stretch/>
        </p:blipFill>
        <p:spPr>
          <a:xfrm>
            <a:off x="9892354" y="266980"/>
            <a:ext cx="1840032" cy="711763"/>
          </a:xfrm>
          <a:prstGeom prst="rect">
            <a:avLst/>
          </a:prstGeom>
        </p:spPr>
      </p:pic>
    </p:spTree>
    <p:extLst>
      <p:ext uri="{BB962C8B-B14F-4D97-AF65-F5344CB8AC3E}">
        <p14:creationId xmlns:p14="http://schemas.microsoft.com/office/powerpoint/2010/main" val="23529820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884" t="17299"/>
          <a:stretch/>
        </p:blipFill>
        <p:spPr>
          <a:xfrm>
            <a:off x="0" y="0"/>
            <a:ext cx="12192000" cy="6858000"/>
          </a:xfrm>
          <a:prstGeom prst="rect">
            <a:avLst/>
          </a:prstGeom>
        </p:spPr>
      </p:pic>
      <p:sp>
        <p:nvSpPr>
          <p:cNvPr id="60" name="矩形 59"/>
          <p:cNvSpPr/>
          <p:nvPr/>
        </p:nvSpPr>
        <p:spPr>
          <a:xfrm>
            <a:off x="0" y="0"/>
            <a:ext cx="12191999" cy="6858000"/>
          </a:xfrm>
          <a:prstGeom prst="rect">
            <a:avLst/>
          </a:prstGeom>
          <a:gradFill>
            <a:gsLst>
              <a:gs pos="0">
                <a:srgbClr val="441351"/>
              </a:gs>
              <a:gs pos="62000">
                <a:schemeClr val="accent1">
                  <a:alpha val="0"/>
                </a:schemeClr>
              </a:gs>
            </a:gsLst>
            <a:lin ang="170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sp>
        <p:nvSpPr>
          <p:cNvPr id="10" name="矩形 9"/>
          <p:cNvSpPr/>
          <p:nvPr/>
        </p:nvSpPr>
        <p:spPr>
          <a:xfrm>
            <a:off x="1" y="701040"/>
            <a:ext cx="12192000" cy="5434275"/>
          </a:xfrm>
          <a:prstGeom prst="rect">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sp>
        <p:nvSpPr>
          <p:cNvPr id="11" name="文本框 10"/>
          <p:cNvSpPr txBox="1"/>
          <p:nvPr/>
        </p:nvSpPr>
        <p:spPr>
          <a:xfrm>
            <a:off x="768346" y="1337809"/>
            <a:ext cx="1877437"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6600" b="1" i="0" u="none" strike="noStrike" kern="1200" cap="none" spc="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rPr>
              <a:t>目录</a:t>
            </a:r>
          </a:p>
        </p:txBody>
      </p:sp>
      <p:sp>
        <p:nvSpPr>
          <p:cNvPr id="12" name="文本框 11"/>
          <p:cNvSpPr txBox="1"/>
          <p:nvPr/>
        </p:nvSpPr>
        <p:spPr>
          <a:xfrm>
            <a:off x="6270319" y="1972681"/>
            <a:ext cx="248119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rPr>
              <a:t>CONTENTS</a:t>
            </a:r>
          </a:p>
        </p:txBody>
      </p:sp>
      <p:cxnSp>
        <p:nvCxnSpPr>
          <p:cNvPr id="13" name="直线连接符 16"/>
          <p:cNvCxnSpPr/>
          <p:nvPr/>
        </p:nvCxnSpPr>
        <p:spPr>
          <a:xfrm>
            <a:off x="931551" y="2672187"/>
            <a:ext cx="7692814" cy="0"/>
          </a:xfrm>
          <a:prstGeom prst="line">
            <a:avLst/>
          </a:prstGeom>
          <a:ln w="38100">
            <a:solidFill>
              <a:srgbClr val="441351"/>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1359470" y="2886569"/>
            <a:ext cx="3217547" cy="2246769"/>
          </a:xfrm>
          <a:prstGeom prst="rect">
            <a:avLst/>
          </a:prstGeom>
          <a:noFill/>
        </p:spPr>
        <p:txBody>
          <a:bodyPr wrap="none" rtlCol="0">
            <a:spAutoFit/>
          </a:bodyPr>
          <a:lstStyle/>
          <a:p>
            <a:pPr marL="514350" lvl="0" indent="-514350">
              <a:lnSpc>
                <a:spcPct val="250000"/>
              </a:lnSpc>
              <a:buFont typeface="Arial" panose="020B0604020202020204" pitchFamily="34" charset="0"/>
              <a:buAutoNum type="arabicPeriod"/>
            </a:pPr>
            <a:r>
              <a:rPr kumimoji="1" lang="zh-CN" altLang="en-US" sz="2800" b="1" dirty="0" smtClean="0">
                <a:solidFill>
                  <a:srgbClr val="441351"/>
                </a:solidFill>
                <a:latin typeface="微软雅黑" panose="020B0503020204020204" pitchFamily="34" charset="-122"/>
                <a:ea typeface="微软雅黑" panose="020B0503020204020204" pitchFamily="34" charset="-122"/>
              </a:rPr>
              <a:t>请添加章节标题</a:t>
            </a:r>
            <a:endParaRPr kumimoji="1" lang="zh-CN" altLang="en-US" sz="2800" b="1" dirty="0">
              <a:solidFill>
                <a:srgbClr val="441351"/>
              </a:solidFill>
              <a:latin typeface="微软雅黑" panose="020B0503020204020204" pitchFamily="34" charset="-122"/>
              <a:ea typeface="微软雅黑" panose="020B0503020204020204" pitchFamily="34" charset="-122"/>
            </a:endParaRPr>
          </a:p>
          <a:p>
            <a:pPr marL="514350" lvl="0" indent="-514350">
              <a:lnSpc>
                <a:spcPct val="250000"/>
              </a:lnSpc>
              <a:buFont typeface="Arial" panose="020B0604020202020204" pitchFamily="34" charset="0"/>
              <a:buAutoNum type="arabicPeriod"/>
            </a:pPr>
            <a:r>
              <a:rPr kumimoji="1" lang="zh-CN" altLang="en-US" sz="2800" b="1" dirty="0">
                <a:solidFill>
                  <a:srgbClr val="441351"/>
                </a:solidFill>
                <a:latin typeface="微软雅黑" panose="020B0503020204020204" pitchFamily="34" charset="-122"/>
                <a:ea typeface="微软雅黑" panose="020B0503020204020204" pitchFamily="34" charset="-122"/>
              </a:rPr>
              <a:t>请添加章节标题</a:t>
            </a:r>
          </a:p>
        </p:txBody>
      </p:sp>
      <p:sp>
        <p:nvSpPr>
          <p:cNvPr id="15" name="文本框 14"/>
          <p:cNvSpPr txBox="1"/>
          <p:nvPr/>
        </p:nvSpPr>
        <p:spPr>
          <a:xfrm>
            <a:off x="5875980" y="2886569"/>
            <a:ext cx="3217547" cy="2246769"/>
          </a:xfrm>
          <a:prstGeom prst="rect">
            <a:avLst/>
          </a:prstGeom>
          <a:noFill/>
        </p:spPr>
        <p:txBody>
          <a:bodyPr wrap="none" rtlCol="0">
            <a:spAutoFit/>
          </a:bodyPr>
          <a:lstStyle/>
          <a:p>
            <a:pPr marL="514350" lvl="0" indent="-514350">
              <a:lnSpc>
                <a:spcPct val="250000"/>
              </a:lnSpc>
              <a:buFont typeface="+mj-lt"/>
              <a:buAutoNum type="arabicPeriod" startAt="3"/>
            </a:pPr>
            <a:r>
              <a:rPr kumimoji="1" lang="zh-CN" altLang="en-US" sz="2800" b="1" dirty="0">
                <a:solidFill>
                  <a:srgbClr val="441351"/>
                </a:solidFill>
                <a:latin typeface="微软雅黑" panose="020B0503020204020204" pitchFamily="34" charset="-122"/>
                <a:ea typeface="微软雅黑" panose="020B0503020204020204" pitchFamily="34" charset="-122"/>
              </a:rPr>
              <a:t>请添加章节标题</a:t>
            </a:r>
          </a:p>
          <a:p>
            <a:pPr marL="514350" lvl="0" indent="-514350">
              <a:lnSpc>
                <a:spcPct val="250000"/>
              </a:lnSpc>
              <a:buFont typeface="+mj-lt"/>
              <a:buAutoNum type="arabicPeriod" startAt="3"/>
            </a:pPr>
            <a:r>
              <a:rPr kumimoji="1" lang="zh-CN" altLang="en-US" sz="2800" b="1" dirty="0">
                <a:solidFill>
                  <a:srgbClr val="441351"/>
                </a:solidFill>
                <a:latin typeface="微软雅黑" panose="020B0503020204020204" pitchFamily="34" charset="-122"/>
                <a:ea typeface="微软雅黑" panose="020B0503020204020204" pitchFamily="34" charset="-122"/>
              </a:rPr>
              <a:t>请添加章节标题</a:t>
            </a:r>
          </a:p>
        </p:txBody>
      </p:sp>
      <p:sp>
        <p:nvSpPr>
          <p:cNvPr id="16" name="文本框 15"/>
          <p:cNvSpPr txBox="1"/>
          <p:nvPr/>
        </p:nvSpPr>
        <p:spPr>
          <a:xfrm>
            <a:off x="1913576" y="3887768"/>
            <a:ext cx="3552276" cy="329321"/>
          </a:xfrm>
          <a:prstGeom prst="rect">
            <a:avLst/>
          </a:prstGeom>
          <a:noFill/>
        </p:spPr>
        <p:txBody>
          <a:bodyPr wrap="square" rtlCol="0">
            <a:spAutoFit/>
          </a:bodyPr>
          <a:lstStyle/>
          <a:p>
            <a:pPr lvl="0">
              <a:lnSpc>
                <a:spcPct val="11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添加章节描述添加章节</a:t>
            </a:r>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描述</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添加章节</a:t>
            </a:r>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描述</a:t>
            </a:r>
          </a:p>
        </p:txBody>
      </p:sp>
      <p:sp>
        <p:nvSpPr>
          <p:cNvPr id="17" name="文本框 16"/>
          <p:cNvSpPr txBox="1"/>
          <p:nvPr/>
        </p:nvSpPr>
        <p:spPr>
          <a:xfrm>
            <a:off x="1913575" y="4949526"/>
            <a:ext cx="3480357" cy="329321"/>
          </a:xfrm>
          <a:prstGeom prst="rect">
            <a:avLst/>
          </a:prstGeom>
          <a:noFill/>
        </p:spPr>
        <p:txBody>
          <a:bodyPr wrap="square" rtlCol="0">
            <a:spAutoFit/>
          </a:bodyPr>
          <a:lstStyle/>
          <a:p>
            <a:pPr lvl="0">
              <a:lnSpc>
                <a:spcPct val="11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添加章节描述添加章节描述添加章节描述</a:t>
            </a:r>
          </a:p>
        </p:txBody>
      </p:sp>
      <p:sp>
        <p:nvSpPr>
          <p:cNvPr id="18" name="文本框 17"/>
          <p:cNvSpPr txBox="1"/>
          <p:nvPr/>
        </p:nvSpPr>
        <p:spPr>
          <a:xfrm>
            <a:off x="6415092" y="3887768"/>
            <a:ext cx="3499470" cy="329321"/>
          </a:xfrm>
          <a:prstGeom prst="rect">
            <a:avLst/>
          </a:prstGeom>
          <a:noFill/>
        </p:spPr>
        <p:txBody>
          <a:bodyPr wrap="square" rtlCol="0">
            <a:spAutoFit/>
          </a:bodyPr>
          <a:lstStyle/>
          <a:p>
            <a:pPr lvl="0">
              <a:lnSpc>
                <a:spcPct val="11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添加章节描述添加章节描述添加章节描述</a:t>
            </a:r>
          </a:p>
        </p:txBody>
      </p:sp>
      <p:sp>
        <p:nvSpPr>
          <p:cNvPr id="19" name="文本框 18"/>
          <p:cNvSpPr txBox="1"/>
          <p:nvPr/>
        </p:nvSpPr>
        <p:spPr>
          <a:xfrm>
            <a:off x="6415092" y="4949526"/>
            <a:ext cx="3499470" cy="329321"/>
          </a:xfrm>
          <a:prstGeom prst="rect">
            <a:avLst/>
          </a:prstGeom>
          <a:noFill/>
        </p:spPr>
        <p:txBody>
          <a:bodyPr wrap="square" rtlCol="0">
            <a:spAutoFit/>
          </a:bodyPr>
          <a:lstStyle/>
          <a:p>
            <a:pPr lvl="0">
              <a:lnSpc>
                <a:spcPct val="11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添加章节描述添加章节描述添加章节描述</a:t>
            </a:r>
          </a:p>
        </p:txBody>
      </p:sp>
    </p:spTree>
    <p:custDataLst>
      <p:tags r:id="rId1"/>
    </p:custDataLst>
    <p:extLst>
      <p:ext uri="{BB962C8B-B14F-4D97-AF65-F5344CB8AC3E}">
        <p14:creationId xmlns:p14="http://schemas.microsoft.com/office/powerpoint/2010/main" val="3695904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5" name="流程图: 过程 34">
            <a:extLst>
              <a:ext uri="{FF2B5EF4-FFF2-40B4-BE49-F238E27FC236}">
                <a16:creationId xmlns:a16="http://schemas.microsoft.com/office/drawing/2014/main" id="{EB288826-4DF2-0AC1-5B0F-5BC1AFCE2F15}"/>
              </a:ext>
            </a:extLst>
          </p:cNvPr>
          <p:cNvSpPr/>
          <p:nvPr/>
        </p:nvSpPr>
        <p:spPr>
          <a:xfrm>
            <a:off x="1755170" y="616057"/>
            <a:ext cx="4226269" cy="5625885"/>
          </a:xfrm>
          <a:prstGeom prst="flowChartProcess">
            <a:avLst/>
          </a:prstGeom>
          <a:solidFill>
            <a:srgbClr val="581969">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48" name="Rectangle 47">
            <a:extLst>
              <a:ext uri="{FF2B5EF4-FFF2-40B4-BE49-F238E27FC236}">
                <a16:creationId xmlns:a16="http://schemas.microsoft.com/office/drawing/2014/main" id="{F9F0EF29-7B92-6E60-EF2B-301FAB21814E}"/>
              </a:ext>
            </a:extLst>
          </p:cNvPr>
          <p:cNvSpPr/>
          <p:nvPr/>
        </p:nvSpPr>
        <p:spPr>
          <a:xfrm>
            <a:off x="567" y="0"/>
            <a:ext cx="3374645" cy="6858000"/>
          </a:xfrm>
          <a:prstGeom prst="rect">
            <a:avLst/>
          </a:prstGeom>
          <a:solidFill>
            <a:srgbClr val="4413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EFFFF"/>
              </a:solidFill>
              <a:effectLst/>
              <a:uLnTx/>
              <a:uFillTx/>
              <a:latin typeface="Alibaba PuHuiTi" pitchFamily="18" charset="-122"/>
              <a:ea typeface="Alibaba PuHuiTi" pitchFamily="18" charset="-122"/>
              <a:cs typeface="Alibaba PuHuiTi" pitchFamily="18" charset="-122"/>
            </a:endParaRPr>
          </a:p>
        </p:txBody>
      </p:sp>
      <p:sp>
        <p:nvSpPr>
          <p:cNvPr id="15" name="TextBox 14">
            <a:extLst>
              <a:ext uri="{FF2B5EF4-FFF2-40B4-BE49-F238E27FC236}">
                <a16:creationId xmlns:a16="http://schemas.microsoft.com/office/drawing/2014/main" id="{0DFE0B22-F8F1-B6CF-20D3-F6050D8995C4}"/>
              </a:ext>
            </a:extLst>
          </p:cNvPr>
          <p:cNvSpPr txBox="1"/>
          <p:nvPr/>
        </p:nvSpPr>
        <p:spPr>
          <a:xfrm>
            <a:off x="6734965" y="574168"/>
            <a:ext cx="160336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srgbClr val="441351"/>
                </a:solidFill>
                <a:uLnTx/>
                <a:uFillTx/>
                <a:latin typeface="微软雅黑" panose="020B0503020204020204" pitchFamily="34" charset="-122"/>
                <a:ea typeface="微软雅黑" panose="020B0503020204020204" pitchFamily="34" charset="-122"/>
                <a:cs typeface="Alibaba PuHuiTi" pitchFamily="18" charset="-122"/>
              </a:rPr>
              <a:t>目录</a:t>
            </a:r>
            <a:endParaRPr kumimoji="0" lang="en-ID" sz="5400" b="1" i="0" u="none" strike="noStrike" kern="1200" cap="none" spc="0" normalizeH="0" baseline="0" noProof="0" dirty="0">
              <a:ln>
                <a:noFill/>
              </a:ln>
              <a:solidFill>
                <a:srgbClr val="441351"/>
              </a:solidFill>
              <a:uLnTx/>
              <a:uFillTx/>
              <a:latin typeface="微软雅黑" panose="020B0503020204020204" pitchFamily="34" charset="-122"/>
              <a:ea typeface="微软雅黑" panose="020B0503020204020204" pitchFamily="34" charset="-122"/>
              <a:cs typeface="Alibaba PuHuiTi" pitchFamily="18" charset="-122"/>
            </a:endParaRPr>
          </a:p>
        </p:txBody>
      </p:sp>
      <p:sp>
        <p:nvSpPr>
          <p:cNvPr id="6" name="小李PPT22">
            <a:extLst>
              <a:ext uri="{FF2B5EF4-FFF2-40B4-BE49-F238E27FC236}">
                <a16:creationId xmlns:a16="http://schemas.microsoft.com/office/drawing/2014/main" id="{67A57B8E-6C9E-8384-494E-D5C5B19AE517}"/>
              </a:ext>
            </a:extLst>
          </p:cNvPr>
          <p:cNvSpPr txBox="1"/>
          <p:nvPr/>
        </p:nvSpPr>
        <p:spPr>
          <a:xfrm>
            <a:off x="7770730" y="1759500"/>
            <a:ext cx="25333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kern="0" dirty="0" smtClean="0">
                <a:solidFill>
                  <a:srgbClr val="441351"/>
                </a:solidFill>
                <a:latin typeface="微软雅黑" panose="020B0503020204020204" pitchFamily="34" charset="-122"/>
                <a:ea typeface="微软雅黑" panose="020B0503020204020204" pitchFamily="34" charset="-122"/>
                <a:cs typeface="Alibaba PuHuiTi" pitchFamily="18" charset="-122"/>
              </a:rPr>
              <a:t>添加章节标题</a:t>
            </a:r>
            <a:endParaRPr kumimoji="0" lang="zh-CN" altLang="en-US" sz="2400" b="1" i="0" u="none" strike="noStrike" kern="0" cap="none" spc="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7" name="小李PPT23">
            <a:extLst>
              <a:ext uri="{FF2B5EF4-FFF2-40B4-BE49-F238E27FC236}">
                <a16:creationId xmlns:a16="http://schemas.microsoft.com/office/drawing/2014/main" id="{B7F31A2D-AAA0-DF4C-D33C-583FA52D69FF}"/>
              </a:ext>
            </a:extLst>
          </p:cNvPr>
          <p:cNvSpPr txBox="1">
            <a:spLocks/>
          </p:cNvSpPr>
          <p:nvPr/>
        </p:nvSpPr>
        <p:spPr>
          <a:xfrm>
            <a:off x="7770730" y="2267359"/>
            <a:ext cx="3036990" cy="3231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buNone/>
              <a:defRPr/>
            </a:pPr>
            <a:r>
              <a:rPr lang="zh-CN" altLang="en-US" sz="1600" dirty="0">
                <a:solidFill>
                  <a:schemeClr val="tx2">
                    <a:lumMod val="75000"/>
                  </a:schemeClr>
                </a:solidFill>
                <a:latin typeface="微软雅黑" panose="020B0503020204020204" pitchFamily="34" charset="-122"/>
                <a:ea typeface="微软雅黑" panose="020B0503020204020204" pitchFamily="34" charset="-122"/>
                <a:cs typeface="Alibaba PuHuiTi" pitchFamily="18" charset="-122"/>
              </a:rPr>
              <a:t>添加章节描述添加章节</a:t>
            </a:r>
            <a:r>
              <a:rPr lang="zh-CN" altLang="en-US" sz="1600" dirty="0" smtClean="0">
                <a:solidFill>
                  <a:schemeClr val="tx2">
                    <a:lumMod val="75000"/>
                  </a:schemeClr>
                </a:solidFill>
                <a:latin typeface="微软雅黑" panose="020B0503020204020204" pitchFamily="34" charset="-122"/>
                <a:ea typeface="微软雅黑" panose="020B0503020204020204" pitchFamily="34" charset="-122"/>
                <a:cs typeface="Alibaba PuHuiTi" pitchFamily="18" charset="-122"/>
              </a:rPr>
              <a:t>描述</a:t>
            </a:r>
            <a:endParaRPr lang="zh-CN" altLang="en-US" sz="1600" dirty="0">
              <a:solidFill>
                <a:schemeClr val="tx2">
                  <a:lumMod val="75000"/>
                </a:schemeClr>
              </a:solidFill>
              <a:latin typeface="微软雅黑" panose="020B0503020204020204" pitchFamily="34" charset="-122"/>
              <a:ea typeface="微软雅黑" panose="020B0503020204020204" pitchFamily="34" charset="-122"/>
              <a:cs typeface="Alibaba PuHuiTi" pitchFamily="18" charset="-122"/>
            </a:endParaRPr>
          </a:p>
        </p:txBody>
      </p:sp>
      <p:sp>
        <p:nvSpPr>
          <p:cNvPr id="14" name="제목 3">
            <a:extLst>
              <a:ext uri="{FF2B5EF4-FFF2-40B4-BE49-F238E27FC236}">
                <a16:creationId xmlns:a16="http://schemas.microsoft.com/office/drawing/2014/main" id="{C134AC7F-3B18-0DDB-D656-C0EA7C2355D3}"/>
              </a:ext>
            </a:extLst>
          </p:cNvPr>
          <p:cNvSpPr txBox="1">
            <a:spLocks/>
          </p:cNvSpPr>
          <p:nvPr/>
        </p:nvSpPr>
        <p:spPr>
          <a:xfrm flipH="1">
            <a:off x="6943103" y="1930967"/>
            <a:ext cx="852849" cy="492443"/>
          </a:xfrm>
          <a:prstGeom prst="rect">
            <a:avLst/>
          </a:prstGeom>
          <a:noFill/>
          <a:effectLst/>
        </p:spPr>
        <p:txBody>
          <a:bodyPr wrap="square" lIns="0" tIns="0" rIns="0" bIns="0" anchor="ctr">
            <a:spAutoFit/>
          </a:bodyPr>
          <a:lstStyle>
            <a:defPPr>
              <a:defRPr lang="ko-KR"/>
            </a:defPPr>
            <a:lvl1pPr algn="ctr">
              <a:lnSpc>
                <a:spcPct val="80000"/>
              </a:lnSpc>
              <a:spcBef>
                <a:spcPct val="0"/>
              </a:spcBef>
              <a:spcAft>
                <a:spcPts val="200"/>
              </a:spcAft>
              <a:defRPr sz="11500" b="1">
                <a:solidFill>
                  <a:schemeClr val="accent1"/>
                </a:solidFill>
                <a:latin typeface="+mj-lt"/>
                <a:cs typeface="Poppins" panose="02000000000000000000" pitchFamily="2" charset="0"/>
              </a:defRPr>
            </a:lvl1pPr>
          </a:lstStyle>
          <a:p>
            <a:pPr marL="0" marR="0" lvl="0" indent="0" algn="l" defTabSz="914400" rtl="0" eaLnBrk="1" fontAlgn="auto" latinLnBrk="0" hangingPunct="1">
              <a:lnSpc>
                <a:spcPct val="100000"/>
              </a:lnSpc>
              <a:spcBef>
                <a:spcPct val="0"/>
              </a:spcBef>
              <a:spcAft>
                <a:spcPts val="200"/>
              </a:spcAft>
              <a:buClrTx/>
              <a:buSzTx/>
              <a:buFontTx/>
              <a:buNone/>
              <a:tabLst/>
              <a:defRPr/>
            </a:pPr>
            <a:r>
              <a:rPr kumimoji="0" lang="en-US" altLang="zh-CN" sz="3200" b="1" i="0" u="none" strike="noStrike" kern="1200" cap="none" spc="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cs typeface="Alibaba PuHuiTi" pitchFamily="18" charset="-122"/>
              </a:rPr>
              <a:t>01-</a:t>
            </a:r>
            <a:endParaRPr kumimoji="0" lang="en-US" altLang="ko-KR" sz="3200" b="1" i="0" u="none" strike="noStrike" kern="1200" cap="none" spc="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20" name="文本框 19">
            <a:extLst>
              <a:ext uri="{FF2B5EF4-FFF2-40B4-BE49-F238E27FC236}">
                <a16:creationId xmlns:a16="http://schemas.microsoft.com/office/drawing/2014/main" id="{37D8B7F4-D168-5549-8CD9-EBD8814F1C74}"/>
              </a:ext>
            </a:extLst>
          </p:cNvPr>
          <p:cNvSpPr txBox="1"/>
          <p:nvPr/>
        </p:nvSpPr>
        <p:spPr>
          <a:xfrm rot="5400000">
            <a:off x="-3088046" y="2767281"/>
            <a:ext cx="6858001" cy="1323439"/>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id-ID" altLang="zh-CN" sz="8000" b="1" i="0" u="none" strike="noStrike" kern="1200" cap="none" spc="0" normalizeH="0" baseline="0" noProof="0" dirty="0">
                <a:ln>
                  <a:noFill/>
                </a:ln>
                <a:solidFill>
                  <a:srgbClr val="FEFFFF">
                    <a:alpha val="50474"/>
                  </a:srgbClr>
                </a:solidFill>
                <a:effectLst/>
                <a:uLnTx/>
                <a:uFillTx/>
                <a:latin typeface="Alibaba PuHuiTi" pitchFamily="18" charset="-122"/>
                <a:ea typeface="Alibaba PuHuiTi" pitchFamily="18" charset="-122"/>
                <a:cs typeface="Alibaba PuHuiTi" pitchFamily="18" charset="-122"/>
              </a:rPr>
              <a:t>CONTENTS</a:t>
            </a:r>
            <a:endParaRPr kumimoji="0" lang="zh-CN" altLang="en-US" sz="8000" b="1" i="0" u="none" strike="noStrike" kern="1200" cap="none" spc="0" normalizeH="0" baseline="0" noProof="0" dirty="0">
              <a:ln>
                <a:noFill/>
              </a:ln>
              <a:solidFill>
                <a:srgbClr val="FEFFFF">
                  <a:alpha val="50474"/>
                </a:srgbClr>
              </a:solidFill>
              <a:effectLst/>
              <a:uLnTx/>
              <a:uFillTx/>
              <a:latin typeface="Alibaba PuHuiTi" pitchFamily="18" charset="-122"/>
              <a:ea typeface="Alibaba PuHuiTi" pitchFamily="18" charset="-122"/>
              <a:cs typeface="Alibaba PuHuiTi" pitchFamily="18" charset="-122"/>
            </a:endParaRPr>
          </a:p>
        </p:txBody>
      </p:sp>
      <p:sp>
        <p:nvSpPr>
          <p:cNvPr id="22" name="小李PPT22">
            <a:extLst>
              <a:ext uri="{FF2B5EF4-FFF2-40B4-BE49-F238E27FC236}">
                <a16:creationId xmlns:a16="http://schemas.microsoft.com/office/drawing/2014/main" id="{67A57B8E-6C9E-8384-494E-D5C5B19AE517}"/>
              </a:ext>
            </a:extLst>
          </p:cNvPr>
          <p:cNvSpPr txBox="1"/>
          <p:nvPr/>
        </p:nvSpPr>
        <p:spPr>
          <a:xfrm>
            <a:off x="7770730" y="2840230"/>
            <a:ext cx="2533334" cy="461665"/>
          </a:xfrm>
          <a:prstGeom prst="rect">
            <a:avLst/>
          </a:prstGeom>
          <a:noFill/>
        </p:spPr>
        <p:txBody>
          <a:bodyPr wrap="square" rtlCol="0">
            <a:spAutoFit/>
          </a:bodyPr>
          <a:lstStyle/>
          <a:p>
            <a:pPr lvl="0">
              <a:defRPr/>
            </a:pPr>
            <a:r>
              <a:rPr lang="zh-CN" altLang="en-US" sz="2400" b="1" kern="0" dirty="0">
                <a:solidFill>
                  <a:srgbClr val="441351"/>
                </a:solidFill>
                <a:latin typeface="微软雅黑" panose="020B0503020204020204" pitchFamily="34" charset="-122"/>
                <a:ea typeface="微软雅黑" panose="020B0503020204020204" pitchFamily="34" charset="-122"/>
                <a:cs typeface="Alibaba PuHuiTi" pitchFamily="18" charset="-122"/>
              </a:rPr>
              <a:t>添加章节标题</a:t>
            </a:r>
          </a:p>
        </p:txBody>
      </p:sp>
      <p:sp>
        <p:nvSpPr>
          <p:cNvPr id="23" name="小李PPT23">
            <a:extLst>
              <a:ext uri="{FF2B5EF4-FFF2-40B4-BE49-F238E27FC236}">
                <a16:creationId xmlns:a16="http://schemas.microsoft.com/office/drawing/2014/main" id="{B7F31A2D-AAA0-DF4C-D33C-583FA52D69FF}"/>
              </a:ext>
            </a:extLst>
          </p:cNvPr>
          <p:cNvSpPr txBox="1">
            <a:spLocks/>
          </p:cNvSpPr>
          <p:nvPr/>
        </p:nvSpPr>
        <p:spPr>
          <a:xfrm>
            <a:off x="7770729" y="3348089"/>
            <a:ext cx="3036991" cy="3231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buNone/>
              <a:defRPr/>
            </a:pPr>
            <a:r>
              <a:rPr lang="zh-CN" altLang="en-US" sz="1600" dirty="0">
                <a:solidFill>
                  <a:schemeClr val="tx2">
                    <a:lumMod val="75000"/>
                  </a:schemeClr>
                </a:solidFill>
                <a:latin typeface="微软雅黑" panose="020B0503020204020204" pitchFamily="34" charset="-122"/>
                <a:ea typeface="微软雅黑" panose="020B0503020204020204" pitchFamily="34" charset="-122"/>
                <a:cs typeface="Alibaba PuHuiTi" pitchFamily="18" charset="-122"/>
              </a:rPr>
              <a:t>添加章节描述添加章节描述</a:t>
            </a:r>
          </a:p>
        </p:txBody>
      </p:sp>
      <p:sp>
        <p:nvSpPr>
          <p:cNvPr id="24" name="제목 3">
            <a:extLst>
              <a:ext uri="{FF2B5EF4-FFF2-40B4-BE49-F238E27FC236}">
                <a16:creationId xmlns:a16="http://schemas.microsoft.com/office/drawing/2014/main" id="{C134AC7F-3B18-0DDB-D656-C0EA7C2355D3}"/>
              </a:ext>
            </a:extLst>
          </p:cNvPr>
          <p:cNvSpPr txBox="1">
            <a:spLocks/>
          </p:cNvSpPr>
          <p:nvPr/>
        </p:nvSpPr>
        <p:spPr>
          <a:xfrm flipH="1">
            <a:off x="6943103" y="2981217"/>
            <a:ext cx="852849" cy="492443"/>
          </a:xfrm>
          <a:prstGeom prst="rect">
            <a:avLst/>
          </a:prstGeom>
          <a:noFill/>
          <a:effectLst/>
        </p:spPr>
        <p:txBody>
          <a:bodyPr wrap="square" lIns="0" tIns="0" rIns="0" bIns="0" anchor="ctr">
            <a:spAutoFit/>
          </a:bodyPr>
          <a:lstStyle>
            <a:defPPr>
              <a:defRPr lang="ko-KR"/>
            </a:defPPr>
            <a:lvl1pPr algn="ctr">
              <a:lnSpc>
                <a:spcPct val="80000"/>
              </a:lnSpc>
              <a:spcBef>
                <a:spcPct val="0"/>
              </a:spcBef>
              <a:spcAft>
                <a:spcPts val="200"/>
              </a:spcAft>
              <a:defRPr sz="11500" b="1">
                <a:solidFill>
                  <a:schemeClr val="accent1"/>
                </a:solidFill>
                <a:latin typeface="+mj-lt"/>
                <a:cs typeface="Poppins" panose="02000000000000000000" pitchFamily="2" charset="0"/>
              </a:defRPr>
            </a:lvl1pPr>
          </a:lstStyle>
          <a:p>
            <a:pPr marL="0" marR="0" lvl="0" indent="0" algn="l" defTabSz="914400" rtl="0" eaLnBrk="1" fontAlgn="auto" latinLnBrk="0" hangingPunct="1">
              <a:lnSpc>
                <a:spcPct val="100000"/>
              </a:lnSpc>
              <a:spcBef>
                <a:spcPct val="0"/>
              </a:spcBef>
              <a:spcAft>
                <a:spcPts val="200"/>
              </a:spcAft>
              <a:buClrTx/>
              <a:buSzTx/>
              <a:buFontTx/>
              <a:buNone/>
              <a:tabLst/>
              <a:defRPr/>
            </a:pPr>
            <a:r>
              <a:rPr kumimoji="0" lang="en-US" altLang="zh-CN" sz="3200" b="1" i="0" u="none" strike="noStrike" kern="1200" cap="none" spc="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cs typeface="Alibaba PuHuiTi" pitchFamily="18" charset="-122"/>
              </a:rPr>
              <a:t>02-</a:t>
            </a:r>
            <a:endParaRPr kumimoji="0" lang="en-US" altLang="ko-KR" sz="3200" b="1" i="0" u="none" strike="noStrike" kern="1200" cap="none" spc="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26" name="小李PPT22">
            <a:extLst>
              <a:ext uri="{FF2B5EF4-FFF2-40B4-BE49-F238E27FC236}">
                <a16:creationId xmlns:a16="http://schemas.microsoft.com/office/drawing/2014/main" id="{67A57B8E-6C9E-8384-494E-D5C5B19AE517}"/>
              </a:ext>
            </a:extLst>
          </p:cNvPr>
          <p:cNvSpPr txBox="1"/>
          <p:nvPr/>
        </p:nvSpPr>
        <p:spPr>
          <a:xfrm>
            <a:off x="7770730" y="3896007"/>
            <a:ext cx="2533334" cy="461665"/>
          </a:xfrm>
          <a:prstGeom prst="rect">
            <a:avLst/>
          </a:prstGeom>
          <a:noFill/>
        </p:spPr>
        <p:txBody>
          <a:bodyPr wrap="square" rtlCol="0">
            <a:spAutoFit/>
          </a:bodyPr>
          <a:lstStyle/>
          <a:p>
            <a:pPr lvl="0">
              <a:defRPr/>
            </a:pPr>
            <a:r>
              <a:rPr lang="zh-CN" altLang="en-US" sz="2400" b="1" kern="0" dirty="0">
                <a:solidFill>
                  <a:srgbClr val="441351"/>
                </a:solidFill>
                <a:latin typeface="微软雅黑" panose="020B0503020204020204" pitchFamily="34" charset="-122"/>
                <a:ea typeface="微软雅黑" panose="020B0503020204020204" pitchFamily="34" charset="-122"/>
                <a:cs typeface="Alibaba PuHuiTi" pitchFamily="18" charset="-122"/>
              </a:rPr>
              <a:t>添加章节标题</a:t>
            </a:r>
          </a:p>
        </p:txBody>
      </p:sp>
      <p:sp>
        <p:nvSpPr>
          <p:cNvPr id="27" name="小李PPT23">
            <a:extLst>
              <a:ext uri="{FF2B5EF4-FFF2-40B4-BE49-F238E27FC236}">
                <a16:creationId xmlns:a16="http://schemas.microsoft.com/office/drawing/2014/main" id="{B7F31A2D-AAA0-DF4C-D33C-583FA52D69FF}"/>
              </a:ext>
            </a:extLst>
          </p:cNvPr>
          <p:cNvSpPr txBox="1">
            <a:spLocks/>
          </p:cNvSpPr>
          <p:nvPr/>
        </p:nvSpPr>
        <p:spPr>
          <a:xfrm>
            <a:off x="7770730" y="4403866"/>
            <a:ext cx="3036990" cy="3231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buNone/>
              <a:defRPr/>
            </a:pPr>
            <a:r>
              <a:rPr lang="zh-CN" altLang="en-US" sz="1600" dirty="0">
                <a:solidFill>
                  <a:schemeClr val="tx2">
                    <a:lumMod val="75000"/>
                  </a:schemeClr>
                </a:solidFill>
                <a:latin typeface="微软雅黑" panose="020B0503020204020204" pitchFamily="34" charset="-122"/>
                <a:ea typeface="微软雅黑" panose="020B0503020204020204" pitchFamily="34" charset="-122"/>
                <a:cs typeface="Alibaba PuHuiTi" pitchFamily="18" charset="-122"/>
              </a:rPr>
              <a:t>添加章节描述添加章节描述</a:t>
            </a:r>
          </a:p>
        </p:txBody>
      </p:sp>
      <p:sp>
        <p:nvSpPr>
          <p:cNvPr id="28" name="제목 3">
            <a:extLst>
              <a:ext uri="{FF2B5EF4-FFF2-40B4-BE49-F238E27FC236}">
                <a16:creationId xmlns:a16="http://schemas.microsoft.com/office/drawing/2014/main" id="{C134AC7F-3B18-0DDB-D656-C0EA7C2355D3}"/>
              </a:ext>
            </a:extLst>
          </p:cNvPr>
          <p:cNvSpPr txBox="1">
            <a:spLocks/>
          </p:cNvSpPr>
          <p:nvPr/>
        </p:nvSpPr>
        <p:spPr>
          <a:xfrm flipH="1">
            <a:off x="6943103" y="4016674"/>
            <a:ext cx="852849" cy="492443"/>
          </a:xfrm>
          <a:prstGeom prst="rect">
            <a:avLst/>
          </a:prstGeom>
          <a:noFill/>
          <a:effectLst/>
        </p:spPr>
        <p:txBody>
          <a:bodyPr wrap="square" lIns="0" tIns="0" rIns="0" bIns="0" anchor="ctr">
            <a:spAutoFit/>
          </a:bodyPr>
          <a:lstStyle>
            <a:defPPr>
              <a:defRPr lang="ko-KR"/>
            </a:defPPr>
            <a:lvl1pPr algn="ctr">
              <a:lnSpc>
                <a:spcPct val="80000"/>
              </a:lnSpc>
              <a:spcBef>
                <a:spcPct val="0"/>
              </a:spcBef>
              <a:spcAft>
                <a:spcPts val="200"/>
              </a:spcAft>
              <a:defRPr sz="11500" b="1">
                <a:solidFill>
                  <a:schemeClr val="accent1"/>
                </a:solidFill>
                <a:latin typeface="+mj-lt"/>
                <a:cs typeface="Poppins" panose="02000000000000000000" pitchFamily="2" charset="0"/>
              </a:defRPr>
            </a:lvl1pPr>
          </a:lstStyle>
          <a:p>
            <a:pPr marL="0" marR="0" lvl="0" indent="0" algn="l" defTabSz="914400" rtl="0" eaLnBrk="1" fontAlgn="auto" latinLnBrk="0" hangingPunct="1">
              <a:lnSpc>
                <a:spcPct val="100000"/>
              </a:lnSpc>
              <a:spcBef>
                <a:spcPct val="0"/>
              </a:spcBef>
              <a:spcAft>
                <a:spcPts val="200"/>
              </a:spcAft>
              <a:buClrTx/>
              <a:buSzTx/>
              <a:buFontTx/>
              <a:buNone/>
              <a:tabLst/>
              <a:defRPr/>
            </a:pPr>
            <a:r>
              <a:rPr kumimoji="0" lang="en-US" altLang="zh-CN" sz="3200" b="1" i="0" u="none" strike="noStrike" kern="1200" cap="none" spc="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cs typeface="Alibaba PuHuiTi" pitchFamily="18" charset="-122"/>
              </a:rPr>
              <a:t>03-</a:t>
            </a:r>
            <a:endParaRPr kumimoji="0" lang="en-US" altLang="ko-KR" sz="3200" b="1" i="0" u="none" strike="noStrike" kern="1200" cap="none" spc="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cs typeface="Alibaba PuHuiTi" pitchFamily="18" charset="-122"/>
            </a:endParaRPr>
          </a:p>
        </p:txBody>
      </p:sp>
      <p:sp>
        <p:nvSpPr>
          <p:cNvPr id="30" name="小李PPT22">
            <a:extLst>
              <a:ext uri="{FF2B5EF4-FFF2-40B4-BE49-F238E27FC236}">
                <a16:creationId xmlns:a16="http://schemas.microsoft.com/office/drawing/2014/main" id="{67A57B8E-6C9E-8384-494E-D5C5B19AE517}"/>
              </a:ext>
            </a:extLst>
          </p:cNvPr>
          <p:cNvSpPr txBox="1"/>
          <p:nvPr/>
        </p:nvSpPr>
        <p:spPr>
          <a:xfrm>
            <a:off x="7770730" y="4954394"/>
            <a:ext cx="2533334" cy="461665"/>
          </a:xfrm>
          <a:prstGeom prst="rect">
            <a:avLst/>
          </a:prstGeom>
          <a:noFill/>
        </p:spPr>
        <p:txBody>
          <a:bodyPr wrap="square" rtlCol="0">
            <a:spAutoFit/>
          </a:bodyPr>
          <a:lstStyle/>
          <a:p>
            <a:pPr lvl="0">
              <a:defRPr/>
            </a:pPr>
            <a:r>
              <a:rPr lang="zh-CN" altLang="en-US" sz="2400" b="1" kern="0" dirty="0">
                <a:solidFill>
                  <a:srgbClr val="441351"/>
                </a:solidFill>
                <a:latin typeface="微软雅黑" panose="020B0503020204020204" pitchFamily="34" charset="-122"/>
                <a:ea typeface="微软雅黑" panose="020B0503020204020204" pitchFamily="34" charset="-122"/>
                <a:cs typeface="Alibaba PuHuiTi" pitchFamily="18" charset="-122"/>
              </a:rPr>
              <a:t>添加章节标题</a:t>
            </a:r>
          </a:p>
        </p:txBody>
      </p:sp>
      <p:sp>
        <p:nvSpPr>
          <p:cNvPr id="31" name="小李PPT23">
            <a:extLst>
              <a:ext uri="{FF2B5EF4-FFF2-40B4-BE49-F238E27FC236}">
                <a16:creationId xmlns:a16="http://schemas.microsoft.com/office/drawing/2014/main" id="{B7F31A2D-AAA0-DF4C-D33C-583FA52D69FF}"/>
              </a:ext>
            </a:extLst>
          </p:cNvPr>
          <p:cNvSpPr txBox="1">
            <a:spLocks/>
          </p:cNvSpPr>
          <p:nvPr/>
        </p:nvSpPr>
        <p:spPr>
          <a:xfrm>
            <a:off x="7770730" y="5462253"/>
            <a:ext cx="3036990" cy="3231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buNone/>
              <a:defRPr/>
            </a:pPr>
            <a:r>
              <a:rPr lang="zh-CN" altLang="en-US" sz="1600" dirty="0">
                <a:solidFill>
                  <a:schemeClr val="tx2">
                    <a:lumMod val="75000"/>
                  </a:schemeClr>
                </a:solidFill>
                <a:latin typeface="微软雅黑" panose="020B0503020204020204" pitchFamily="34" charset="-122"/>
                <a:ea typeface="微软雅黑" panose="020B0503020204020204" pitchFamily="34" charset="-122"/>
                <a:cs typeface="Alibaba PuHuiTi" pitchFamily="18" charset="-122"/>
              </a:rPr>
              <a:t>添加章节描述添加章节描述</a:t>
            </a:r>
          </a:p>
        </p:txBody>
      </p:sp>
      <p:sp>
        <p:nvSpPr>
          <p:cNvPr id="32" name="제목 3">
            <a:extLst>
              <a:ext uri="{FF2B5EF4-FFF2-40B4-BE49-F238E27FC236}">
                <a16:creationId xmlns:a16="http://schemas.microsoft.com/office/drawing/2014/main" id="{C134AC7F-3B18-0DDB-D656-C0EA7C2355D3}"/>
              </a:ext>
            </a:extLst>
          </p:cNvPr>
          <p:cNvSpPr txBox="1">
            <a:spLocks/>
          </p:cNvSpPr>
          <p:nvPr/>
        </p:nvSpPr>
        <p:spPr>
          <a:xfrm flipH="1">
            <a:off x="6943103" y="5085221"/>
            <a:ext cx="852849" cy="492443"/>
          </a:xfrm>
          <a:prstGeom prst="rect">
            <a:avLst/>
          </a:prstGeom>
          <a:noFill/>
          <a:effectLst/>
        </p:spPr>
        <p:txBody>
          <a:bodyPr wrap="square" lIns="0" tIns="0" rIns="0" bIns="0" anchor="ctr">
            <a:spAutoFit/>
          </a:bodyPr>
          <a:lstStyle>
            <a:defPPr>
              <a:defRPr lang="ko-KR"/>
            </a:defPPr>
            <a:lvl1pPr algn="ctr">
              <a:lnSpc>
                <a:spcPct val="80000"/>
              </a:lnSpc>
              <a:spcBef>
                <a:spcPct val="0"/>
              </a:spcBef>
              <a:spcAft>
                <a:spcPts val="200"/>
              </a:spcAft>
              <a:defRPr sz="11500" b="1">
                <a:solidFill>
                  <a:schemeClr val="accent1"/>
                </a:solidFill>
                <a:latin typeface="+mj-lt"/>
                <a:cs typeface="Poppins" panose="02000000000000000000" pitchFamily="2" charset="0"/>
              </a:defRPr>
            </a:lvl1pPr>
          </a:lstStyle>
          <a:p>
            <a:pPr marL="0" marR="0" lvl="0" indent="0" algn="l" defTabSz="914400" rtl="0" eaLnBrk="1" fontAlgn="auto" latinLnBrk="0" hangingPunct="1">
              <a:lnSpc>
                <a:spcPct val="100000"/>
              </a:lnSpc>
              <a:spcBef>
                <a:spcPct val="0"/>
              </a:spcBef>
              <a:spcAft>
                <a:spcPts val="200"/>
              </a:spcAft>
              <a:buClrTx/>
              <a:buSzTx/>
              <a:buFontTx/>
              <a:buNone/>
              <a:tabLst/>
              <a:defRPr/>
            </a:pPr>
            <a:r>
              <a:rPr kumimoji="0" lang="en-US" altLang="zh-CN" sz="3200" b="1" i="0" u="none" strike="noStrike" kern="1200" cap="none" spc="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cs typeface="Alibaba PuHuiTi" pitchFamily="18" charset="-122"/>
              </a:rPr>
              <a:t>04-</a:t>
            </a:r>
            <a:endParaRPr kumimoji="0" lang="en-US" altLang="ko-KR" sz="3200" b="1" i="0" u="none" strike="noStrike" kern="1200" cap="none" spc="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cs typeface="Alibaba PuHuiTi" pitchFamily="18" charset="-122"/>
            </a:endParaRPr>
          </a:p>
        </p:txBody>
      </p:sp>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r="18901" b="19525"/>
          <a:stretch/>
        </p:blipFill>
        <p:spPr>
          <a:xfrm>
            <a:off x="1687888" y="-1"/>
            <a:ext cx="3860407" cy="5746047"/>
          </a:xfrm>
          <a:prstGeom prst="rect">
            <a:avLst/>
          </a:prstGeom>
        </p:spPr>
      </p:pic>
      <p:sp>
        <p:nvSpPr>
          <p:cNvPr id="34" name="矩形 33">
            <a:extLst>
              <a:ext uri="{FF2B5EF4-FFF2-40B4-BE49-F238E27FC236}">
                <a16:creationId xmlns:a16="http://schemas.microsoft.com/office/drawing/2014/main" id="{EE020D11-44C9-BE88-8BEA-402321465C2F}"/>
              </a:ext>
            </a:extLst>
          </p:cNvPr>
          <p:cNvSpPr/>
          <p:nvPr/>
        </p:nvSpPr>
        <p:spPr>
          <a:xfrm>
            <a:off x="1687888" y="0"/>
            <a:ext cx="3860408" cy="5746046"/>
          </a:xfrm>
          <a:prstGeom prst="rect">
            <a:avLst/>
          </a:prstGeom>
          <a:gradFill flip="none" rotWithShape="1">
            <a:gsLst>
              <a:gs pos="41000">
                <a:schemeClr val="accent1">
                  <a:lumMod val="5000"/>
                  <a:lumOff val="95000"/>
                  <a:alpha val="7000"/>
                </a:schemeClr>
              </a:gs>
              <a:gs pos="100000">
                <a:srgbClr val="581969">
                  <a:alpha val="82000"/>
                </a:srgbClr>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9216715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7" name="菱形 46"/>
          <p:cNvSpPr/>
          <p:nvPr/>
        </p:nvSpPr>
        <p:spPr>
          <a:xfrm>
            <a:off x="1974319" y="2092586"/>
            <a:ext cx="596900" cy="596900"/>
          </a:xfrm>
          <a:prstGeom prst="diamond">
            <a:avLst/>
          </a:prstGeom>
          <a:solidFill>
            <a:srgbClr val="44135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8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1</a:t>
            </a:r>
          </a:p>
        </p:txBody>
      </p:sp>
      <p:sp>
        <p:nvSpPr>
          <p:cNvPr id="49" name="菱形 48"/>
          <p:cNvSpPr/>
          <p:nvPr/>
        </p:nvSpPr>
        <p:spPr>
          <a:xfrm>
            <a:off x="1974319" y="3129237"/>
            <a:ext cx="596900" cy="596900"/>
          </a:xfrm>
          <a:prstGeom prst="diamond">
            <a:avLst/>
          </a:prstGeom>
          <a:solidFill>
            <a:srgbClr val="793A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2</a:t>
            </a:r>
          </a:p>
        </p:txBody>
      </p:sp>
      <p:sp>
        <p:nvSpPr>
          <p:cNvPr id="50" name="菱形 49"/>
          <p:cNvSpPr/>
          <p:nvPr/>
        </p:nvSpPr>
        <p:spPr>
          <a:xfrm>
            <a:off x="1974319" y="4197692"/>
            <a:ext cx="596900" cy="596900"/>
          </a:xfrm>
          <a:prstGeom prst="diamond">
            <a:avLst/>
          </a:prstGeom>
          <a:solidFill>
            <a:srgbClr val="44135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3</a:t>
            </a:r>
          </a:p>
        </p:txBody>
      </p:sp>
      <p:sp>
        <p:nvSpPr>
          <p:cNvPr id="51" name="菱形 50"/>
          <p:cNvSpPr/>
          <p:nvPr/>
        </p:nvSpPr>
        <p:spPr>
          <a:xfrm>
            <a:off x="1974319" y="5250245"/>
            <a:ext cx="596900" cy="596900"/>
          </a:xfrm>
          <a:prstGeom prst="diamond">
            <a:avLst/>
          </a:prstGeom>
          <a:solidFill>
            <a:srgbClr val="793A8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8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4</a:t>
            </a:r>
          </a:p>
        </p:txBody>
      </p:sp>
      <p:sp>
        <p:nvSpPr>
          <p:cNvPr id="52" name="文本框 51"/>
          <p:cNvSpPr txBox="1"/>
          <p:nvPr/>
        </p:nvSpPr>
        <p:spPr>
          <a:xfrm>
            <a:off x="2804006" y="1969511"/>
            <a:ext cx="2031325" cy="461665"/>
          </a:xfrm>
          <a:prstGeom prst="rect">
            <a:avLst/>
          </a:prstGeom>
          <a:noFill/>
        </p:spPr>
        <p:txBody>
          <a:bodyPr wrap="none" rtlCol="0">
            <a:spAutoFit/>
          </a:bodyPr>
          <a:lstStyle/>
          <a:p>
            <a:r>
              <a:rPr kumimoji="1" lang="zh-CN" altLang="en-US" sz="2400" b="1" dirty="0" smtClean="0">
                <a:solidFill>
                  <a:srgbClr val="441351"/>
                </a:solidFill>
                <a:latin typeface="微软雅黑" panose="020B0503020204020204" pitchFamily="34" charset="-122"/>
                <a:ea typeface="微软雅黑" panose="020B0503020204020204" pitchFamily="34" charset="-122"/>
              </a:rPr>
              <a:t>添加章节标题</a:t>
            </a:r>
            <a:endParaRPr kumimoji="1" lang="zh-CN" altLang="en-US" sz="2400" b="1" dirty="0">
              <a:solidFill>
                <a:srgbClr val="441351"/>
              </a:solidFill>
              <a:latin typeface="微软雅黑" panose="020B0503020204020204" pitchFamily="34" charset="-122"/>
              <a:ea typeface="微软雅黑" panose="020B0503020204020204" pitchFamily="34" charset="-122"/>
            </a:endParaRPr>
          </a:p>
        </p:txBody>
      </p:sp>
      <p:sp>
        <p:nvSpPr>
          <p:cNvPr id="53" name="文本框 52"/>
          <p:cNvSpPr txBox="1"/>
          <p:nvPr/>
        </p:nvSpPr>
        <p:spPr>
          <a:xfrm>
            <a:off x="2824961" y="2451662"/>
            <a:ext cx="2646878" cy="310341"/>
          </a:xfrm>
          <a:prstGeom prst="rect">
            <a:avLst/>
          </a:prstGeom>
          <a:noFill/>
        </p:spPr>
        <p:txBody>
          <a:bodyPr wrap="none" rtlCol="0">
            <a:spAutoFit/>
          </a:bodyPr>
          <a:lstStyle/>
          <a:p>
            <a:pPr>
              <a:lnSpc>
                <a:spcPts val="1700"/>
              </a:lnSpc>
              <a:defRPr/>
            </a:pPr>
            <a:r>
              <a:rPr lang="zh-CN" altLang="en-US" sz="1600" dirty="0">
                <a:solidFill>
                  <a:schemeClr val="tx2">
                    <a:lumMod val="75000"/>
                  </a:schemeClr>
                </a:solidFill>
                <a:latin typeface="微软雅黑" panose="020B0503020204020204" pitchFamily="34" charset="-122"/>
                <a:ea typeface="微软雅黑" panose="020B0503020204020204" pitchFamily="34" charset="-122"/>
                <a:cs typeface="Alibaba PuHuiTi" pitchFamily="18" charset="-122"/>
              </a:rPr>
              <a:t>添加章节描述添加章节描述</a:t>
            </a:r>
          </a:p>
        </p:txBody>
      </p:sp>
      <p:sp>
        <p:nvSpPr>
          <p:cNvPr id="54" name="文本框 53"/>
          <p:cNvSpPr txBox="1"/>
          <p:nvPr/>
        </p:nvSpPr>
        <p:spPr>
          <a:xfrm>
            <a:off x="2804006" y="3008053"/>
            <a:ext cx="2031325" cy="461665"/>
          </a:xfrm>
          <a:prstGeom prst="rect">
            <a:avLst/>
          </a:prstGeom>
          <a:noFill/>
        </p:spPr>
        <p:txBody>
          <a:bodyPr wrap="none" rtlCol="0">
            <a:spAutoFit/>
          </a:bodyPr>
          <a:lstStyle/>
          <a:p>
            <a:r>
              <a:rPr kumimoji="1" lang="zh-CN" altLang="en-US" sz="2400" b="1" dirty="0">
                <a:solidFill>
                  <a:srgbClr val="793A89"/>
                </a:solidFill>
                <a:latin typeface="微软雅黑" panose="020B0503020204020204" pitchFamily="34" charset="-122"/>
                <a:ea typeface="微软雅黑" panose="020B0503020204020204" pitchFamily="34" charset="-122"/>
              </a:rPr>
              <a:t>添加章节标题</a:t>
            </a:r>
          </a:p>
        </p:txBody>
      </p:sp>
      <p:sp>
        <p:nvSpPr>
          <p:cNvPr id="55" name="文本框 54"/>
          <p:cNvSpPr txBox="1"/>
          <p:nvPr/>
        </p:nvSpPr>
        <p:spPr>
          <a:xfrm>
            <a:off x="2824961" y="3490204"/>
            <a:ext cx="2646878" cy="310341"/>
          </a:xfrm>
          <a:prstGeom prst="rect">
            <a:avLst/>
          </a:prstGeom>
          <a:noFill/>
        </p:spPr>
        <p:txBody>
          <a:bodyPr wrap="none" rtlCol="0">
            <a:spAutoFit/>
          </a:bodyPr>
          <a:lstStyle/>
          <a:p>
            <a:pPr>
              <a:lnSpc>
                <a:spcPts val="1700"/>
              </a:lnSpc>
              <a:defRPr/>
            </a:pPr>
            <a:r>
              <a:rPr lang="zh-CN" altLang="en-US" sz="1600" dirty="0">
                <a:solidFill>
                  <a:schemeClr val="tx2">
                    <a:lumMod val="75000"/>
                  </a:schemeClr>
                </a:solidFill>
                <a:latin typeface="微软雅黑" panose="020B0503020204020204" pitchFamily="34" charset="-122"/>
                <a:ea typeface="微软雅黑" panose="020B0503020204020204" pitchFamily="34" charset="-122"/>
                <a:cs typeface="Alibaba PuHuiTi" pitchFamily="18" charset="-122"/>
              </a:rPr>
              <a:t>添加章节描述添加章节描述</a:t>
            </a:r>
          </a:p>
        </p:txBody>
      </p:sp>
      <p:sp>
        <p:nvSpPr>
          <p:cNvPr id="56" name="文本框 55"/>
          <p:cNvSpPr txBox="1"/>
          <p:nvPr/>
        </p:nvSpPr>
        <p:spPr>
          <a:xfrm>
            <a:off x="2804006" y="4066800"/>
            <a:ext cx="2031325" cy="461665"/>
          </a:xfrm>
          <a:prstGeom prst="rect">
            <a:avLst/>
          </a:prstGeom>
          <a:noFill/>
        </p:spPr>
        <p:txBody>
          <a:bodyPr wrap="none" rtlCol="0">
            <a:spAutoFit/>
          </a:bodyPr>
          <a:lstStyle/>
          <a:p>
            <a:r>
              <a:rPr kumimoji="1" lang="zh-CN" altLang="en-US" sz="2400" b="1" dirty="0">
                <a:solidFill>
                  <a:srgbClr val="441351"/>
                </a:solidFill>
                <a:latin typeface="微软雅黑" panose="020B0503020204020204" pitchFamily="34" charset="-122"/>
                <a:ea typeface="微软雅黑" panose="020B0503020204020204" pitchFamily="34" charset="-122"/>
              </a:rPr>
              <a:t>添加章节标题</a:t>
            </a:r>
          </a:p>
        </p:txBody>
      </p:sp>
      <p:sp>
        <p:nvSpPr>
          <p:cNvPr id="57" name="文本框 56"/>
          <p:cNvSpPr txBox="1"/>
          <p:nvPr/>
        </p:nvSpPr>
        <p:spPr>
          <a:xfrm>
            <a:off x="2824961" y="4548951"/>
            <a:ext cx="2646878" cy="310341"/>
          </a:xfrm>
          <a:prstGeom prst="rect">
            <a:avLst/>
          </a:prstGeom>
          <a:noFill/>
        </p:spPr>
        <p:txBody>
          <a:bodyPr wrap="none" rtlCol="0">
            <a:spAutoFit/>
          </a:bodyPr>
          <a:lstStyle/>
          <a:p>
            <a:pPr>
              <a:lnSpc>
                <a:spcPts val="1700"/>
              </a:lnSpc>
              <a:defRPr/>
            </a:pPr>
            <a:r>
              <a:rPr lang="zh-CN" altLang="en-US" sz="1600" dirty="0">
                <a:solidFill>
                  <a:schemeClr val="tx2">
                    <a:lumMod val="75000"/>
                  </a:schemeClr>
                </a:solidFill>
                <a:latin typeface="微软雅黑" panose="020B0503020204020204" pitchFamily="34" charset="-122"/>
                <a:ea typeface="微软雅黑" panose="020B0503020204020204" pitchFamily="34" charset="-122"/>
                <a:cs typeface="Alibaba PuHuiTi" pitchFamily="18" charset="-122"/>
              </a:rPr>
              <a:t>添加章节描述添加章节描述</a:t>
            </a:r>
          </a:p>
        </p:txBody>
      </p:sp>
      <p:sp>
        <p:nvSpPr>
          <p:cNvPr id="58" name="文本框 57"/>
          <p:cNvSpPr txBox="1"/>
          <p:nvPr/>
        </p:nvSpPr>
        <p:spPr>
          <a:xfrm>
            <a:off x="2804006" y="5145554"/>
            <a:ext cx="2031325" cy="461665"/>
          </a:xfrm>
          <a:prstGeom prst="rect">
            <a:avLst/>
          </a:prstGeom>
          <a:noFill/>
        </p:spPr>
        <p:txBody>
          <a:bodyPr wrap="none" rtlCol="0">
            <a:spAutoFit/>
          </a:bodyPr>
          <a:lstStyle/>
          <a:p>
            <a:r>
              <a:rPr kumimoji="1" lang="zh-CN" altLang="en-US" sz="2400" b="1" dirty="0">
                <a:solidFill>
                  <a:srgbClr val="793A89"/>
                </a:solidFill>
                <a:latin typeface="微软雅黑" panose="020B0503020204020204" pitchFamily="34" charset="-122"/>
                <a:ea typeface="微软雅黑" panose="020B0503020204020204" pitchFamily="34" charset="-122"/>
              </a:rPr>
              <a:t>添加章节标题</a:t>
            </a:r>
          </a:p>
        </p:txBody>
      </p:sp>
      <p:sp>
        <p:nvSpPr>
          <p:cNvPr id="59" name="文本框 58"/>
          <p:cNvSpPr txBox="1"/>
          <p:nvPr/>
        </p:nvSpPr>
        <p:spPr>
          <a:xfrm>
            <a:off x="2824961" y="5627705"/>
            <a:ext cx="2646878" cy="310341"/>
          </a:xfrm>
          <a:prstGeom prst="rect">
            <a:avLst/>
          </a:prstGeom>
          <a:noFill/>
        </p:spPr>
        <p:txBody>
          <a:bodyPr wrap="none" rtlCol="0">
            <a:spAutoFit/>
          </a:bodyPr>
          <a:lstStyle/>
          <a:p>
            <a:pPr>
              <a:lnSpc>
                <a:spcPts val="1700"/>
              </a:lnSpc>
              <a:defRPr/>
            </a:pPr>
            <a:r>
              <a:rPr lang="zh-CN" altLang="en-US" sz="1600" dirty="0">
                <a:solidFill>
                  <a:schemeClr val="tx2">
                    <a:lumMod val="75000"/>
                  </a:schemeClr>
                </a:solidFill>
                <a:latin typeface="微软雅黑" panose="020B0503020204020204" pitchFamily="34" charset="-122"/>
                <a:ea typeface="微软雅黑" panose="020B0503020204020204" pitchFamily="34" charset="-122"/>
                <a:cs typeface="Alibaba PuHuiTi" pitchFamily="18" charset="-122"/>
              </a:rPr>
              <a:t>添加章节描述添加章节描述</a:t>
            </a:r>
          </a:p>
        </p:txBody>
      </p:sp>
      <p:grpSp>
        <p:nvGrpSpPr>
          <p:cNvPr id="60" name="组合 59"/>
          <p:cNvGrpSpPr/>
          <p:nvPr/>
        </p:nvGrpSpPr>
        <p:grpSpPr>
          <a:xfrm>
            <a:off x="1428115" y="449168"/>
            <a:ext cx="4193540" cy="1456055"/>
            <a:chOff x="1481" y="531"/>
            <a:chExt cx="6604" cy="2293"/>
          </a:xfrm>
        </p:grpSpPr>
        <p:sp>
          <p:nvSpPr>
            <p:cNvPr id="61" name="TextBox 48"/>
            <p:cNvSpPr txBox="1"/>
            <p:nvPr/>
          </p:nvSpPr>
          <p:spPr>
            <a:xfrm>
              <a:off x="1481" y="1124"/>
              <a:ext cx="6605" cy="1700"/>
            </a:xfrm>
            <a:prstGeom prst="rect">
              <a:avLst/>
            </a:prstGeom>
            <a:noFill/>
          </p:spPr>
          <p:txBody>
            <a:bodyPr wrap="square" lIns="0" tIns="0" rIns="0" bIns="0" rtlCol="0">
              <a:spAutoFit/>
            </a:bodyPr>
            <a:lstStyle/>
            <a:p>
              <a:pPr algn="ctr">
                <a:lnSpc>
                  <a:spcPct val="130000"/>
                </a:lnSpc>
              </a:pPr>
              <a:r>
                <a:rPr lang="en-US" altLang="zh-CN" sz="5400" b="1" dirty="0">
                  <a:solidFill>
                    <a:srgbClr val="E7DFE9"/>
                  </a:solidFill>
                  <a:latin typeface="微软雅黑" panose="020B0503020204020204" pitchFamily="34" charset="-122"/>
                  <a:ea typeface="微软雅黑" panose="020B0503020204020204" pitchFamily="34" charset="-122"/>
                  <a:cs typeface="+mn-ea"/>
                </a:rPr>
                <a:t>CONTENTS</a:t>
              </a:r>
            </a:p>
          </p:txBody>
        </p:sp>
        <p:sp>
          <p:nvSpPr>
            <p:cNvPr id="62" name="TextBox 48"/>
            <p:cNvSpPr txBox="1"/>
            <p:nvPr/>
          </p:nvSpPr>
          <p:spPr>
            <a:xfrm>
              <a:off x="1824" y="531"/>
              <a:ext cx="6010" cy="1700"/>
            </a:xfrm>
            <a:prstGeom prst="rect">
              <a:avLst/>
            </a:prstGeom>
            <a:noFill/>
          </p:spPr>
          <p:txBody>
            <a:bodyPr wrap="square" lIns="0" tIns="0" rIns="0" bIns="0" rtlCol="0">
              <a:spAutoFit/>
            </a:bodyPr>
            <a:lstStyle/>
            <a:p>
              <a:pPr algn="ctr">
                <a:lnSpc>
                  <a:spcPct val="130000"/>
                </a:lnSpc>
              </a:pPr>
              <a:r>
                <a:rPr lang="zh-CN" altLang="en-US" sz="5400" b="1" dirty="0">
                  <a:solidFill>
                    <a:srgbClr val="000000">
                      <a:lumMod val="85000"/>
                      <a:lumOff val="15000"/>
                    </a:srgbClr>
                  </a:solidFill>
                  <a:latin typeface="微软雅黑" panose="020B0503020204020204" pitchFamily="34" charset="-122"/>
                  <a:ea typeface="微软雅黑" panose="020B0503020204020204" pitchFamily="34" charset="-122"/>
                  <a:cs typeface="思源黑体 CN Bold" panose="020B0800000000000000" charset="-122"/>
                </a:rPr>
                <a:t>目 录</a:t>
              </a:r>
            </a:p>
          </p:txBody>
        </p:sp>
      </p:grpSp>
      <p:sp>
        <p:nvSpPr>
          <p:cNvPr id="71" name="任意多边形 70"/>
          <p:cNvSpPr/>
          <p:nvPr/>
        </p:nvSpPr>
        <p:spPr>
          <a:xfrm>
            <a:off x="9747502" y="4927341"/>
            <a:ext cx="1813696" cy="1954352"/>
          </a:xfrm>
          <a:custGeom>
            <a:avLst/>
            <a:gdLst>
              <a:gd name="connsiteX0" fmla="*/ 1 w 3202"/>
              <a:gd name="connsiteY0" fmla="*/ 4271 h 4274"/>
              <a:gd name="connsiteX1" fmla="*/ 1 w 3202"/>
              <a:gd name="connsiteY1" fmla="*/ 2040 h 4274"/>
              <a:gd name="connsiteX2" fmla="*/ 8 w 3202"/>
              <a:gd name="connsiteY2" fmla="*/ 2040 h 4274"/>
              <a:gd name="connsiteX3" fmla="*/ 5 w 3202"/>
              <a:gd name="connsiteY3" fmla="*/ 1414 h 4274"/>
              <a:gd name="connsiteX4" fmla="*/ 3 w 3202"/>
              <a:gd name="connsiteY4" fmla="*/ 1398 h 4274"/>
              <a:gd name="connsiteX5" fmla="*/ 2 w 3202"/>
              <a:gd name="connsiteY5" fmla="*/ 1382 h 4274"/>
              <a:gd name="connsiteX6" fmla="*/ 2 w 3202"/>
              <a:gd name="connsiteY6" fmla="*/ 1366 h 4274"/>
              <a:gd name="connsiteX7" fmla="*/ 1218 w 3202"/>
              <a:gd name="connsiteY7" fmla="*/ 583 h 4274"/>
              <a:gd name="connsiteX8" fmla="*/ 2668 w 3202"/>
              <a:gd name="connsiteY8" fmla="*/ 31 h 4274"/>
              <a:gd name="connsiteX9" fmla="*/ 2842 w 3202"/>
              <a:gd name="connsiteY9" fmla="*/ 0 h 4274"/>
              <a:gd name="connsiteX10" fmla="*/ 2843 w 3202"/>
              <a:gd name="connsiteY10" fmla="*/ 0 h 4274"/>
              <a:gd name="connsiteX11" fmla="*/ 2845 w 3202"/>
              <a:gd name="connsiteY11" fmla="*/ 0 h 4274"/>
              <a:gd name="connsiteX12" fmla="*/ 2846 w 3202"/>
              <a:gd name="connsiteY12" fmla="*/ 0 h 4274"/>
              <a:gd name="connsiteX13" fmla="*/ 2847 w 3202"/>
              <a:gd name="connsiteY13" fmla="*/ 0 h 4274"/>
              <a:gd name="connsiteX14" fmla="*/ 2848 w 3202"/>
              <a:gd name="connsiteY14" fmla="*/ 0 h 4274"/>
              <a:gd name="connsiteX15" fmla="*/ 2863 w 3202"/>
              <a:gd name="connsiteY15" fmla="*/ 0 h 4274"/>
              <a:gd name="connsiteX16" fmla="*/ 2878 w 3202"/>
              <a:gd name="connsiteY16" fmla="*/ 0 h 4274"/>
              <a:gd name="connsiteX17" fmla="*/ 3202 w 3202"/>
              <a:gd name="connsiteY17" fmla="*/ 572 h 4274"/>
              <a:gd name="connsiteX18" fmla="*/ 3202 w 3202"/>
              <a:gd name="connsiteY18" fmla="*/ 581 h 4274"/>
              <a:gd name="connsiteX19" fmla="*/ 3202 w 3202"/>
              <a:gd name="connsiteY19" fmla="*/ 593 h 4274"/>
              <a:gd name="connsiteX20" fmla="*/ 3202 w 3202"/>
              <a:gd name="connsiteY20" fmla="*/ 4274 h 4274"/>
              <a:gd name="connsiteX21" fmla="*/ 3189 w 3202"/>
              <a:gd name="connsiteY21" fmla="*/ 4273 h 4274"/>
              <a:gd name="connsiteX22" fmla="*/ 3166 w 3202"/>
              <a:gd name="connsiteY22" fmla="*/ 4272 h 4274"/>
              <a:gd name="connsiteX23" fmla="*/ 3143 w 3202"/>
              <a:gd name="connsiteY23" fmla="*/ 4271 h 4274"/>
              <a:gd name="connsiteX24" fmla="*/ 1 w 3202"/>
              <a:gd name="connsiteY24" fmla="*/ 4271 h 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04" h="3451">
                <a:moveTo>
                  <a:pt x="1" y="3450"/>
                </a:moveTo>
                <a:lnTo>
                  <a:pt x="1" y="2040"/>
                </a:lnTo>
                <a:lnTo>
                  <a:pt x="8" y="2040"/>
                </a:lnTo>
                <a:lnTo>
                  <a:pt x="5" y="1414"/>
                </a:lnTo>
                <a:lnTo>
                  <a:pt x="3" y="1398"/>
                </a:lnTo>
                <a:lnTo>
                  <a:pt x="2" y="1382"/>
                </a:lnTo>
                <a:lnTo>
                  <a:pt x="2" y="1366"/>
                </a:lnTo>
                <a:lnTo>
                  <a:pt x="1" y="1352"/>
                </a:lnTo>
                <a:lnTo>
                  <a:pt x="0" y="1337"/>
                </a:lnTo>
                <a:cubicBezTo>
                  <a:pt x="-33" y="1055"/>
                  <a:pt x="468" y="838"/>
                  <a:pt x="1218" y="583"/>
                </a:cubicBezTo>
                <a:cubicBezTo>
                  <a:pt x="1620" y="432"/>
                  <a:pt x="2319" y="166"/>
                  <a:pt x="2668" y="31"/>
                </a:cubicBezTo>
                <a:cubicBezTo>
                  <a:pt x="2732" y="9"/>
                  <a:pt x="2825" y="0"/>
                  <a:pt x="2842" y="0"/>
                </a:cubicBezTo>
                <a:lnTo>
                  <a:pt x="2878" y="0"/>
                </a:lnTo>
                <a:cubicBezTo>
                  <a:pt x="3169" y="-8"/>
                  <a:pt x="3203" y="404"/>
                  <a:pt x="3202" y="563"/>
                </a:cubicBezTo>
                <a:lnTo>
                  <a:pt x="3202" y="572"/>
                </a:lnTo>
                <a:lnTo>
                  <a:pt x="3202" y="3450"/>
                </a:lnTo>
                <a:lnTo>
                  <a:pt x="1" y="3450"/>
                </a:lnTo>
                <a:close/>
              </a:path>
            </a:pathLst>
          </a:custGeom>
          <a:blipFill dpi="0" rotWithShape="1">
            <a:blip r:embed="rId4">
              <a:extLst>
                <a:ext uri="{28A0092B-C50C-407E-A947-70E740481C1C}">
                  <a14:useLocalDpi xmlns:a14="http://schemas.microsoft.com/office/drawing/2010/main" val="0"/>
                </a:ext>
              </a:extLst>
            </a:blip>
            <a:srcRect/>
            <a:stretch>
              <a:fillRect/>
            </a:stretch>
          </a:blipFill>
          <a:ln w="57150" cap="rnd" cmpd="sng" algn="ctr">
            <a:noFill/>
            <a:prstDash val="solid"/>
            <a:miter lim="800000"/>
          </a:ln>
          <a:effectLst>
            <a:outerShdw blurRad="101600" dist="38100" dir="2700000" algn="tl" rotWithShape="0">
              <a:prstClr val="black">
                <a:alpha val="20000"/>
              </a:prstClr>
            </a:outerShdw>
          </a:effectLst>
        </p:spPr>
        <p:txBody>
          <a:bodyPr vertOverflow="overflow" horzOverflow="overflow" vert="horz" wrap="square" lIns="0" tIns="0" rIns="0" bIns="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FFFF"/>
              </a:solidFill>
              <a:effectLst/>
              <a:uLnTx/>
              <a:uFillTx/>
              <a:latin typeface="思源黑体 CN Bold" panose="020B0800000000000000" charset="-122"/>
              <a:ea typeface="思源黑体 CN Bold" panose="020B0800000000000000" charset="-122"/>
              <a:cs typeface="+mn-cs"/>
              <a:sym typeface="+mn-ea"/>
            </a:endParaRPr>
          </a:p>
        </p:txBody>
      </p:sp>
      <p:sp>
        <p:nvSpPr>
          <p:cNvPr id="72" name="任意多边形 71"/>
          <p:cNvSpPr/>
          <p:nvPr/>
        </p:nvSpPr>
        <p:spPr>
          <a:xfrm>
            <a:off x="7385880" y="0"/>
            <a:ext cx="3352481" cy="3639877"/>
          </a:xfrm>
          <a:custGeom>
            <a:avLst/>
            <a:gdLst>
              <a:gd name="connsiteX0" fmla="*/ 0 w 5555"/>
              <a:gd name="connsiteY0" fmla="*/ 926 h 7617"/>
              <a:gd name="connsiteX1" fmla="*/ 926 w 5555"/>
              <a:gd name="connsiteY1" fmla="*/ 0 h 7617"/>
              <a:gd name="connsiteX2" fmla="*/ 4629 w 5555"/>
              <a:gd name="connsiteY2" fmla="*/ 0 h 7617"/>
              <a:gd name="connsiteX3" fmla="*/ 5555 w 5555"/>
              <a:gd name="connsiteY3" fmla="*/ 926 h 7617"/>
              <a:gd name="connsiteX4" fmla="*/ 5539 w 5555"/>
              <a:gd name="connsiteY4" fmla="*/ 5092 h 7617"/>
              <a:gd name="connsiteX5" fmla="*/ 4785 w 5555"/>
              <a:gd name="connsiteY5" fmla="*/ 6172 h 7617"/>
              <a:gd name="connsiteX6" fmla="*/ 926 w 5555"/>
              <a:gd name="connsiteY6" fmla="*/ 7566 h 7617"/>
              <a:gd name="connsiteX7" fmla="*/ 0 w 5555"/>
              <a:gd name="connsiteY7" fmla="*/ 6640 h 7617"/>
              <a:gd name="connsiteX8" fmla="*/ 0 w 5555"/>
              <a:gd name="connsiteY8" fmla="*/ 926 h 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0" h="5733">
                <a:moveTo>
                  <a:pt x="5279" y="0"/>
                </a:moveTo>
                <a:lnTo>
                  <a:pt x="5268" y="3207"/>
                </a:lnTo>
                <a:cubicBezTo>
                  <a:pt x="5323" y="3933"/>
                  <a:pt x="5171" y="4116"/>
                  <a:pt x="3273" y="4771"/>
                </a:cubicBezTo>
                <a:cubicBezTo>
                  <a:pt x="2574" y="5034"/>
                  <a:pt x="1685" y="5371"/>
                  <a:pt x="881" y="5681"/>
                </a:cubicBezTo>
                <a:cubicBezTo>
                  <a:pt x="767" y="5719"/>
                  <a:pt x="620" y="5734"/>
                  <a:pt x="583" y="5732"/>
                </a:cubicBezTo>
                <a:cubicBezTo>
                  <a:pt x="57" y="5753"/>
                  <a:pt x="-2" y="5141"/>
                  <a:pt x="0" y="4755"/>
                </a:cubicBezTo>
                <a:lnTo>
                  <a:pt x="0" y="0"/>
                </a:lnTo>
                <a:lnTo>
                  <a:pt x="5279" y="0"/>
                </a:lnTo>
                <a:close/>
              </a:path>
            </a:pathLst>
          </a:custGeom>
          <a:solidFill>
            <a:srgbClr val="441351"/>
          </a:solidFill>
          <a:ln w="57150" cap="rnd" cmpd="sng" algn="ctr">
            <a:noFill/>
            <a:prstDash val="solid"/>
            <a:miter lim="800000"/>
          </a:ln>
          <a:effectLst>
            <a:outerShdw blurRad="101600" dist="38100" dir="2700000" algn="tl" rotWithShape="0">
              <a:prstClr val="black">
                <a:alpha val="20000"/>
              </a:prstClr>
            </a:outerShdw>
          </a:effectLst>
        </p:spPr>
        <p:txBody>
          <a:bodyPr vertOverflow="overflow" horzOverflow="overflow" vert="horz" wrap="square" lIns="0" tIns="0" rIns="0" bIns="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FFFF"/>
              </a:solidFill>
              <a:effectLst/>
              <a:uLnTx/>
              <a:uFillTx/>
              <a:latin typeface="思源黑体 CN Bold" panose="020B0800000000000000" charset="-122"/>
              <a:ea typeface="思源黑体 CN Bold" panose="020B0800000000000000" charset="-122"/>
              <a:cs typeface="+mn-cs"/>
              <a:sym typeface="+mn-ea"/>
            </a:endParaRPr>
          </a:p>
        </p:txBody>
      </p:sp>
      <p:pic>
        <p:nvPicPr>
          <p:cNvPr id="73" name="图片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808983" y="-1"/>
            <a:ext cx="3682017" cy="5258285"/>
          </a:xfrm>
          <a:custGeom>
            <a:avLst/>
            <a:gdLst/>
            <a:ahLst/>
            <a:cxnLst>
              <a:cxn ang="3">
                <a:pos x="hc" y="t"/>
              </a:cxn>
              <a:cxn ang="cd2">
                <a:pos x="l" y="vc"/>
              </a:cxn>
              <a:cxn ang="cd4">
                <a:pos x="hc" y="b"/>
              </a:cxn>
              <a:cxn ang="0">
                <a:pos x="r" y="vc"/>
              </a:cxn>
            </a:cxnLst>
            <a:rect l="l" t="t" r="r" b="b"/>
            <a:pathLst>
              <a:path w="5283" h="7708">
                <a:moveTo>
                  <a:pt x="0" y="1105"/>
                </a:moveTo>
                <a:lnTo>
                  <a:pt x="6" y="2643"/>
                </a:lnTo>
                <a:lnTo>
                  <a:pt x="6" y="2886"/>
                </a:lnTo>
                <a:lnTo>
                  <a:pt x="7" y="2886"/>
                </a:lnTo>
                <a:lnTo>
                  <a:pt x="15" y="5183"/>
                </a:lnTo>
                <a:cubicBezTo>
                  <a:pt x="9" y="5254"/>
                  <a:pt x="5" y="5361"/>
                  <a:pt x="6" y="5376"/>
                </a:cubicBezTo>
                <a:cubicBezTo>
                  <a:pt x="-55" y="5937"/>
                  <a:pt x="423" y="6202"/>
                  <a:pt x="2009" y="6746"/>
                </a:cubicBezTo>
                <a:cubicBezTo>
                  <a:pt x="2694" y="7004"/>
                  <a:pt x="3676" y="7377"/>
                  <a:pt x="4402" y="7656"/>
                </a:cubicBezTo>
                <a:cubicBezTo>
                  <a:pt x="4509" y="7693"/>
                  <a:pt x="4651" y="7708"/>
                  <a:pt x="4691" y="7708"/>
                </a:cubicBezTo>
                <a:lnTo>
                  <a:pt x="4693" y="7708"/>
                </a:lnTo>
                <a:lnTo>
                  <a:pt x="4695" y="7708"/>
                </a:lnTo>
                <a:lnTo>
                  <a:pt x="4697" y="7708"/>
                </a:lnTo>
                <a:lnTo>
                  <a:pt x="4699" y="7707"/>
                </a:lnTo>
                <a:lnTo>
                  <a:pt x="4724" y="7708"/>
                </a:lnTo>
                <a:cubicBezTo>
                  <a:pt x="5227" y="7721"/>
                  <a:pt x="5285" y="7086"/>
                  <a:pt x="5283" y="6749"/>
                </a:cubicBezTo>
                <a:lnTo>
                  <a:pt x="5283" y="6730"/>
                </a:lnTo>
                <a:lnTo>
                  <a:pt x="5283" y="2886"/>
                </a:lnTo>
                <a:lnTo>
                  <a:pt x="5283" y="0"/>
                </a:lnTo>
                <a:lnTo>
                  <a:pt x="6" y="0"/>
                </a:lnTo>
                <a:lnTo>
                  <a:pt x="6" y="1105"/>
                </a:lnTo>
                <a:lnTo>
                  <a:pt x="0" y="1105"/>
                </a:lnTo>
                <a:close/>
              </a:path>
            </a:pathLst>
          </a:custGeom>
          <a:effectLst>
            <a:outerShdw blurRad="127000" dist="38100" dir="2700000" algn="tl" rotWithShape="0">
              <a:prstClr val="black">
                <a:alpha val="20000"/>
              </a:prstClr>
            </a:outerShdw>
          </a:effectLst>
        </p:spPr>
      </p:pic>
      <p:sp>
        <p:nvSpPr>
          <p:cNvPr id="74" name="任意多边形 73"/>
          <p:cNvSpPr/>
          <p:nvPr/>
        </p:nvSpPr>
        <p:spPr>
          <a:xfrm>
            <a:off x="9398634" y="4680503"/>
            <a:ext cx="1784313" cy="2201189"/>
          </a:xfrm>
          <a:custGeom>
            <a:avLst/>
            <a:gdLst>
              <a:gd name="connsiteX0" fmla="*/ 1 w 3202"/>
              <a:gd name="connsiteY0" fmla="*/ 4271 h 4274"/>
              <a:gd name="connsiteX1" fmla="*/ 1 w 3202"/>
              <a:gd name="connsiteY1" fmla="*/ 2040 h 4274"/>
              <a:gd name="connsiteX2" fmla="*/ 8 w 3202"/>
              <a:gd name="connsiteY2" fmla="*/ 2040 h 4274"/>
              <a:gd name="connsiteX3" fmla="*/ 5 w 3202"/>
              <a:gd name="connsiteY3" fmla="*/ 1414 h 4274"/>
              <a:gd name="connsiteX4" fmla="*/ 3 w 3202"/>
              <a:gd name="connsiteY4" fmla="*/ 1398 h 4274"/>
              <a:gd name="connsiteX5" fmla="*/ 2 w 3202"/>
              <a:gd name="connsiteY5" fmla="*/ 1382 h 4274"/>
              <a:gd name="connsiteX6" fmla="*/ 2 w 3202"/>
              <a:gd name="connsiteY6" fmla="*/ 1366 h 4274"/>
              <a:gd name="connsiteX7" fmla="*/ 1218 w 3202"/>
              <a:gd name="connsiteY7" fmla="*/ 583 h 4274"/>
              <a:gd name="connsiteX8" fmla="*/ 2668 w 3202"/>
              <a:gd name="connsiteY8" fmla="*/ 31 h 4274"/>
              <a:gd name="connsiteX9" fmla="*/ 2842 w 3202"/>
              <a:gd name="connsiteY9" fmla="*/ 0 h 4274"/>
              <a:gd name="connsiteX10" fmla="*/ 2843 w 3202"/>
              <a:gd name="connsiteY10" fmla="*/ 0 h 4274"/>
              <a:gd name="connsiteX11" fmla="*/ 2845 w 3202"/>
              <a:gd name="connsiteY11" fmla="*/ 0 h 4274"/>
              <a:gd name="connsiteX12" fmla="*/ 2846 w 3202"/>
              <a:gd name="connsiteY12" fmla="*/ 0 h 4274"/>
              <a:gd name="connsiteX13" fmla="*/ 2847 w 3202"/>
              <a:gd name="connsiteY13" fmla="*/ 0 h 4274"/>
              <a:gd name="connsiteX14" fmla="*/ 2848 w 3202"/>
              <a:gd name="connsiteY14" fmla="*/ 0 h 4274"/>
              <a:gd name="connsiteX15" fmla="*/ 2863 w 3202"/>
              <a:gd name="connsiteY15" fmla="*/ 0 h 4274"/>
              <a:gd name="connsiteX16" fmla="*/ 2878 w 3202"/>
              <a:gd name="connsiteY16" fmla="*/ 0 h 4274"/>
              <a:gd name="connsiteX17" fmla="*/ 3202 w 3202"/>
              <a:gd name="connsiteY17" fmla="*/ 572 h 4274"/>
              <a:gd name="connsiteX18" fmla="*/ 3202 w 3202"/>
              <a:gd name="connsiteY18" fmla="*/ 581 h 4274"/>
              <a:gd name="connsiteX19" fmla="*/ 3202 w 3202"/>
              <a:gd name="connsiteY19" fmla="*/ 593 h 4274"/>
              <a:gd name="connsiteX20" fmla="*/ 3202 w 3202"/>
              <a:gd name="connsiteY20" fmla="*/ 4274 h 4274"/>
              <a:gd name="connsiteX21" fmla="*/ 3189 w 3202"/>
              <a:gd name="connsiteY21" fmla="*/ 4273 h 4274"/>
              <a:gd name="connsiteX22" fmla="*/ 3166 w 3202"/>
              <a:gd name="connsiteY22" fmla="*/ 4272 h 4274"/>
              <a:gd name="connsiteX23" fmla="*/ 3143 w 3202"/>
              <a:gd name="connsiteY23" fmla="*/ 4271 h 4274"/>
              <a:gd name="connsiteX24" fmla="*/ 1 w 3202"/>
              <a:gd name="connsiteY24" fmla="*/ 4271 h 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02" h="4274">
                <a:moveTo>
                  <a:pt x="1" y="4271"/>
                </a:moveTo>
                <a:lnTo>
                  <a:pt x="1" y="2040"/>
                </a:lnTo>
                <a:lnTo>
                  <a:pt x="8" y="2040"/>
                </a:lnTo>
                <a:lnTo>
                  <a:pt x="5" y="1414"/>
                </a:lnTo>
                <a:lnTo>
                  <a:pt x="3" y="1398"/>
                </a:lnTo>
                <a:lnTo>
                  <a:pt x="2" y="1382"/>
                </a:lnTo>
                <a:lnTo>
                  <a:pt x="2" y="1366"/>
                </a:lnTo>
                <a:cubicBezTo>
                  <a:pt x="-33" y="1063"/>
                  <a:pt x="374" y="871"/>
                  <a:pt x="1218" y="583"/>
                </a:cubicBezTo>
                <a:cubicBezTo>
                  <a:pt x="1626" y="430"/>
                  <a:pt x="2274" y="183"/>
                  <a:pt x="2668" y="31"/>
                </a:cubicBezTo>
                <a:cubicBezTo>
                  <a:pt x="2732" y="9"/>
                  <a:pt x="2821" y="0"/>
                  <a:pt x="2842" y="0"/>
                </a:cubicBezTo>
                <a:lnTo>
                  <a:pt x="2843" y="0"/>
                </a:lnTo>
                <a:lnTo>
                  <a:pt x="2845" y="0"/>
                </a:lnTo>
                <a:lnTo>
                  <a:pt x="2846" y="0"/>
                </a:lnTo>
                <a:lnTo>
                  <a:pt x="2847" y="0"/>
                </a:lnTo>
                <a:lnTo>
                  <a:pt x="2848" y="0"/>
                </a:lnTo>
                <a:lnTo>
                  <a:pt x="2863" y="0"/>
                </a:lnTo>
                <a:lnTo>
                  <a:pt x="2878" y="0"/>
                </a:lnTo>
                <a:cubicBezTo>
                  <a:pt x="3169" y="-2"/>
                  <a:pt x="3203" y="393"/>
                  <a:pt x="3202" y="572"/>
                </a:cubicBezTo>
                <a:lnTo>
                  <a:pt x="3202" y="581"/>
                </a:lnTo>
                <a:lnTo>
                  <a:pt x="3202" y="593"/>
                </a:lnTo>
                <a:lnTo>
                  <a:pt x="3202" y="4274"/>
                </a:lnTo>
                <a:lnTo>
                  <a:pt x="3189" y="4273"/>
                </a:lnTo>
                <a:lnTo>
                  <a:pt x="3166" y="4272"/>
                </a:lnTo>
                <a:lnTo>
                  <a:pt x="3143" y="4271"/>
                </a:lnTo>
                <a:lnTo>
                  <a:pt x="1" y="4271"/>
                </a:lnTo>
                <a:close/>
              </a:path>
            </a:pathLst>
          </a:custGeom>
          <a:solidFill>
            <a:srgbClr val="793A89"/>
          </a:solidFill>
          <a:ln w="57150" cap="rnd" cmpd="sng" algn="ctr">
            <a:noFill/>
            <a:prstDash val="solid"/>
            <a:miter lim="800000"/>
          </a:ln>
          <a:effectLst>
            <a:outerShdw blurRad="101600" dist="38100" dir="2700000" algn="tl" rotWithShape="0">
              <a:prstClr val="black">
                <a:alpha val="20000"/>
              </a:prstClr>
            </a:outerShdw>
          </a:effectLst>
        </p:spPr>
        <p:txBody>
          <a:bodyPr vertOverflow="overflow" horzOverflow="overflow" vert="horz" wrap="square" lIns="0" tIns="0" rIns="0" bIns="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FFFF"/>
              </a:solidFill>
              <a:effectLst/>
              <a:uLnTx/>
              <a:uFillTx/>
              <a:latin typeface="思源黑体 CN Bold" panose="020B0800000000000000" charset="-122"/>
              <a:ea typeface="思源黑体 CN Bold" panose="020B0800000000000000" charset="-122"/>
              <a:cs typeface="+mn-cs"/>
              <a:sym typeface="+mn-ea"/>
            </a:endParaRPr>
          </a:p>
        </p:txBody>
      </p:sp>
      <p:sp>
        <p:nvSpPr>
          <p:cNvPr id="75" name="椭圆 74"/>
          <p:cNvSpPr/>
          <p:nvPr/>
        </p:nvSpPr>
        <p:spPr>
          <a:xfrm>
            <a:off x="9398634" y="3993873"/>
            <a:ext cx="1258570" cy="1258570"/>
          </a:xfrm>
          <a:prstGeom prst="ellipse">
            <a:avLst/>
          </a:prstGeom>
          <a:solidFill>
            <a:srgbClr val="441351"/>
          </a:solidFill>
          <a:ln w="111125" cap="flat" cmpd="sng" algn="ctr">
            <a:solidFill>
              <a:srgbClr val="FFFFFF"/>
            </a:solid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a:ea typeface="微软雅黑" panose="020B0503020204020204" pitchFamily="34" charset="-122"/>
              <a:cs typeface="+mn-cs"/>
            </a:endParaRPr>
          </a:p>
        </p:txBody>
      </p:sp>
      <p:sp>
        <p:nvSpPr>
          <p:cNvPr id="76" name="文本框 75"/>
          <p:cNvSpPr txBox="1"/>
          <p:nvPr/>
        </p:nvSpPr>
        <p:spPr>
          <a:xfrm>
            <a:off x="9430715" y="4365267"/>
            <a:ext cx="1207135" cy="521970"/>
          </a:xfrm>
          <a:prstGeom prst="rect">
            <a:avLst/>
          </a:prstGeom>
          <a:noFill/>
        </p:spPr>
        <p:txBody>
          <a:bodyPr wrap="square" rtlCol="0">
            <a:spAutoFit/>
          </a:bodyPr>
          <a:lstStyle/>
          <a:p>
            <a:pPr algn="ctr"/>
            <a:r>
              <a:rPr lang="en-US" altLang="zh-CN" sz="2800" b="1" dirty="0">
                <a:solidFill>
                  <a:srgbClr val="FFFFFF"/>
                </a:solidFill>
                <a:latin typeface="微软雅黑" panose="020B0503020204020204" pitchFamily="34" charset="-122"/>
                <a:ea typeface="微软雅黑" panose="020B0503020204020204" pitchFamily="34" charset="-122"/>
                <a:cs typeface="阿里巴巴普惠体 Heavy" panose="00020600040101010101" pitchFamily="18" charset="-122"/>
              </a:rPr>
              <a:t>2025</a:t>
            </a:r>
          </a:p>
        </p:txBody>
      </p:sp>
      <p:sp>
        <p:nvSpPr>
          <p:cNvPr id="77" name="任意多边形 76"/>
          <p:cNvSpPr/>
          <p:nvPr/>
        </p:nvSpPr>
        <p:spPr>
          <a:xfrm>
            <a:off x="7995642" y="6201768"/>
            <a:ext cx="410210" cy="104140"/>
          </a:xfrm>
          <a:custGeom>
            <a:avLst/>
            <a:gdLst>
              <a:gd name="adj" fmla="val 25000"/>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809" h="206">
                <a:moveTo>
                  <a:pt x="0" y="206"/>
                </a:moveTo>
                <a:lnTo>
                  <a:pt x="52" y="0"/>
                </a:lnTo>
                <a:lnTo>
                  <a:pt x="206" y="0"/>
                </a:lnTo>
                <a:lnTo>
                  <a:pt x="155" y="206"/>
                </a:lnTo>
                <a:lnTo>
                  <a:pt x="0" y="206"/>
                </a:lnTo>
                <a:close/>
                <a:moveTo>
                  <a:pt x="201" y="206"/>
                </a:moveTo>
                <a:lnTo>
                  <a:pt x="253" y="0"/>
                </a:lnTo>
                <a:lnTo>
                  <a:pt x="407" y="0"/>
                </a:lnTo>
                <a:lnTo>
                  <a:pt x="356" y="206"/>
                </a:lnTo>
                <a:lnTo>
                  <a:pt x="201" y="206"/>
                </a:lnTo>
                <a:close/>
                <a:moveTo>
                  <a:pt x="402" y="206"/>
                </a:moveTo>
                <a:lnTo>
                  <a:pt x="454" y="0"/>
                </a:lnTo>
                <a:lnTo>
                  <a:pt x="608" y="0"/>
                </a:lnTo>
                <a:lnTo>
                  <a:pt x="557" y="206"/>
                </a:lnTo>
                <a:lnTo>
                  <a:pt x="402" y="206"/>
                </a:lnTo>
                <a:close/>
                <a:moveTo>
                  <a:pt x="603" y="206"/>
                </a:moveTo>
                <a:lnTo>
                  <a:pt x="655" y="0"/>
                </a:lnTo>
                <a:lnTo>
                  <a:pt x="809" y="0"/>
                </a:lnTo>
                <a:lnTo>
                  <a:pt x="758" y="206"/>
                </a:lnTo>
                <a:lnTo>
                  <a:pt x="603" y="206"/>
                </a:lnTo>
                <a:close/>
              </a:path>
            </a:pathLst>
          </a:custGeom>
          <a:solidFill>
            <a:srgbClr val="793A89"/>
          </a:solidFill>
          <a:ln w="57150" cap="rnd" cmpd="sng" algn="ctr">
            <a:noFill/>
            <a:prstDash val="solid"/>
            <a:miter lim="800000"/>
          </a:ln>
          <a:effectLst>
            <a:outerShdw blurRad="101600" dist="38100" dir="2700000" algn="tl" rotWithShape="0">
              <a:prstClr val="black">
                <a:alpha val="20000"/>
              </a:prstClr>
            </a:outerShdw>
          </a:effectLst>
        </p:spPr>
        <p:txBody>
          <a:bodyPr vertOverflow="overflow" horzOverflow="overflow" vert="horz" wrap="square" lIns="0" tIns="0" rIns="0" bIns="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dirty="0">
              <a:ln>
                <a:noFill/>
              </a:ln>
              <a:solidFill>
                <a:srgbClr val="FFFFFF"/>
              </a:solidFill>
              <a:effectLst/>
              <a:uLnTx/>
              <a:uFillTx/>
              <a:latin typeface="思源黑体 CN Bold" panose="020B0800000000000000" charset="-122"/>
              <a:ea typeface="思源黑体 CN Bold" panose="020B0800000000000000" charset="-122"/>
              <a:cs typeface="+mn-cs"/>
              <a:sym typeface="+mn-ea"/>
            </a:endParaRPr>
          </a:p>
        </p:txBody>
      </p:sp>
      <p:sp>
        <p:nvSpPr>
          <p:cNvPr id="78" name="任意多边形 77"/>
          <p:cNvSpPr/>
          <p:nvPr/>
        </p:nvSpPr>
        <p:spPr>
          <a:xfrm>
            <a:off x="7820024" y="6052185"/>
            <a:ext cx="410210" cy="104140"/>
          </a:xfrm>
          <a:custGeom>
            <a:avLst/>
            <a:gdLst>
              <a:gd name="adj" fmla="val 25000"/>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809" h="206">
                <a:moveTo>
                  <a:pt x="0" y="206"/>
                </a:moveTo>
                <a:lnTo>
                  <a:pt x="52" y="0"/>
                </a:lnTo>
                <a:lnTo>
                  <a:pt x="206" y="0"/>
                </a:lnTo>
                <a:lnTo>
                  <a:pt x="155" y="206"/>
                </a:lnTo>
                <a:lnTo>
                  <a:pt x="0" y="206"/>
                </a:lnTo>
                <a:close/>
                <a:moveTo>
                  <a:pt x="201" y="206"/>
                </a:moveTo>
                <a:lnTo>
                  <a:pt x="253" y="0"/>
                </a:lnTo>
                <a:lnTo>
                  <a:pt x="407" y="0"/>
                </a:lnTo>
                <a:lnTo>
                  <a:pt x="356" y="206"/>
                </a:lnTo>
                <a:lnTo>
                  <a:pt x="201" y="206"/>
                </a:lnTo>
                <a:close/>
                <a:moveTo>
                  <a:pt x="402" y="206"/>
                </a:moveTo>
                <a:lnTo>
                  <a:pt x="454" y="0"/>
                </a:lnTo>
                <a:lnTo>
                  <a:pt x="608" y="0"/>
                </a:lnTo>
                <a:lnTo>
                  <a:pt x="557" y="206"/>
                </a:lnTo>
                <a:lnTo>
                  <a:pt x="402" y="206"/>
                </a:lnTo>
                <a:close/>
                <a:moveTo>
                  <a:pt x="603" y="206"/>
                </a:moveTo>
                <a:lnTo>
                  <a:pt x="655" y="0"/>
                </a:lnTo>
                <a:lnTo>
                  <a:pt x="809" y="0"/>
                </a:lnTo>
                <a:lnTo>
                  <a:pt x="758" y="206"/>
                </a:lnTo>
                <a:lnTo>
                  <a:pt x="603" y="206"/>
                </a:lnTo>
                <a:close/>
              </a:path>
            </a:pathLst>
          </a:custGeom>
          <a:solidFill>
            <a:srgbClr val="441351"/>
          </a:solidFill>
          <a:ln w="57150" cap="rnd" cmpd="sng" algn="ctr">
            <a:noFill/>
            <a:prstDash val="solid"/>
            <a:miter lim="800000"/>
          </a:ln>
          <a:effectLst>
            <a:outerShdw blurRad="101600" dist="38100" dir="2700000" algn="tl" rotWithShape="0">
              <a:prstClr val="black">
                <a:alpha val="20000"/>
              </a:prstClr>
            </a:outerShdw>
          </a:effectLst>
        </p:spPr>
        <p:txBody>
          <a:bodyPr vertOverflow="overflow" horzOverflow="overflow" vert="horz" wrap="square" lIns="0" tIns="0" rIns="0" bIns="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dirty="0">
              <a:ln>
                <a:noFill/>
              </a:ln>
              <a:solidFill>
                <a:srgbClr val="FFFFFF"/>
              </a:solidFill>
              <a:effectLst/>
              <a:uLnTx/>
              <a:uFillTx/>
              <a:latin typeface="思源黑体 CN Bold" panose="020B0800000000000000" charset="-122"/>
              <a:ea typeface="思源黑体 CN Bold" panose="020B0800000000000000" charset="-122"/>
              <a:cs typeface="+mn-cs"/>
              <a:sym typeface="+mn-ea"/>
            </a:endParaRPr>
          </a:p>
        </p:txBody>
      </p:sp>
      <p:sp>
        <p:nvSpPr>
          <p:cNvPr id="82" name="Freeform 99"/>
          <p:cNvSpPr/>
          <p:nvPr/>
        </p:nvSpPr>
        <p:spPr>
          <a:xfrm rot="16200000">
            <a:off x="-1268095" y="3234055"/>
            <a:ext cx="2828925" cy="293370"/>
          </a:xfrm>
          <a:custGeom>
            <a:avLst/>
            <a:gdLst>
              <a:gd name="connsiteX0" fmla="*/ 0 w 1236454"/>
              <a:gd name="connsiteY0" fmla="*/ 0 h 116844"/>
              <a:gd name="connsiteX1" fmla="*/ 1236454 w 1236454"/>
              <a:gd name="connsiteY1" fmla="*/ 0 h 116844"/>
              <a:gd name="connsiteX2" fmla="*/ 1227322 w 1236454"/>
              <a:gd name="connsiteY2" fmla="*/ 45233 h 116844"/>
              <a:gd name="connsiteX3" fmla="*/ 1119286 w 1236454"/>
              <a:gd name="connsiteY3" fmla="*/ 116844 h 116844"/>
              <a:gd name="connsiteX4" fmla="*/ 117168 w 1236454"/>
              <a:gd name="connsiteY4" fmla="*/ 116844 h 116844"/>
              <a:gd name="connsiteX5" fmla="*/ 9132 w 1236454"/>
              <a:gd name="connsiteY5" fmla="*/ 45233 h 116844"/>
              <a:gd name="connsiteX6" fmla="*/ 0 w 1236454"/>
              <a:gd name="connsiteY6" fmla="*/ 0 h 11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6454" h="116844">
                <a:moveTo>
                  <a:pt x="0" y="0"/>
                </a:moveTo>
                <a:lnTo>
                  <a:pt x="1236454" y="0"/>
                </a:lnTo>
                <a:lnTo>
                  <a:pt x="1227322" y="45233"/>
                </a:lnTo>
                <a:cubicBezTo>
                  <a:pt x="1209522" y="87316"/>
                  <a:pt x="1167852" y="116844"/>
                  <a:pt x="1119286" y="116844"/>
                </a:cubicBezTo>
                <a:lnTo>
                  <a:pt x="117168" y="116844"/>
                </a:lnTo>
                <a:cubicBezTo>
                  <a:pt x="68602" y="116844"/>
                  <a:pt x="26932" y="87316"/>
                  <a:pt x="9132" y="45233"/>
                </a:cubicBezTo>
                <a:lnTo>
                  <a:pt x="0" y="0"/>
                </a:lnTo>
                <a:close/>
              </a:path>
            </a:pathLst>
          </a:custGeom>
          <a:solidFill>
            <a:srgbClr val="793A89"/>
          </a:solidFill>
          <a:ln w="57150" cap="rnd">
            <a:noFill/>
          </a:ln>
          <a:effectLst>
            <a:outerShdw blurRad="101600" dist="38100" dir="2700000" algn="tl" rotWithShape="0">
              <a:prstClr val="black">
                <a:alpha val="20000"/>
              </a:prstClr>
            </a:outerShdw>
          </a:effectLst>
        </p:spPr>
        <p:style>
          <a:lnRef idx="3">
            <a:schemeClr val="accent1"/>
          </a:lnRef>
          <a:fillRef idx="0">
            <a:srgbClr val="FFFFFF"/>
          </a:fillRef>
          <a:effectRef idx="0">
            <a:srgbClr val="FFFFFF"/>
          </a:effectRef>
          <a:fontRef idx="minor">
            <a:schemeClr val="tx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FFFF"/>
              </a:solidFill>
              <a:effectLst/>
              <a:uLnTx/>
              <a:uFillTx/>
              <a:latin typeface="思源黑体 CN Bold" panose="020B0800000000000000" charset="-122"/>
              <a:ea typeface="思源黑体 CN Bold" panose="020B0800000000000000" charset="-122"/>
              <a:cs typeface="+mn-cs"/>
            </a:endParaRPr>
          </a:p>
        </p:txBody>
      </p:sp>
    </p:spTree>
    <p:extLst>
      <p:ext uri="{BB962C8B-B14F-4D97-AF65-F5344CB8AC3E}">
        <p14:creationId xmlns:p14="http://schemas.microsoft.com/office/powerpoint/2010/main" val="1769886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A96B6-EA28-3B48-2698-0CA8CEAA1FB7}"/>
            </a:ext>
          </a:extLst>
        </p:cNvPr>
        <p:cNvGrpSpPr/>
        <p:nvPr/>
      </p:nvGrpSpPr>
      <p:grpSpPr>
        <a:xfrm>
          <a:off x="0" y="0"/>
          <a:ext cx="0" cy="0"/>
          <a:chOff x="0" y="0"/>
          <a:chExt cx="0" cy="0"/>
        </a:xfrm>
      </p:grpSpPr>
      <p:grpSp>
        <p:nvGrpSpPr>
          <p:cNvPr id="19" name="组合 18"/>
          <p:cNvGrpSpPr/>
          <p:nvPr/>
        </p:nvGrpSpPr>
        <p:grpSpPr>
          <a:xfrm>
            <a:off x="0" y="-1"/>
            <a:ext cx="12192000" cy="6892638"/>
            <a:chOff x="0" y="-1"/>
            <a:chExt cx="12192000" cy="6892638"/>
          </a:xfrm>
        </p:grpSpPr>
        <p:pic>
          <p:nvPicPr>
            <p:cNvPr id="20" name="图片 19"/>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aintBrush/>
                      </a14:imgEffect>
                      <a14:imgEffect>
                        <a14:brightnessContrast bright="40000"/>
                      </a14:imgEffect>
                    </a14:imgLayer>
                  </a14:imgProps>
                </a:ext>
                <a:ext uri="{28A0092B-C50C-407E-A947-70E740481C1C}">
                  <a14:useLocalDpi xmlns:a14="http://schemas.microsoft.com/office/drawing/2010/main" val="0"/>
                </a:ext>
              </a:extLst>
            </a:blip>
            <a:srcRect t="21851" b="2656"/>
            <a:stretch/>
          </p:blipFill>
          <p:spPr>
            <a:xfrm>
              <a:off x="0" y="1"/>
              <a:ext cx="12192000" cy="6892636"/>
            </a:xfrm>
            <a:prstGeom prst="rect">
              <a:avLst/>
            </a:prstGeom>
          </p:spPr>
        </p:pic>
        <p:sp>
          <p:nvSpPr>
            <p:cNvPr id="21" name="矩形 20"/>
            <p:cNvSpPr/>
            <p:nvPr/>
          </p:nvSpPr>
          <p:spPr>
            <a:xfrm>
              <a:off x="0" y="-1"/>
              <a:ext cx="12192000" cy="6892637"/>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110004020202020204"/>
                <a:ea typeface="等线" panose="02010600030101010101" pitchFamily="2" charset="-122"/>
                <a:cs typeface="+mn-cs"/>
              </a:endParaRPr>
            </a:p>
          </p:txBody>
        </p:sp>
      </p:grpSp>
      <p:sp>
        <p:nvSpPr>
          <p:cNvPr id="26" name="小李PPT13">
            <a:extLst>
              <a:ext uri="{FF2B5EF4-FFF2-40B4-BE49-F238E27FC236}">
                <a16:creationId xmlns:a16="http://schemas.microsoft.com/office/drawing/2014/main" id="{A5238570-DEB2-D0A8-AF3D-29C5259EC032}"/>
              </a:ext>
            </a:extLst>
          </p:cNvPr>
          <p:cNvSpPr txBox="1"/>
          <p:nvPr/>
        </p:nvSpPr>
        <p:spPr>
          <a:xfrm>
            <a:off x="588430" y="3104339"/>
            <a:ext cx="4267588" cy="830997"/>
          </a:xfrm>
          <a:prstGeom prst="rect">
            <a:avLst/>
          </a:prstGeom>
          <a:noFill/>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smtClean="0">
                <a:ln>
                  <a:noFill/>
                </a:ln>
                <a:solidFill>
                  <a:srgbClr val="581969"/>
                </a:solidFill>
                <a:uLnTx/>
                <a:uFillTx/>
                <a:latin typeface="微软雅黑" panose="020B0503020204020204" pitchFamily="34" charset="-122"/>
                <a:ea typeface="微软雅黑" panose="020B0503020204020204" pitchFamily="34" charset="-122"/>
                <a:cs typeface="Alibaba PuHuiTi" pitchFamily="18" charset="-122"/>
              </a:rPr>
              <a:t>添加章节</a:t>
            </a:r>
            <a:r>
              <a:rPr kumimoji="0" lang="zh-CN" altLang="en-US" sz="4800" b="1" i="0" u="none" strike="noStrike" kern="1200" cap="none" spc="0" normalizeH="0" baseline="0" noProof="0" dirty="0">
                <a:ln>
                  <a:noFill/>
                </a:ln>
                <a:solidFill>
                  <a:srgbClr val="581969"/>
                </a:solidFill>
                <a:uLnTx/>
                <a:uFillTx/>
                <a:latin typeface="微软雅黑" panose="020B0503020204020204" pitchFamily="34" charset="-122"/>
                <a:ea typeface="微软雅黑" panose="020B0503020204020204" pitchFamily="34" charset="-122"/>
                <a:cs typeface="Alibaba PuHuiTi" pitchFamily="18" charset="-122"/>
              </a:rPr>
              <a:t>标题</a:t>
            </a:r>
          </a:p>
        </p:txBody>
      </p:sp>
      <p:sp>
        <p:nvSpPr>
          <p:cNvPr id="27" name="文本框 26">
            <a:extLst>
              <a:ext uri="{FF2B5EF4-FFF2-40B4-BE49-F238E27FC236}">
                <a16:creationId xmlns:a16="http://schemas.microsoft.com/office/drawing/2014/main" id="{F66C4D00-9D23-8E0B-229E-7065F1473922}"/>
              </a:ext>
            </a:extLst>
          </p:cNvPr>
          <p:cNvSpPr txBox="1"/>
          <p:nvPr/>
        </p:nvSpPr>
        <p:spPr>
          <a:xfrm>
            <a:off x="588431" y="4639544"/>
            <a:ext cx="4076164" cy="1023742"/>
          </a:xfrm>
          <a:prstGeom prst="rect">
            <a:avLst/>
          </a:prstGeom>
          <a:noFill/>
        </p:spPr>
        <p:txBody>
          <a:bodyPr wrap="square" rtlCol="0">
            <a:spAutoFit/>
          </a:bodyPr>
          <a:lstStyle/>
          <a:p>
            <a:pPr lvl="0" algn="just">
              <a:lnSpc>
                <a:spcPct val="150000"/>
              </a:lnSpc>
              <a:spcAft>
                <a:spcPts val="1000"/>
              </a:spcAft>
              <a:defRPr/>
            </a:pPr>
            <a:r>
              <a:rPr kumimoji="1" lang="zh-CN" altLang="en-US" sz="1400" dirty="0" smtClean="0">
                <a:solidFill>
                  <a:srgbClr val="000000"/>
                </a:solidFill>
                <a:latin typeface="微软雅黑" panose="020B0503020204020204" pitchFamily="34" charset="-122"/>
                <a:ea typeface="微软雅黑" panose="020B0503020204020204" pitchFamily="34" charset="-122"/>
                <a:cs typeface="Alibaba PuHuiTi" pitchFamily="18" charset="-122"/>
              </a:rPr>
              <a:t>添加章节描述添加章节描述添加章节描述添加章节描述添加</a:t>
            </a:r>
            <a:r>
              <a:rPr kumimoji="1" lang="zh-CN" altLang="en-US" sz="1400" dirty="0">
                <a:solidFill>
                  <a:srgbClr val="000000"/>
                </a:solidFill>
                <a:latin typeface="微软雅黑" panose="020B0503020204020204" pitchFamily="34" charset="-122"/>
                <a:ea typeface="微软雅黑" panose="020B0503020204020204" pitchFamily="34" charset="-122"/>
                <a:cs typeface="Alibaba PuHuiTi" pitchFamily="18" charset="-122"/>
              </a:rPr>
              <a:t>章节描述添加章节描述添加章节描述添加章节描述添加章节描述添加章节</a:t>
            </a:r>
            <a:r>
              <a:rPr kumimoji="1" lang="zh-CN" altLang="en-US" sz="1400" dirty="0" smtClean="0">
                <a:solidFill>
                  <a:srgbClr val="000000"/>
                </a:solidFill>
                <a:latin typeface="微软雅黑" panose="020B0503020204020204" pitchFamily="34" charset="-122"/>
                <a:ea typeface="微软雅黑" panose="020B0503020204020204" pitchFamily="34" charset="-122"/>
                <a:cs typeface="Alibaba PuHuiTi" pitchFamily="18" charset="-122"/>
              </a:rPr>
              <a:t>描述</a:t>
            </a:r>
            <a:endParaRPr kumimoji="1" lang="zh-CN" altLang="en-US" sz="1400" dirty="0">
              <a:solidFill>
                <a:srgbClr val="000000"/>
              </a:solidFill>
              <a:latin typeface="微软雅黑" panose="020B0503020204020204" pitchFamily="34" charset="-122"/>
              <a:ea typeface="微软雅黑" panose="020B0503020204020204" pitchFamily="34" charset="-122"/>
              <a:cs typeface="Alibaba PuHuiTi" pitchFamily="18" charset="-122"/>
            </a:endParaRPr>
          </a:p>
        </p:txBody>
      </p:sp>
      <p:sp>
        <p:nvSpPr>
          <p:cNvPr id="31" name="文本框 30">
            <a:extLst>
              <a:ext uri="{FF2B5EF4-FFF2-40B4-BE49-F238E27FC236}">
                <a16:creationId xmlns:a16="http://schemas.microsoft.com/office/drawing/2014/main" id="{77FB1AC7-9BE2-2A16-D3D4-81887C4A4DD4}"/>
              </a:ext>
            </a:extLst>
          </p:cNvPr>
          <p:cNvSpPr txBox="1"/>
          <p:nvPr/>
        </p:nvSpPr>
        <p:spPr>
          <a:xfrm>
            <a:off x="588430" y="1456609"/>
            <a:ext cx="2203261" cy="1631216"/>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a:noFill/>
                </a:ln>
                <a:solidFill>
                  <a:srgbClr val="581969"/>
                </a:solidFill>
                <a:uLnTx/>
                <a:uFillTx/>
                <a:latin typeface="微软雅黑" panose="020B0503020204020204" pitchFamily="34" charset="-122"/>
                <a:ea typeface="微软雅黑" panose="020B0503020204020204" pitchFamily="34" charset="-122"/>
                <a:cs typeface="Alibaba PuHuiTi" pitchFamily="18" charset="-122"/>
              </a:rPr>
              <a:t>01</a:t>
            </a:r>
            <a:endParaRPr kumimoji="0" lang="zh-CN" altLang="en-US" sz="10000" b="0" i="0" u="none" strike="noStrike" kern="1200" cap="none" spc="0" normalizeH="0" baseline="0" noProof="0" dirty="0">
              <a:ln>
                <a:noFill/>
              </a:ln>
              <a:solidFill>
                <a:srgbClr val="581969"/>
              </a:solidFill>
              <a:uLnTx/>
              <a:uFillTx/>
              <a:latin typeface="微软雅黑" panose="020B0503020204020204" pitchFamily="34" charset="-122"/>
              <a:ea typeface="微软雅黑" panose="020B0503020204020204" pitchFamily="34" charset="-122"/>
            </a:endParaRPr>
          </a:p>
        </p:txBody>
      </p:sp>
      <p:sp>
        <p:nvSpPr>
          <p:cNvPr id="6" name="任意形状 5">
            <a:extLst>
              <a:ext uri="{FF2B5EF4-FFF2-40B4-BE49-F238E27FC236}">
                <a16:creationId xmlns:a16="http://schemas.microsoft.com/office/drawing/2014/main" id="{6C8E0C02-67E7-75AE-D52B-E131DD8FB6E0}"/>
              </a:ext>
            </a:extLst>
          </p:cNvPr>
          <p:cNvSpPr/>
          <p:nvPr/>
        </p:nvSpPr>
        <p:spPr>
          <a:xfrm>
            <a:off x="5445250" y="0"/>
            <a:ext cx="3061716" cy="1530857"/>
          </a:xfrm>
          <a:custGeom>
            <a:avLst/>
            <a:gdLst>
              <a:gd name="connsiteX0" fmla="*/ 3061716 w 3061716"/>
              <a:gd name="connsiteY0" fmla="*/ 0 h 1530857"/>
              <a:gd name="connsiteX1" fmla="*/ 1530858 w 3061716"/>
              <a:gd name="connsiteY1" fmla="*/ 1530858 h 1530857"/>
              <a:gd name="connsiteX2" fmla="*/ 0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0"/>
                </a:moveTo>
                <a:lnTo>
                  <a:pt x="1530858" y="1530858"/>
                </a:lnTo>
                <a:lnTo>
                  <a:pt x="0" y="0"/>
                </a:lnTo>
                <a:close/>
              </a:path>
            </a:pathLst>
          </a:custGeom>
          <a:solidFill>
            <a:srgbClr val="581969"/>
          </a:solid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grpSp>
        <p:nvGrpSpPr>
          <p:cNvPr id="32" name="组合 31">
            <a:extLst>
              <a:ext uri="{FF2B5EF4-FFF2-40B4-BE49-F238E27FC236}">
                <a16:creationId xmlns:a16="http://schemas.microsoft.com/office/drawing/2014/main" id="{EC4CB702-6175-034A-B742-5B4108B7A704}"/>
              </a:ext>
            </a:extLst>
          </p:cNvPr>
          <p:cNvGrpSpPr/>
          <p:nvPr/>
        </p:nvGrpSpPr>
        <p:grpSpPr>
          <a:xfrm>
            <a:off x="5445250" y="1"/>
            <a:ext cx="6746747" cy="6857998"/>
            <a:chOff x="5445250" y="1"/>
            <a:chExt cx="6746747" cy="6857998"/>
          </a:xfrm>
          <a:blipFill dpi="0" rotWithShape="1">
            <a:blip r:embed="rId5">
              <a:extLst>
                <a:ext uri="{28A0092B-C50C-407E-A947-70E740481C1C}">
                  <a14:useLocalDpi xmlns:a14="http://schemas.microsoft.com/office/drawing/2010/main" val="0"/>
                </a:ext>
              </a:extLst>
            </a:blip>
            <a:srcRect/>
            <a:stretch>
              <a:fillRect/>
            </a:stretch>
          </a:blipFill>
        </p:grpSpPr>
        <p:sp>
          <p:nvSpPr>
            <p:cNvPr id="7" name="任意形状 6">
              <a:extLst>
                <a:ext uri="{FF2B5EF4-FFF2-40B4-BE49-F238E27FC236}">
                  <a16:creationId xmlns:a16="http://schemas.microsoft.com/office/drawing/2014/main" id="{54C8440E-F9A0-F6E4-F5B7-3234D9C838FA}"/>
                </a:ext>
              </a:extLst>
            </p:cNvPr>
            <p:cNvSpPr/>
            <p:nvPr/>
          </p:nvSpPr>
          <p:spPr>
            <a:xfrm>
              <a:off x="9033508" y="1"/>
              <a:ext cx="3061716" cy="1530857"/>
            </a:xfrm>
            <a:custGeom>
              <a:avLst/>
              <a:gdLst>
                <a:gd name="connsiteX0" fmla="*/ 3061716 w 3061716"/>
                <a:gd name="connsiteY0" fmla="*/ 0 h 1530857"/>
                <a:gd name="connsiteX1" fmla="*/ 1530858 w 3061716"/>
                <a:gd name="connsiteY1" fmla="*/ 1530858 h 1530857"/>
                <a:gd name="connsiteX2" fmla="*/ 0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0"/>
                  </a:moveTo>
                  <a:lnTo>
                    <a:pt x="1530858" y="1530858"/>
                  </a:lnTo>
                  <a:lnTo>
                    <a:pt x="0"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8" name="任意形状 7">
              <a:extLst>
                <a:ext uri="{FF2B5EF4-FFF2-40B4-BE49-F238E27FC236}">
                  <a16:creationId xmlns:a16="http://schemas.microsoft.com/office/drawing/2014/main" id="{D1219592-8DF5-4DB9-186F-037CC897A9ED}"/>
                </a:ext>
              </a:extLst>
            </p:cNvPr>
            <p:cNvSpPr/>
            <p:nvPr/>
          </p:nvSpPr>
          <p:spPr>
            <a:xfrm>
              <a:off x="7079740" y="1"/>
              <a:ext cx="3380994" cy="3325367"/>
            </a:xfrm>
            <a:custGeom>
              <a:avLst/>
              <a:gdLst>
                <a:gd name="connsiteX0" fmla="*/ 3380994 w 3380994"/>
                <a:gd name="connsiteY0" fmla="*/ 1634490 h 3325367"/>
                <a:gd name="connsiteX1" fmla="*/ 1690878 w 3380994"/>
                <a:gd name="connsiteY1" fmla="*/ 3325368 h 3325367"/>
                <a:gd name="connsiteX2" fmla="*/ 0 w 3380994"/>
                <a:gd name="connsiteY2" fmla="*/ 1634490 h 3325367"/>
                <a:gd name="connsiteX3" fmla="*/ 1635252 w 3380994"/>
                <a:gd name="connsiteY3" fmla="*/ 0 h 3325367"/>
                <a:gd name="connsiteX4" fmla="*/ 1745742 w 3380994"/>
                <a:gd name="connsiteY4" fmla="*/ 0 h 332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994" h="3325367">
                  <a:moveTo>
                    <a:pt x="3380994" y="1634490"/>
                  </a:moveTo>
                  <a:lnTo>
                    <a:pt x="1690878" y="3325368"/>
                  </a:lnTo>
                  <a:lnTo>
                    <a:pt x="0" y="1634490"/>
                  </a:lnTo>
                  <a:lnTo>
                    <a:pt x="1635252" y="0"/>
                  </a:lnTo>
                  <a:lnTo>
                    <a:pt x="1745742"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9" name="任意形状 8">
              <a:extLst>
                <a:ext uri="{FF2B5EF4-FFF2-40B4-BE49-F238E27FC236}">
                  <a16:creationId xmlns:a16="http://schemas.microsoft.com/office/drawing/2014/main" id="{7F5B102C-4CE7-903F-C8F8-F04F592DEE0B}"/>
                </a:ext>
              </a:extLst>
            </p:cNvPr>
            <p:cNvSpPr/>
            <p:nvPr/>
          </p:nvSpPr>
          <p:spPr>
            <a:xfrm>
              <a:off x="10667998" y="111252"/>
              <a:ext cx="1523999" cy="3047237"/>
            </a:xfrm>
            <a:custGeom>
              <a:avLst/>
              <a:gdLst>
                <a:gd name="connsiteX0" fmla="*/ 1524000 w 1523999"/>
                <a:gd name="connsiteY0" fmla="*/ 0 h 3047237"/>
                <a:gd name="connsiteX1" fmla="*/ 1524000 w 1523999"/>
                <a:gd name="connsiteY1" fmla="*/ 3047238 h 3047237"/>
                <a:gd name="connsiteX2" fmla="*/ 0 w 1523999"/>
                <a:gd name="connsiteY2" fmla="*/ 1523238 h 3047237"/>
              </a:gdLst>
              <a:ahLst/>
              <a:cxnLst>
                <a:cxn ang="0">
                  <a:pos x="connsiteX0" y="connsiteY0"/>
                </a:cxn>
                <a:cxn ang="0">
                  <a:pos x="connsiteX1" y="connsiteY1"/>
                </a:cxn>
                <a:cxn ang="0">
                  <a:pos x="connsiteX2" y="connsiteY2"/>
                </a:cxn>
              </a:cxnLst>
              <a:rect l="l" t="t" r="r" b="b"/>
              <a:pathLst>
                <a:path w="1523999" h="3047237">
                  <a:moveTo>
                    <a:pt x="1524000" y="0"/>
                  </a:moveTo>
                  <a:lnTo>
                    <a:pt x="1524000" y="3047238"/>
                  </a:lnTo>
                  <a:lnTo>
                    <a:pt x="0" y="1523238"/>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0" name="任意形状 9">
              <a:extLst>
                <a:ext uri="{FF2B5EF4-FFF2-40B4-BE49-F238E27FC236}">
                  <a16:creationId xmlns:a16="http://schemas.microsoft.com/office/drawing/2014/main" id="{0AB8708D-2F09-9D1D-78FA-409B693AC64A}"/>
                </a:ext>
              </a:extLst>
            </p:cNvPr>
            <p:cNvSpPr/>
            <p:nvPr/>
          </p:nvSpPr>
          <p:spPr>
            <a:xfrm>
              <a:off x="8874250" y="1738884"/>
              <a:ext cx="3317747" cy="3380231"/>
            </a:xfrm>
            <a:custGeom>
              <a:avLst/>
              <a:gdLst>
                <a:gd name="connsiteX0" fmla="*/ 3317748 w 3317747"/>
                <a:gd name="connsiteY0" fmla="*/ 1627632 h 3380231"/>
                <a:gd name="connsiteX1" fmla="*/ 3317748 w 3317747"/>
                <a:gd name="connsiteY1" fmla="*/ 1752600 h 3380231"/>
                <a:gd name="connsiteX2" fmla="*/ 1690116 w 3317747"/>
                <a:gd name="connsiteY2" fmla="*/ 3380232 h 3380231"/>
                <a:gd name="connsiteX3" fmla="*/ 0 w 3317747"/>
                <a:gd name="connsiteY3" fmla="*/ 1690116 h 3380231"/>
                <a:gd name="connsiteX4" fmla="*/ 1690116 w 3317747"/>
                <a:gd name="connsiteY4" fmla="*/ 0 h 338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747" h="3380231">
                  <a:moveTo>
                    <a:pt x="3317748" y="1627632"/>
                  </a:moveTo>
                  <a:lnTo>
                    <a:pt x="3317748" y="1752600"/>
                  </a:lnTo>
                  <a:lnTo>
                    <a:pt x="1690116" y="3380232"/>
                  </a:lnTo>
                  <a:lnTo>
                    <a:pt x="0" y="1690116"/>
                  </a:lnTo>
                  <a:lnTo>
                    <a:pt x="1690116"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1" name="任意形状 10">
              <a:extLst>
                <a:ext uri="{FF2B5EF4-FFF2-40B4-BE49-F238E27FC236}">
                  <a16:creationId xmlns:a16="http://schemas.microsoft.com/office/drawing/2014/main" id="{333D2270-8CA0-01A1-D025-D47B7343DCBC}"/>
                </a:ext>
              </a:extLst>
            </p:cNvPr>
            <p:cNvSpPr/>
            <p:nvPr/>
          </p:nvSpPr>
          <p:spPr>
            <a:xfrm>
              <a:off x="10667998" y="3699510"/>
              <a:ext cx="1523999" cy="3047237"/>
            </a:xfrm>
            <a:custGeom>
              <a:avLst/>
              <a:gdLst>
                <a:gd name="connsiteX0" fmla="*/ 1524000 w 1523999"/>
                <a:gd name="connsiteY0" fmla="*/ 0 h 3047237"/>
                <a:gd name="connsiteX1" fmla="*/ 1524000 w 1523999"/>
                <a:gd name="connsiteY1" fmla="*/ 3047238 h 3047237"/>
                <a:gd name="connsiteX2" fmla="*/ 0 w 1523999"/>
                <a:gd name="connsiteY2" fmla="*/ 1524000 h 3047237"/>
              </a:gdLst>
              <a:ahLst/>
              <a:cxnLst>
                <a:cxn ang="0">
                  <a:pos x="connsiteX0" y="connsiteY0"/>
                </a:cxn>
                <a:cxn ang="0">
                  <a:pos x="connsiteX1" y="connsiteY1"/>
                </a:cxn>
                <a:cxn ang="0">
                  <a:pos x="connsiteX2" y="connsiteY2"/>
                </a:cxn>
              </a:cxnLst>
              <a:rect l="l" t="t" r="r" b="b"/>
              <a:pathLst>
                <a:path w="1523999" h="3047237">
                  <a:moveTo>
                    <a:pt x="1524000" y="0"/>
                  </a:moveTo>
                  <a:lnTo>
                    <a:pt x="1524000" y="3047238"/>
                  </a:lnTo>
                  <a:lnTo>
                    <a:pt x="0" y="152400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2" name="任意形状 11">
              <a:extLst>
                <a:ext uri="{FF2B5EF4-FFF2-40B4-BE49-F238E27FC236}">
                  <a16:creationId xmlns:a16="http://schemas.microsoft.com/office/drawing/2014/main" id="{FD1CBA25-D3C4-6C5D-8FA1-4B372C5EA78E}"/>
                </a:ext>
              </a:extLst>
            </p:cNvPr>
            <p:cNvSpPr/>
            <p:nvPr/>
          </p:nvSpPr>
          <p:spPr>
            <a:xfrm>
              <a:off x="9033508" y="5327142"/>
              <a:ext cx="3061716" cy="1530857"/>
            </a:xfrm>
            <a:custGeom>
              <a:avLst/>
              <a:gdLst>
                <a:gd name="connsiteX0" fmla="*/ 3061716 w 3061716"/>
                <a:gd name="connsiteY0" fmla="*/ 1530858 h 1530857"/>
                <a:gd name="connsiteX1" fmla="*/ 0 w 3061716"/>
                <a:gd name="connsiteY1" fmla="*/ 1530858 h 1530857"/>
                <a:gd name="connsiteX2" fmla="*/ 1530858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1530858"/>
                  </a:moveTo>
                  <a:lnTo>
                    <a:pt x="0" y="1530858"/>
                  </a:lnTo>
                  <a:lnTo>
                    <a:pt x="153085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3" name="任意形状 12">
              <a:extLst>
                <a:ext uri="{FF2B5EF4-FFF2-40B4-BE49-F238E27FC236}">
                  <a16:creationId xmlns:a16="http://schemas.microsoft.com/office/drawing/2014/main" id="{F1881F1A-FD94-8487-5B3C-73566B892626}"/>
                </a:ext>
              </a:extLst>
            </p:cNvPr>
            <p:cNvSpPr/>
            <p:nvPr/>
          </p:nvSpPr>
          <p:spPr>
            <a:xfrm>
              <a:off x="7079740" y="3532632"/>
              <a:ext cx="3380994" cy="3325367"/>
            </a:xfrm>
            <a:custGeom>
              <a:avLst/>
              <a:gdLst>
                <a:gd name="connsiteX0" fmla="*/ 3380994 w 3380994"/>
                <a:gd name="connsiteY0" fmla="*/ 1690878 h 3325367"/>
                <a:gd name="connsiteX1" fmla="*/ 1745742 w 3380994"/>
                <a:gd name="connsiteY1" fmla="*/ 3325368 h 3325367"/>
                <a:gd name="connsiteX2" fmla="*/ 1635252 w 3380994"/>
                <a:gd name="connsiteY2" fmla="*/ 3325368 h 3325367"/>
                <a:gd name="connsiteX3" fmla="*/ 0 w 3380994"/>
                <a:gd name="connsiteY3" fmla="*/ 1690878 h 3325367"/>
                <a:gd name="connsiteX4" fmla="*/ 0 w 3380994"/>
                <a:gd name="connsiteY4" fmla="*/ 1690878 h 3325367"/>
                <a:gd name="connsiteX5" fmla="*/ 1690878 w 3380994"/>
                <a:gd name="connsiteY5" fmla="*/ 0 h 332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0994" h="3325367">
                  <a:moveTo>
                    <a:pt x="3380994" y="1690878"/>
                  </a:moveTo>
                  <a:lnTo>
                    <a:pt x="1745742" y="3325368"/>
                  </a:lnTo>
                  <a:lnTo>
                    <a:pt x="1635252" y="3325368"/>
                  </a:lnTo>
                  <a:lnTo>
                    <a:pt x="0" y="1690878"/>
                  </a:lnTo>
                  <a:lnTo>
                    <a:pt x="0" y="1690878"/>
                  </a:lnTo>
                  <a:lnTo>
                    <a:pt x="169087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25" name="任意形状 24">
              <a:extLst>
                <a:ext uri="{FF2B5EF4-FFF2-40B4-BE49-F238E27FC236}">
                  <a16:creationId xmlns:a16="http://schemas.microsoft.com/office/drawing/2014/main" id="{9FF16B14-F836-3293-C0E7-8367BAC7DDBB}"/>
                </a:ext>
              </a:extLst>
            </p:cNvPr>
            <p:cNvSpPr/>
            <p:nvPr/>
          </p:nvSpPr>
          <p:spPr>
            <a:xfrm rot="18900000">
              <a:off x="5780874" y="2233352"/>
              <a:ext cx="2390370" cy="2390370"/>
            </a:xfrm>
            <a:custGeom>
              <a:avLst/>
              <a:gdLst>
                <a:gd name="connsiteX0" fmla="*/ 0 w 2390370"/>
                <a:gd name="connsiteY0" fmla="*/ 0 h 2390370"/>
                <a:gd name="connsiteX1" fmla="*/ 2390371 w 2390370"/>
                <a:gd name="connsiteY1" fmla="*/ 0 h 2390370"/>
                <a:gd name="connsiteX2" fmla="*/ 2390371 w 2390370"/>
                <a:gd name="connsiteY2" fmla="*/ 2390371 h 2390370"/>
                <a:gd name="connsiteX3" fmla="*/ 0 w 2390370"/>
                <a:gd name="connsiteY3" fmla="*/ 2390371 h 2390370"/>
              </a:gdLst>
              <a:ahLst/>
              <a:cxnLst>
                <a:cxn ang="0">
                  <a:pos x="connsiteX0" y="connsiteY0"/>
                </a:cxn>
                <a:cxn ang="0">
                  <a:pos x="connsiteX1" y="connsiteY1"/>
                </a:cxn>
                <a:cxn ang="0">
                  <a:pos x="connsiteX2" y="connsiteY2"/>
                </a:cxn>
                <a:cxn ang="0">
                  <a:pos x="connsiteX3" y="connsiteY3"/>
                </a:cxn>
              </a:cxnLst>
              <a:rect l="l" t="t" r="r" b="b"/>
              <a:pathLst>
                <a:path w="2390370" h="2390370">
                  <a:moveTo>
                    <a:pt x="0" y="0"/>
                  </a:moveTo>
                  <a:lnTo>
                    <a:pt x="2390371" y="0"/>
                  </a:lnTo>
                  <a:lnTo>
                    <a:pt x="2390371" y="2390371"/>
                  </a:lnTo>
                  <a:lnTo>
                    <a:pt x="0" y="2390371"/>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30" name="任意形状 29">
              <a:extLst>
                <a:ext uri="{FF2B5EF4-FFF2-40B4-BE49-F238E27FC236}">
                  <a16:creationId xmlns:a16="http://schemas.microsoft.com/office/drawing/2014/main" id="{05EDCB7B-D491-7158-0C7B-7579D745DB67}"/>
                </a:ext>
              </a:extLst>
            </p:cNvPr>
            <p:cNvSpPr/>
            <p:nvPr/>
          </p:nvSpPr>
          <p:spPr>
            <a:xfrm>
              <a:off x="5445250" y="5327142"/>
              <a:ext cx="3061716" cy="1530857"/>
            </a:xfrm>
            <a:custGeom>
              <a:avLst/>
              <a:gdLst>
                <a:gd name="connsiteX0" fmla="*/ 3061716 w 3061716"/>
                <a:gd name="connsiteY0" fmla="*/ 1530858 h 1530857"/>
                <a:gd name="connsiteX1" fmla="*/ 0 w 3061716"/>
                <a:gd name="connsiteY1" fmla="*/ 1530858 h 1530857"/>
                <a:gd name="connsiteX2" fmla="*/ 1530858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1530858"/>
                  </a:moveTo>
                  <a:lnTo>
                    <a:pt x="0" y="1530858"/>
                  </a:lnTo>
                  <a:lnTo>
                    <a:pt x="153085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grpSp>
    </p:spTree>
    <p:extLst>
      <p:ext uri="{BB962C8B-B14F-4D97-AF65-F5344CB8AC3E}">
        <p14:creationId xmlns:p14="http://schemas.microsoft.com/office/powerpoint/2010/main" val="2422640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A96B6-EA28-3B48-2698-0CA8CEAA1FB7}"/>
            </a:ext>
          </a:extLst>
        </p:cNvPr>
        <p:cNvGrpSpPr/>
        <p:nvPr/>
      </p:nvGrpSpPr>
      <p:grpSpPr>
        <a:xfrm>
          <a:off x="0" y="0"/>
          <a:ext cx="0" cy="0"/>
          <a:chOff x="0" y="0"/>
          <a:chExt cx="0" cy="0"/>
        </a:xfrm>
      </p:grpSpPr>
      <p:grpSp>
        <p:nvGrpSpPr>
          <p:cNvPr id="19" name="组合 18"/>
          <p:cNvGrpSpPr/>
          <p:nvPr/>
        </p:nvGrpSpPr>
        <p:grpSpPr>
          <a:xfrm>
            <a:off x="0" y="-1"/>
            <a:ext cx="12192000" cy="6892638"/>
            <a:chOff x="0" y="-1"/>
            <a:chExt cx="12192000" cy="6892638"/>
          </a:xfrm>
        </p:grpSpPr>
        <p:pic>
          <p:nvPicPr>
            <p:cNvPr id="20" name="图片 19"/>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aintBrush/>
                      </a14:imgEffect>
                      <a14:imgEffect>
                        <a14:brightnessContrast bright="40000"/>
                      </a14:imgEffect>
                    </a14:imgLayer>
                  </a14:imgProps>
                </a:ext>
                <a:ext uri="{28A0092B-C50C-407E-A947-70E740481C1C}">
                  <a14:useLocalDpi xmlns:a14="http://schemas.microsoft.com/office/drawing/2010/main" val="0"/>
                </a:ext>
              </a:extLst>
            </a:blip>
            <a:srcRect t="21851" b="2656"/>
            <a:stretch/>
          </p:blipFill>
          <p:spPr>
            <a:xfrm>
              <a:off x="0" y="1"/>
              <a:ext cx="12192000" cy="6892636"/>
            </a:xfrm>
            <a:prstGeom prst="rect">
              <a:avLst/>
            </a:prstGeom>
          </p:spPr>
        </p:pic>
        <p:sp>
          <p:nvSpPr>
            <p:cNvPr id="21" name="矩形 20"/>
            <p:cNvSpPr/>
            <p:nvPr/>
          </p:nvSpPr>
          <p:spPr>
            <a:xfrm>
              <a:off x="0" y="-1"/>
              <a:ext cx="12192000" cy="6892637"/>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文本框 26">
            <a:extLst>
              <a:ext uri="{FF2B5EF4-FFF2-40B4-BE49-F238E27FC236}">
                <a16:creationId xmlns:a16="http://schemas.microsoft.com/office/drawing/2014/main" id="{F66C4D00-9D23-8E0B-229E-7065F1473922}"/>
              </a:ext>
            </a:extLst>
          </p:cNvPr>
          <p:cNvSpPr txBox="1"/>
          <p:nvPr/>
        </p:nvSpPr>
        <p:spPr>
          <a:xfrm>
            <a:off x="588431" y="4639544"/>
            <a:ext cx="4076164" cy="1061829"/>
          </a:xfrm>
          <a:prstGeom prst="rect">
            <a:avLst/>
          </a:prstGeom>
          <a:noFill/>
        </p:spPr>
        <p:txBody>
          <a:bodyPr wrap="square" rtlCol="0">
            <a:spAutoFit/>
          </a:bodyPr>
          <a:lstStyle/>
          <a:p>
            <a:pPr algn="just">
              <a:lnSpc>
                <a:spcPct val="150000"/>
              </a:lnSpc>
              <a:spcAft>
                <a:spcPts val="1000"/>
              </a:spcAft>
            </a:pPr>
            <a:r>
              <a:rPr kumimoji="1" lang="zh-CN" altLang="en-US" sz="1400" dirty="0">
                <a:solidFill>
                  <a:srgbClr val="000000"/>
                </a:solidFill>
                <a:latin typeface="微软雅黑" panose="020B0503020204020204" pitchFamily="34" charset="-122"/>
                <a:ea typeface="微软雅黑" panose="020B0503020204020204" pitchFamily="34" charset="-122"/>
                <a:cs typeface="Alibaba PuHuiTi" pitchFamily="18" charset="-122"/>
              </a:rPr>
              <a:t>添加章节描述添加章节描述添加章节描述添加章节描述添加章节描述添加章节描述添加章节描述添加章节描述添加章节描述添加章节描述</a:t>
            </a:r>
          </a:p>
        </p:txBody>
      </p:sp>
      <p:grpSp>
        <p:nvGrpSpPr>
          <p:cNvPr id="32" name="组合 31">
            <a:extLst>
              <a:ext uri="{FF2B5EF4-FFF2-40B4-BE49-F238E27FC236}">
                <a16:creationId xmlns:a16="http://schemas.microsoft.com/office/drawing/2014/main" id="{EC4CB702-6175-034A-B742-5B4108B7A704}"/>
              </a:ext>
            </a:extLst>
          </p:cNvPr>
          <p:cNvGrpSpPr/>
          <p:nvPr/>
        </p:nvGrpSpPr>
        <p:grpSpPr>
          <a:xfrm>
            <a:off x="5445250" y="1"/>
            <a:ext cx="6746747" cy="6857998"/>
            <a:chOff x="5445250" y="1"/>
            <a:chExt cx="6746747" cy="6857998"/>
          </a:xfrm>
          <a:blipFill dpi="0" rotWithShape="1">
            <a:blip r:embed="rId5">
              <a:extLst>
                <a:ext uri="{28A0092B-C50C-407E-A947-70E740481C1C}">
                  <a14:useLocalDpi xmlns:a14="http://schemas.microsoft.com/office/drawing/2010/main" val="0"/>
                </a:ext>
              </a:extLst>
            </a:blip>
            <a:srcRect/>
            <a:stretch>
              <a:fillRect/>
            </a:stretch>
          </a:blipFill>
        </p:grpSpPr>
        <p:sp>
          <p:nvSpPr>
            <p:cNvPr id="7" name="任意形状 6">
              <a:extLst>
                <a:ext uri="{FF2B5EF4-FFF2-40B4-BE49-F238E27FC236}">
                  <a16:creationId xmlns:a16="http://schemas.microsoft.com/office/drawing/2014/main" id="{54C8440E-F9A0-F6E4-F5B7-3234D9C838FA}"/>
                </a:ext>
              </a:extLst>
            </p:cNvPr>
            <p:cNvSpPr/>
            <p:nvPr/>
          </p:nvSpPr>
          <p:spPr>
            <a:xfrm>
              <a:off x="9033508" y="1"/>
              <a:ext cx="3061716" cy="1530857"/>
            </a:xfrm>
            <a:custGeom>
              <a:avLst/>
              <a:gdLst>
                <a:gd name="connsiteX0" fmla="*/ 3061716 w 3061716"/>
                <a:gd name="connsiteY0" fmla="*/ 0 h 1530857"/>
                <a:gd name="connsiteX1" fmla="*/ 1530858 w 3061716"/>
                <a:gd name="connsiteY1" fmla="*/ 1530858 h 1530857"/>
                <a:gd name="connsiteX2" fmla="*/ 0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0"/>
                  </a:moveTo>
                  <a:lnTo>
                    <a:pt x="1530858" y="1530858"/>
                  </a:lnTo>
                  <a:lnTo>
                    <a:pt x="0"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8" name="任意形状 7">
              <a:extLst>
                <a:ext uri="{FF2B5EF4-FFF2-40B4-BE49-F238E27FC236}">
                  <a16:creationId xmlns:a16="http://schemas.microsoft.com/office/drawing/2014/main" id="{D1219592-8DF5-4DB9-186F-037CC897A9ED}"/>
                </a:ext>
              </a:extLst>
            </p:cNvPr>
            <p:cNvSpPr/>
            <p:nvPr/>
          </p:nvSpPr>
          <p:spPr>
            <a:xfrm>
              <a:off x="7079740" y="1"/>
              <a:ext cx="3380994" cy="3325367"/>
            </a:xfrm>
            <a:custGeom>
              <a:avLst/>
              <a:gdLst>
                <a:gd name="connsiteX0" fmla="*/ 3380994 w 3380994"/>
                <a:gd name="connsiteY0" fmla="*/ 1634490 h 3325367"/>
                <a:gd name="connsiteX1" fmla="*/ 1690878 w 3380994"/>
                <a:gd name="connsiteY1" fmla="*/ 3325368 h 3325367"/>
                <a:gd name="connsiteX2" fmla="*/ 0 w 3380994"/>
                <a:gd name="connsiteY2" fmla="*/ 1634490 h 3325367"/>
                <a:gd name="connsiteX3" fmla="*/ 1635252 w 3380994"/>
                <a:gd name="connsiteY3" fmla="*/ 0 h 3325367"/>
                <a:gd name="connsiteX4" fmla="*/ 1745742 w 3380994"/>
                <a:gd name="connsiteY4" fmla="*/ 0 h 332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994" h="3325367">
                  <a:moveTo>
                    <a:pt x="3380994" y="1634490"/>
                  </a:moveTo>
                  <a:lnTo>
                    <a:pt x="1690878" y="3325368"/>
                  </a:lnTo>
                  <a:lnTo>
                    <a:pt x="0" y="1634490"/>
                  </a:lnTo>
                  <a:lnTo>
                    <a:pt x="1635252" y="0"/>
                  </a:lnTo>
                  <a:lnTo>
                    <a:pt x="1745742"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9" name="任意形状 8">
              <a:extLst>
                <a:ext uri="{FF2B5EF4-FFF2-40B4-BE49-F238E27FC236}">
                  <a16:creationId xmlns:a16="http://schemas.microsoft.com/office/drawing/2014/main" id="{7F5B102C-4CE7-903F-C8F8-F04F592DEE0B}"/>
                </a:ext>
              </a:extLst>
            </p:cNvPr>
            <p:cNvSpPr/>
            <p:nvPr/>
          </p:nvSpPr>
          <p:spPr>
            <a:xfrm>
              <a:off x="10667998" y="111252"/>
              <a:ext cx="1523999" cy="3047237"/>
            </a:xfrm>
            <a:custGeom>
              <a:avLst/>
              <a:gdLst>
                <a:gd name="connsiteX0" fmla="*/ 1524000 w 1523999"/>
                <a:gd name="connsiteY0" fmla="*/ 0 h 3047237"/>
                <a:gd name="connsiteX1" fmla="*/ 1524000 w 1523999"/>
                <a:gd name="connsiteY1" fmla="*/ 3047238 h 3047237"/>
                <a:gd name="connsiteX2" fmla="*/ 0 w 1523999"/>
                <a:gd name="connsiteY2" fmla="*/ 1523238 h 3047237"/>
              </a:gdLst>
              <a:ahLst/>
              <a:cxnLst>
                <a:cxn ang="0">
                  <a:pos x="connsiteX0" y="connsiteY0"/>
                </a:cxn>
                <a:cxn ang="0">
                  <a:pos x="connsiteX1" y="connsiteY1"/>
                </a:cxn>
                <a:cxn ang="0">
                  <a:pos x="connsiteX2" y="connsiteY2"/>
                </a:cxn>
              </a:cxnLst>
              <a:rect l="l" t="t" r="r" b="b"/>
              <a:pathLst>
                <a:path w="1523999" h="3047237">
                  <a:moveTo>
                    <a:pt x="1524000" y="0"/>
                  </a:moveTo>
                  <a:lnTo>
                    <a:pt x="1524000" y="3047238"/>
                  </a:lnTo>
                  <a:lnTo>
                    <a:pt x="0" y="1523238"/>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0" name="任意形状 9">
              <a:extLst>
                <a:ext uri="{FF2B5EF4-FFF2-40B4-BE49-F238E27FC236}">
                  <a16:creationId xmlns:a16="http://schemas.microsoft.com/office/drawing/2014/main" id="{0AB8708D-2F09-9D1D-78FA-409B693AC64A}"/>
                </a:ext>
              </a:extLst>
            </p:cNvPr>
            <p:cNvSpPr/>
            <p:nvPr/>
          </p:nvSpPr>
          <p:spPr>
            <a:xfrm>
              <a:off x="8874250" y="1738884"/>
              <a:ext cx="3317747" cy="3380231"/>
            </a:xfrm>
            <a:custGeom>
              <a:avLst/>
              <a:gdLst>
                <a:gd name="connsiteX0" fmla="*/ 3317748 w 3317747"/>
                <a:gd name="connsiteY0" fmla="*/ 1627632 h 3380231"/>
                <a:gd name="connsiteX1" fmla="*/ 3317748 w 3317747"/>
                <a:gd name="connsiteY1" fmla="*/ 1752600 h 3380231"/>
                <a:gd name="connsiteX2" fmla="*/ 1690116 w 3317747"/>
                <a:gd name="connsiteY2" fmla="*/ 3380232 h 3380231"/>
                <a:gd name="connsiteX3" fmla="*/ 0 w 3317747"/>
                <a:gd name="connsiteY3" fmla="*/ 1690116 h 3380231"/>
                <a:gd name="connsiteX4" fmla="*/ 1690116 w 3317747"/>
                <a:gd name="connsiteY4" fmla="*/ 0 h 338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747" h="3380231">
                  <a:moveTo>
                    <a:pt x="3317748" y="1627632"/>
                  </a:moveTo>
                  <a:lnTo>
                    <a:pt x="3317748" y="1752600"/>
                  </a:lnTo>
                  <a:lnTo>
                    <a:pt x="1690116" y="3380232"/>
                  </a:lnTo>
                  <a:lnTo>
                    <a:pt x="0" y="1690116"/>
                  </a:lnTo>
                  <a:lnTo>
                    <a:pt x="1690116"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1" name="任意形状 10">
              <a:extLst>
                <a:ext uri="{FF2B5EF4-FFF2-40B4-BE49-F238E27FC236}">
                  <a16:creationId xmlns:a16="http://schemas.microsoft.com/office/drawing/2014/main" id="{333D2270-8CA0-01A1-D025-D47B7343DCBC}"/>
                </a:ext>
              </a:extLst>
            </p:cNvPr>
            <p:cNvSpPr/>
            <p:nvPr/>
          </p:nvSpPr>
          <p:spPr>
            <a:xfrm>
              <a:off x="10667998" y="3699510"/>
              <a:ext cx="1523999" cy="3047237"/>
            </a:xfrm>
            <a:custGeom>
              <a:avLst/>
              <a:gdLst>
                <a:gd name="connsiteX0" fmla="*/ 1524000 w 1523999"/>
                <a:gd name="connsiteY0" fmla="*/ 0 h 3047237"/>
                <a:gd name="connsiteX1" fmla="*/ 1524000 w 1523999"/>
                <a:gd name="connsiteY1" fmla="*/ 3047238 h 3047237"/>
                <a:gd name="connsiteX2" fmla="*/ 0 w 1523999"/>
                <a:gd name="connsiteY2" fmla="*/ 1524000 h 3047237"/>
              </a:gdLst>
              <a:ahLst/>
              <a:cxnLst>
                <a:cxn ang="0">
                  <a:pos x="connsiteX0" y="connsiteY0"/>
                </a:cxn>
                <a:cxn ang="0">
                  <a:pos x="connsiteX1" y="connsiteY1"/>
                </a:cxn>
                <a:cxn ang="0">
                  <a:pos x="connsiteX2" y="connsiteY2"/>
                </a:cxn>
              </a:cxnLst>
              <a:rect l="l" t="t" r="r" b="b"/>
              <a:pathLst>
                <a:path w="1523999" h="3047237">
                  <a:moveTo>
                    <a:pt x="1524000" y="0"/>
                  </a:moveTo>
                  <a:lnTo>
                    <a:pt x="1524000" y="3047238"/>
                  </a:lnTo>
                  <a:lnTo>
                    <a:pt x="0" y="152400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2" name="任意形状 11">
              <a:extLst>
                <a:ext uri="{FF2B5EF4-FFF2-40B4-BE49-F238E27FC236}">
                  <a16:creationId xmlns:a16="http://schemas.microsoft.com/office/drawing/2014/main" id="{FD1CBA25-D3C4-6C5D-8FA1-4B372C5EA78E}"/>
                </a:ext>
              </a:extLst>
            </p:cNvPr>
            <p:cNvSpPr/>
            <p:nvPr/>
          </p:nvSpPr>
          <p:spPr>
            <a:xfrm>
              <a:off x="9033508" y="5327142"/>
              <a:ext cx="3061716" cy="1530857"/>
            </a:xfrm>
            <a:custGeom>
              <a:avLst/>
              <a:gdLst>
                <a:gd name="connsiteX0" fmla="*/ 3061716 w 3061716"/>
                <a:gd name="connsiteY0" fmla="*/ 1530858 h 1530857"/>
                <a:gd name="connsiteX1" fmla="*/ 0 w 3061716"/>
                <a:gd name="connsiteY1" fmla="*/ 1530858 h 1530857"/>
                <a:gd name="connsiteX2" fmla="*/ 1530858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1530858"/>
                  </a:moveTo>
                  <a:lnTo>
                    <a:pt x="0" y="1530858"/>
                  </a:lnTo>
                  <a:lnTo>
                    <a:pt x="153085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3" name="任意形状 12">
              <a:extLst>
                <a:ext uri="{FF2B5EF4-FFF2-40B4-BE49-F238E27FC236}">
                  <a16:creationId xmlns:a16="http://schemas.microsoft.com/office/drawing/2014/main" id="{F1881F1A-FD94-8487-5B3C-73566B892626}"/>
                </a:ext>
              </a:extLst>
            </p:cNvPr>
            <p:cNvSpPr/>
            <p:nvPr/>
          </p:nvSpPr>
          <p:spPr>
            <a:xfrm>
              <a:off x="7079740" y="3532632"/>
              <a:ext cx="3380994" cy="3325367"/>
            </a:xfrm>
            <a:custGeom>
              <a:avLst/>
              <a:gdLst>
                <a:gd name="connsiteX0" fmla="*/ 3380994 w 3380994"/>
                <a:gd name="connsiteY0" fmla="*/ 1690878 h 3325367"/>
                <a:gd name="connsiteX1" fmla="*/ 1745742 w 3380994"/>
                <a:gd name="connsiteY1" fmla="*/ 3325368 h 3325367"/>
                <a:gd name="connsiteX2" fmla="*/ 1635252 w 3380994"/>
                <a:gd name="connsiteY2" fmla="*/ 3325368 h 3325367"/>
                <a:gd name="connsiteX3" fmla="*/ 0 w 3380994"/>
                <a:gd name="connsiteY3" fmla="*/ 1690878 h 3325367"/>
                <a:gd name="connsiteX4" fmla="*/ 0 w 3380994"/>
                <a:gd name="connsiteY4" fmla="*/ 1690878 h 3325367"/>
                <a:gd name="connsiteX5" fmla="*/ 1690878 w 3380994"/>
                <a:gd name="connsiteY5" fmla="*/ 0 h 332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0994" h="3325367">
                  <a:moveTo>
                    <a:pt x="3380994" y="1690878"/>
                  </a:moveTo>
                  <a:lnTo>
                    <a:pt x="1745742" y="3325368"/>
                  </a:lnTo>
                  <a:lnTo>
                    <a:pt x="1635252" y="3325368"/>
                  </a:lnTo>
                  <a:lnTo>
                    <a:pt x="0" y="1690878"/>
                  </a:lnTo>
                  <a:lnTo>
                    <a:pt x="0" y="1690878"/>
                  </a:lnTo>
                  <a:lnTo>
                    <a:pt x="169087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25" name="任意形状 24">
              <a:extLst>
                <a:ext uri="{FF2B5EF4-FFF2-40B4-BE49-F238E27FC236}">
                  <a16:creationId xmlns:a16="http://schemas.microsoft.com/office/drawing/2014/main" id="{9FF16B14-F836-3293-C0E7-8367BAC7DDBB}"/>
                </a:ext>
              </a:extLst>
            </p:cNvPr>
            <p:cNvSpPr/>
            <p:nvPr/>
          </p:nvSpPr>
          <p:spPr>
            <a:xfrm rot="18900000">
              <a:off x="5780874" y="2233352"/>
              <a:ext cx="2390370" cy="2390370"/>
            </a:xfrm>
            <a:custGeom>
              <a:avLst/>
              <a:gdLst>
                <a:gd name="connsiteX0" fmla="*/ 0 w 2390370"/>
                <a:gd name="connsiteY0" fmla="*/ 0 h 2390370"/>
                <a:gd name="connsiteX1" fmla="*/ 2390371 w 2390370"/>
                <a:gd name="connsiteY1" fmla="*/ 0 h 2390370"/>
                <a:gd name="connsiteX2" fmla="*/ 2390371 w 2390370"/>
                <a:gd name="connsiteY2" fmla="*/ 2390371 h 2390370"/>
                <a:gd name="connsiteX3" fmla="*/ 0 w 2390370"/>
                <a:gd name="connsiteY3" fmla="*/ 2390371 h 2390370"/>
              </a:gdLst>
              <a:ahLst/>
              <a:cxnLst>
                <a:cxn ang="0">
                  <a:pos x="connsiteX0" y="connsiteY0"/>
                </a:cxn>
                <a:cxn ang="0">
                  <a:pos x="connsiteX1" y="connsiteY1"/>
                </a:cxn>
                <a:cxn ang="0">
                  <a:pos x="connsiteX2" y="connsiteY2"/>
                </a:cxn>
                <a:cxn ang="0">
                  <a:pos x="connsiteX3" y="connsiteY3"/>
                </a:cxn>
              </a:cxnLst>
              <a:rect l="l" t="t" r="r" b="b"/>
              <a:pathLst>
                <a:path w="2390370" h="2390370">
                  <a:moveTo>
                    <a:pt x="0" y="0"/>
                  </a:moveTo>
                  <a:lnTo>
                    <a:pt x="2390371" y="0"/>
                  </a:lnTo>
                  <a:lnTo>
                    <a:pt x="2390371" y="2390371"/>
                  </a:lnTo>
                  <a:lnTo>
                    <a:pt x="0" y="2390371"/>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30" name="任意形状 29">
              <a:extLst>
                <a:ext uri="{FF2B5EF4-FFF2-40B4-BE49-F238E27FC236}">
                  <a16:creationId xmlns:a16="http://schemas.microsoft.com/office/drawing/2014/main" id="{05EDCB7B-D491-7158-0C7B-7579D745DB67}"/>
                </a:ext>
              </a:extLst>
            </p:cNvPr>
            <p:cNvSpPr/>
            <p:nvPr/>
          </p:nvSpPr>
          <p:spPr>
            <a:xfrm>
              <a:off x="5445250" y="5327142"/>
              <a:ext cx="3061716" cy="1530857"/>
            </a:xfrm>
            <a:custGeom>
              <a:avLst/>
              <a:gdLst>
                <a:gd name="connsiteX0" fmla="*/ 3061716 w 3061716"/>
                <a:gd name="connsiteY0" fmla="*/ 1530858 h 1530857"/>
                <a:gd name="connsiteX1" fmla="*/ 0 w 3061716"/>
                <a:gd name="connsiteY1" fmla="*/ 1530858 h 1530857"/>
                <a:gd name="connsiteX2" fmla="*/ 1530858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1530858"/>
                  </a:moveTo>
                  <a:lnTo>
                    <a:pt x="0" y="1530858"/>
                  </a:lnTo>
                  <a:lnTo>
                    <a:pt x="153085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grpSp>
      <p:sp>
        <p:nvSpPr>
          <p:cNvPr id="22" name="小李PPT13">
            <a:extLst>
              <a:ext uri="{FF2B5EF4-FFF2-40B4-BE49-F238E27FC236}">
                <a16:creationId xmlns:a16="http://schemas.microsoft.com/office/drawing/2014/main" id="{A5238570-DEB2-D0A8-AF3D-29C5259EC032}"/>
              </a:ext>
            </a:extLst>
          </p:cNvPr>
          <p:cNvSpPr txBox="1"/>
          <p:nvPr/>
        </p:nvSpPr>
        <p:spPr>
          <a:xfrm>
            <a:off x="588430" y="3104339"/>
            <a:ext cx="4267588" cy="830997"/>
          </a:xfrm>
          <a:prstGeom prst="rect">
            <a:avLst/>
          </a:prstGeom>
          <a:noFill/>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smtClean="0">
                <a:ln>
                  <a:noFill/>
                </a:ln>
                <a:solidFill>
                  <a:srgbClr val="912C8D"/>
                </a:solidFill>
                <a:uLnTx/>
                <a:uFillTx/>
                <a:latin typeface="微软雅黑" panose="020B0503020204020204" pitchFamily="34" charset="-122"/>
                <a:ea typeface="微软雅黑" panose="020B0503020204020204" pitchFamily="34" charset="-122"/>
                <a:cs typeface="Alibaba PuHuiTi" pitchFamily="18" charset="-122"/>
              </a:rPr>
              <a:t>添加章节</a:t>
            </a:r>
            <a:r>
              <a:rPr kumimoji="0" lang="zh-CN" altLang="en-US" sz="4800" b="1" i="0" u="none" strike="noStrike" kern="1200" cap="none" spc="0" normalizeH="0" baseline="0" noProof="0" dirty="0">
                <a:ln>
                  <a:noFill/>
                </a:ln>
                <a:solidFill>
                  <a:srgbClr val="912C8D"/>
                </a:solidFill>
                <a:uLnTx/>
                <a:uFillTx/>
                <a:latin typeface="微软雅黑" panose="020B0503020204020204" pitchFamily="34" charset="-122"/>
                <a:ea typeface="微软雅黑" panose="020B0503020204020204" pitchFamily="34" charset="-122"/>
                <a:cs typeface="Alibaba PuHuiTi" pitchFamily="18" charset="-122"/>
              </a:rPr>
              <a:t>标题</a:t>
            </a:r>
          </a:p>
        </p:txBody>
      </p:sp>
      <p:sp>
        <p:nvSpPr>
          <p:cNvPr id="23" name="文本框 22">
            <a:extLst>
              <a:ext uri="{FF2B5EF4-FFF2-40B4-BE49-F238E27FC236}">
                <a16:creationId xmlns:a16="http://schemas.microsoft.com/office/drawing/2014/main" id="{77FB1AC7-9BE2-2A16-D3D4-81887C4A4DD4}"/>
              </a:ext>
            </a:extLst>
          </p:cNvPr>
          <p:cNvSpPr txBox="1"/>
          <p:nvPr/>
        </p:nvSpPr>
        <p:spPr>
          <a:xfrm>
            <a:off x="588430" y="1456609"/>
            <a:ext cx="2203261" cy="1631216"/>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a:noFill/>
                </a:ln>
                <a:solidFill>
                  <a:srgbClr val="912C8D"/>
                </a:solidFill>
                <a:uLnTx/>
                <a:uFillTx/>
                <a:latin typeface="微软雅黑" panose="020B0503020204020204" pitchFamily="34" charset="-122"/>
                <a:ea typeface="微软雅黑" panose="020B0503020204020204" pitchFamily="34" charset="-122"/>
                <a:cs typeface="Alibaba PuHuiTi" pitchFamily="18" charset="-122"/>
              </a:rPr>
              <a:t>02</a:t>
            </a:r>
            <a:endParaRPr kumimoji="0" lang="zh-CN" altLang="en-US" sz="10000" b="0" i="0" u="none" strike="noStrike" kern="1200" cap="none" spc="0" normalizeH="0" baseline="0" noProof="0" dirty="0">
              <a:ln>
                <a:noFill/>
              </a:ln>
              <a:solidFill>
                <a:srgbClr val="912C8D"/>
              </a:solidFill>
              <a:uLnTx/>
              <a:uFillTx/>
              <a:latin typeface="微软雅黑" panose="020B0503020204020204" pitchFamily="34" charset="-122"/>
              <a:ea typeface="微软雅黑" panose="020B0503020204020204" pitchFamily="34" charset="-122"/>
            </a:endParaRPr>
          </a:p>
        </p:txBody>
      </p:sp>
      <p:sp>
        <p:nvSpPr>
          <p:cNvPr id="24" name="任意形状 5">
            <a:extLst>
              <a:ext uri="{FF2B5EF4-FFF2-40B4-BE49-F238E27FC236}">
                <a16:creationId xmlns:a16="http://schemas.microsoft.com/office/drawing/2014/main" id="{6C8E0C02-67E7-75AE-D52B-E131DD8FB6E0}"/>
              </a:ext>
            </a:extLst>
          </p:cNvPr>
          <p:cNvSpPr/>
          <p:nvPr/>
        </p:nvSpPr>
        <p:spPr>
          <a:xfrm>
            <a:off x="5445250" y="0"/>
            <a:ext cx="3061716" cy="1530857"/>
          </a:xfrm>
          <a:custGeom>
            <a:avLst/>
            <a:gdLst>
              <a:gd name="connsiteX0" fmla="*/ 3061716 w 3061716"/>
              <a:gd name="connsiteY0" fmla="*/ 0 h 1530857"/>
              <a:gd name="connsiteX1" fmla="*/ 1530858 w 3061716"/>
              <a:gd name="connsiteY1" fmla="*/ 1530858 h 1530857"/>
              <a:gd name="connsiteX2" fmla="*/ 0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0"/>
                </a:moveTo>
                <a:lnTo>
                  <a:pt x="1530858" y="1530858"/>
                </a:lnTo>
                <a:lnTo>
                  <a:pt x="0" y="0"/>
                </a:lnTo>
                <a:close/>
              </a:path>
            </a:pathLst>
          </a:custGeom>
          <a:solidFill>
            <a:srgbClr val="912C8D"/>
          </a:solid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776816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A96B6-EA28-3B48-2698-0CA8CEAA1FB7}"/>
            </a:ext>
          </a:extLst>
        </p:cNvPr>
        <p:cNvGrpSpPr/>
        <p:nvPr/>
      </p:nvGrpSpPr>
      <p:grpSpPr>
        <a:xfrm>
          <a:off x="0" y="0"/>
          <a:ext cx="0" cy="0"/>
          <a:chOff x="0" y="0"/>
          <a:chExt cx="0" cy="0"/>
        </a:xfrm>
      </p:grpSpPr>
      <p:grpSp>
        <p:nvGrpSpPr>
          <p:cNvPr id="23" name="组合 22"/>
          <p:cNvGrpSpPr/>
          <p:nvPr/>
        </p:nvGrpSpPr>
        <p:grpSpPr>
          <a:xfrm>
            <a:off x="0" y="-1"/>
            <a:ext cx="12192000" cy="6892638"/>
            <a:chOff x="0" y="-1"/>
            <a:chExt cx="12192000" cy="6892638"/>
          </a:xfrm>
        </p:grpSpPr>
        <p:pic>
          <p:nvPicPr>
            <p:cNvPr id="24" name="图片 23"/>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aintBrush/>
                      </a14:imgEffect>
                      <a14:imgEffect>
                        <a14:brightnessContrast bright="40000"/>
                      </a14:imgEffect>
                    </a14:imgLayer>
                  </a14:imgProps>
                </a:ext>
                <a:ext uri="{28A0092B-C50C-407E-A947-70E740481C1C}">
                  <a14:useLocalDpi xmlns:a14="http://schemas.microsoft.com/office/drawing/2010/main" val="0"/>
                </a:ext>
              </a:extLst>
            </a:blip>
            <a:srcRect t="21851" b="2656"/>
            <a:stretch/>
          </p:blipFill>
          <p:spPr>
            <a:xfrm>
              <a:off x="0" y="1"/>
              <a:ext cx="12192000" cy="6892636"/>
            </a:xfrm>
            <a:prstGeom prst="rect">
              <a:avLst/>
            </a:prstGeom>
          </p:spPr>
        </p:pic>
        <p:sp>
          <p:nvSpPr>
            <p:cNvPr id="28" name="矩形 27"/>
            <p:cNvSpPr/>
            <p:nvPr/>
          </p:nvSpPr>
          <p:spPr>
            <a:xfrm>
              <a:off x="0" y="-1"/>
              <a:ext cx="12192000" cy="6892637"/>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小李PPT13">
            <a:extLst>
              <a:ext uri="{FF2B5EF4-FFF2-40B4-BE49-F238E27FC236}">
                <a16:creationId xmlns:a16="http://schemas.microsoft.com/office/drawing/2014/main" id="{A5238570-DEB2-D0A8-AF3D-29C5259EC032}"/>
              </a:ext>
            </a:extLst>
          </p:cNvPr>
          <p:cNvSpPr txBox="1"/>
          <p:nvPr/>
        </p:nvSpPr>
        <p:spPr>
          <a:xfrm>
            <a:off x="588430" y="3104339"/>
            <a:ext cx="4267588" cy="830997"/>
          </a:xfrm>
          <a:prstGeom prst="rect">
            <a:avLst/>
          </a:prstGeom>
          <a:noFill/>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smtClean="0">
                <a:ln>
                  <a:noFill/>
                </a:ln>
                <a:solidFill>
                  <a:srgbClr val="6A69B6"/>
                </a:solidFill>
                <a:uLnTx/>
                <a:uFillTx/>
                <a:latin typeface="微软雅黑" panose="020B0503020204020204" pitchFamily="34" charset="-122"/>
                <a:ea typeface="微软雅黑" panose="020B0503020204020204" pitchFamily="34" charset="-122"/>
                <a:cs typeface="Alibaba PuHuiTi" pitchFamily="18" charset="-122"/>
              </a:rPr>
              <a:t>添加章节</a:t>
            </a:r>
            <a:r>
              <a:rPr kumimoji="0" lang="zh-CN" altLang="en-US" sz="4800" b="1" i="0" u="none" strike="noStrike" kern="1200" cap="none" spc="0" normalizeH="0" baseline="0" noProof="0" dirty="0">
                <a:ln>
                  <a:noFill/>
                </a:ln>
                <a:solidFill>
                  <a:srgbClr val="6A69B6"/>
                </a:solidFill>
                <a:uLnTx/>
                <a:uFillTx/>
                <a:latin typeface="微软雅黑" panose="020B0503020204020204" pitchFamily="34" charset="-122"/>
                <a:ea typeface="微软雅黑" panose="020B0503020204020204" pitchFamily="34" charset="-122"/>
                <a:cs typeface="Alibaba PuHuiTi" pitchFamily="18" charset="-122"/>
              </a:rPr>
              <a:t>标题</a:t>
            </a:r>
          </a:p>
        </p:txBody>
      </p:sp>
      <p:sp>
        <p:nvSpPr>
          <p:cNvPr id="27" name="文本框 26">
            <a:extLst>
              <a:ext uri="{FF2B5EF4-FFF2-40B4-BE49-F238E27FC236}">
                <a16:creationId xmlns:a16="http://schemas.microsoft.com/office/drawing/2014/main" id="{F66C4D00-9D23-8E0B-229E-7065F1473922}"/>
              </a:ext>
            </a:extLst>
          </p:cNvPr>
          <p:cNvSpPr txBox="1"/>
          <p:nvPr/>
        </p:nvSpPr>
        <p:spPr>
          <a:xfrm>
            <a:off x="588431" y="4639544"/>
            <a:ext cx="4076164" cy="1061829"/>
          </a:xfrm>
          <a:prstGeom prst="rect">
            <a:avLst/>
          </a:prstGeom>
          <a:noFill/>
        </p:spPr>
        <p:txBody>
          <a:bodyPr wrap="square" rtlCol="0">
            <a:spAutoFit/>
          </a:bodyPr>
          <a:lstStyle/>
          <a:p>
            <a:pPr lvl="0" algn="just">
              <a:lnSpc>
                <a:spcPct val="150000"/>
              </a:lnSpc>
              <a:spcAft>
                <a:spcPts val="1000"/>
              </a:spcAft>
              <a:defRPr/>
            </a:pPr>
            <a:r>
              <a:rPr kumimoji="1" lang="zh-CN" altLang="en-US" sz="1400" dirty="0">
                <a:solidFill>
                  <a:srgbClr val="000000"/>
                </a:solidFill>
                <a:latin typeface="微软雅黑" panose="020B0503020204020204" pitchFamily="34" charset="-122"/>
                <a:ea typeface="微软雅黑" panose="020B0503020204020204" pitchFamily="34" charset="-122"/>
                <a:cs typeface="Alibaba PuHuiTi" pitchFamily="18" charset="-122"/>
              </a:rPr>
              <a:t>添加章节描述添加章节描述添加章节描述添加章节描述添加章节描述添加章节描述添加章节描述添加章节描述添加章节描述添加章节描述</a:t>
            </a:r>
          </a:p>
        </p:txBody>
      </p:sp>
      <p:sp>
        <p:nvSpPr>
          <p:cNvPr id="31" name="文本框 30">
            <a:extLst>
              <a:ext uri="{FF2B5EF4-FFF2-40B4-BE49-F238E27FC236}">
                <a16:creationId xmlns:a16="http://schemas.microsoft.com/office/drawing/2014/main" id="{77FB1AC7-9BE2-2A16-D3D4-81887C4A4DD4}"/>
              </a:ext>
            </a:extLst>
          </p:cNvPr>
          <p:cNvSpPr txBox="1"/>
          <p:nvPr/>
        </p:nvSpPr>
        <p:spPr>
          <a:xfrm>
            <a:off x="588430" y="1456609"/>
            <a:ext cx="2203261" cy="1631216"/>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a:noFill/>
                </a:ln>
                <a:solidFill>
                  <a:srgbClr val="6A69B6"/>
                </a:solidFill>
                <a:uLnTx/>
                <a:uFillTx/>
                <a:latin typeface="微软雅黑" panose="020B0503020204020204" pitchFamily="34" charset="-122"/>
                <a:ea typeface="微软雅黑" panose="020B0503020204020204" pitchFamily="34" charset="-122"/>
                <a:cs typeface="Alibaba PuHuiTi" pitchFamily="18" charset="-122"/>
              </a:rPr>
              <a:t>03</a:t>
            </a:r>
            <a:endParaRPr kumimoji="0" lang="zh-CN" altLang="en-US" sz="10000" b="0" i="0" u="none" strike="noStrike" kern="1200" cap="none" spc="0" normalizeH="0" baseline="0" noProof="0" dirty="0">
              <a:ln>
                <a:noFill/>
              </a:ln>
              <a:solidFill>
                <a:srgbClr val="6A69B6"/>
              </a:solidFill>
              <a:uLnTx/>
              <a:uFillTx/>
              <a:latin typeface="微软雅黑" panose="020B0503020204020204" pitchFamily="34" charset="-122"/>
              <a:ea typeface="微软雅黑" panose="020B0503020204020204" pitchFamily="34" charset="-122"/>
            </a:endParaRPr>
          </a:p>
        </p:txBody>
      </p:sp>
      <p:sp>
        <p:nvSpPr>
          <p:cNvPr id="6" name="任意形状 5">
            <a:extLst>
              <a:ext uri="{FF2B5EF4-FFF2-40B4-BE49-F238E27FC236}">
                <a16:creationId xmlns:a16="http://schemas.microsoft.com/office/drawing/2014/main" id="{6C8E0C02-67E7-75AE-D52B-E131DD8FB6E0}"/>
              </a:ext>
            </a:extLst>
          </p:cNvPr>
          <p:cNvSpPr/>
          <p:nvPr/>
        </p:nvSpPr>
        <p:spPr>
          <a:xfrm>
            <a:off x="5445250" y="0"/>
            <a:ext cx="3061716" cy="1530857"/>
          </a:xfrm>
          <a:custGeom>
            <a:avLst/>
            <a:gdLst>
              <a:gd name="connsiteX0" fmla="*/ 3061716 w 3061716"/>
              <a:gd name="connsiteY0" fmla="*/ 0 h 1530857"/>
              <a:gd name="connsiteX1" fmla="*/ 1530858 w 3061716"/>
              <a:gd name="connsiteY1" fmla="*/ 1530858 h 1530857"/>
              <a:gd name="connsiteX2" fmla="*/ 0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0"/>
                </a:moveTo>
                <a:lnTo>
                  <a:pt x="1530858" y="1530858"/>
                </a:lnTo>
                <a:lnTo>
                  <a:pt x="0" y="0"/>
                </a:lnTo>
                <a:close/>
              </a:path>
            </a:pathLst>
          </a:custGeom>
          <a:solidFill>
            <a:srgbClr val="6A69B6"/>
          </a:solid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grpSp>
        <p:nvGrpSpPr>
          <p:cNvPr id="32" name="组合 31">
            <a:extLst>
              <a:ext uri="{FF2B5EF4-FFF2-40B4-BE49-F238E27FC236}">
                <a16:creationId xmlns:a16="http://schemas.microsoft.com/office/drawing/2014/main" id="{EC4CB702-6175-034A-B742-5B4108B7A704}"/>
              </a:ext>
            </a:extLst>
          </p:cNvPr>
          <p:cNvGrpSpPr/>
          <p:nvPr/>
        </p:nvGrpSpPr>
        <p:grpSpPr>
          <a:xfrm>
            <a:off x="5445250" y="1"/>
            <a:ext cx="6746747" cy="6857998"/>
            <a:chOff x="5445250" y="1"/>
            <a:chExt cx="6746747" cy="6857998"/>
          </a:xfrm>
          <a:blipFill dpi="0" rotWithShape="1">
            <a:blip r:embed="rId5">
              <a:extLst>
                <a:ext uri="{28A0092B-C50C-407E-A947-70E740481C1C}">
                  <a14:useLocalDpi xmlns:a14="http://schemas.microsoft.com/office/drawing/2010/main" val="0"/>
                </a:ext>
              </a:extLst>
            </a:blip>
            <a:srcRect/>
            <a:stretch>
              <a:fillRect/>
            </a:stretch>
          </a:blipFill>
        </p:grpSpPr>
        <p:sp>
          <p:nvSpPr>
            <p:cNvPr id="7" name="任意形状 6">
              <a:extLst>
                <a:ext uri="{FF2B5EF4-FFF2-40B4-BE49-F238E27FC236}">
                  <a16:creationId xmlns:a16="http://schemas.microsoft.com/office/drawing/2014/main" id="{54C8440E-F9A0-F6E4-F5B7-3234D9C838FA}"/>
                </a:ext>
              </a:extLst>
            </p:cNvPr>
            <p:cNvSpPr/>
            <p:nvPr/>
          </p:nvSpPr>
          <p:spPr>
            <a:xfrm>
              <a:off x="9033508" y="1"/>
              <a:ext cx="3061716" cy="1530857"/>
            </a:xfrm>
            <a:custGeom>
              <a:avLst/>
              <a:gdLst>
                <a:gd name="connsiteX0" fmla="*/ 3061716 w 3061716"/>
                <a:gd name="connsiteY0" fmla="*/ 0 h 1530857"/>
                <a:gd name="connsiteX1" fmla="*/ 1530858 w 3061716"/>
                <a:gd name="connsiteY1" fmla="*/ 1530858 h 1530857"/>
                <a:gd name="connsiteX2" fmla="*/ 0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0"/>
                  </a:moveTo>
                  <a:lnTo>
                    <a:pt x="1530858" y="1530858"/>
                  </a:lnTo>
                  <a:lnTo>
                    <a:pt x="0"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8" name="任意形状 7">
              <a:extLst>
                <a:ext uri="{FF2B5EF4-FFF2-40B4-BE49-F238E27FC236}">
                  <a16:creationId xmlns:a16="http://schemas.microsoft.com/office/drawing/2014/main" id="{D1219592-8DF5-4DB9-186F-037CC897A9ED}"/>
                </a:ext>
              </a:extLst>
            </p:cNvPr>
            <p:cNvSpPr/>
            <p:nvPr/>
          </p:nvSpPr>
          <p:spPr>
            <a:xfrm>
              <a:off x="7079740" y="1"/>
              <a:ext cx="3380994" cy="3325367"/>
            </a:xfrm>
            <a:custGeom>
              <a:avLst/>
              <a:gdLst>
                <a:gd name="connsiteX0" fmla="*/ 3380994 w 3380994"/>
                <a:gd name="connsiteY0" fmla="*/ 1634490 h 3325367"/>
                <a:gd name="connsiteX1" fmla="*/ 1690878 w 3380994"/>
                <a:gd name="connsiteY1" fmla="*/ 3325368 h 3325367"/>
                <a:gd name="connsiteX2" fmla="*/ 0 w 3380994"/>
                <a:gd name="connsiteY2" fmla="*/ 1634490 h 3325367"/>
                <a:gd name="connsiteX3" fmla="*/ 1635252 w 3380994"/>
                <a:gd name="connsiteY3" fmla="*/ 0 h 3325367"/>
                <a:gd name="connsiteX4" fmla="*/ 1745742 w 3380994"/>
                <a:gd name="connsiteY4" fmla="*/ 0 h 332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994" h="3325367">
                  <a:moveTo>
                    <a:pt x="3380994" y="1634490"/>
                  </a:moveTo>
                  <a:lnTo>
                    <a:pt x="1690878" y="3325368"/>
                  </a:lnTo>
                  <a:lnTo>
                    <a:pt x="0" y="1634490"/>
                  </a:lnTo>
                  <a:lnTo>
                    <a:pt x="1635252" y="0"/>
                  </a:lnTo>
                  <a:lnTo>
                    <a:pt x="1745742"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9" name="任意形状 8">
              <a:extLst>
                <a:ext uri="{FF2B5EF4-FFF2-40B4-BE49-F238E27FC236}">
                  <a16:creationId xmlns:a16="http://schemas.microsoft.com/office/drawing/2014/main" id="{7F5B102C-4CE7-903F-C8F8-F04F592DEE0B}"/>
                </a:ext>
              </a:extLst>
            </p:cNvPr>
            <p:cNvSpPr/>
            <p:nvPr/>
          </p:nvSpPr>
          <p:spPr>
            <a:xfrm>
              <a:off x="10667998" y="111252"/>
              <a:ext cx="1523999" cy="3047237"/>
            </a:xfrm>
            <a:custGeom>
              <a:avLst/>
              <a:gdLst>
                <a:gd name="connsiteX0" fmla="*/ 1524000 w 1523999"/>
                <a:gd name="connsiteY0" fmla="*/ 0 h 3047237"/>
                <a:gd name="connsiteX1" fmla="*/ 1524000 w 1523999"/>
                <a:gd name="connsiteY1" fmla="*/ 3047238 h 3047237"/>
                <a:gd name="connsiteX2" fmla="*/ 0 w 1523999"/>
                <a:gd name="connsiteY2" fmla="*/ 1523238 h 3047237"/>
              </a:gdLst>
              <a:ahLst/>
              <a:cxnLst>
                <a:cxn ang="0">
                  <a:pos x="connsiteX0" y="connsiteY0"/>
                </a:cxn>
                <a:cxn ang="0">
                  <a:pos x="connsiteX1" y="connsiteY1"/>
                </a:cxn>
                <a:cxn ang="0">
                  <a:pos x="connsiteX2" y="connsiteY2"/>
                </a:cxn>
              </a:cxnLst>
              <a:rect l="l" t="t" r="r" b="b"/>
              <a:pathLst>
                <a:path w="1523999" h="3047237">
                  <a:moveTo>
                    <a:pt x="1524000" y="0"/>
                  </a:moveTo>
                  <a:lnTo>
                    <a:pt x="1524000" y="3047238"/>
                  </a:lnTo>
                  <a:lnTo>
                    <a:pt x="0" y="1523238"/>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0" name="任意形状 9">
              <a:extLst>
                <a:ext uri="{FF2B5EF4-FFF2-40B4-BE49-F238E27FC236}">
                  <a16:creationId xmlns:a16="http://schemas.microsoft.com/office/drawing/2014/main" id="{0AB8708D-2F09-9D1D-78FA-409B693AC64A}"/>
                </a:ext>
              </a:extLst>
            </p:cNvPr>
            <p:cNvSpPr/>
            <p:nvPr/>
          </p:nvSpPr>
          <p:spPr>
            <a:xfrm>
              <a:off x="8874250" y="1738884"/>
              <a:ext cx="3317747" cy="3380231"/>
            </a:xfrm>
            <a:custGeom>
              <a:avLst/>
              <a:gdLst>
                <a:gd name="connsiteX0" fmla="*/ 3317748 w 3317747"/>
                <a:gd name="connsiteY0" fmla="*/ 1627632 h 3380231"/>
                <a:gd name="connsiteX1" fmla="*/ 3317748 w 3317747"/>
                <a:gd name="connsiteY1" fmla="*/ 1752600 h 3380231"/>
                <a:gd name="connsiteX2" fmla="*/ 1690116 w 3317747"/>
                <a:gd name="connsiteY2" fmla="*/ 3380232 h 3380231"/>
                <a:gd name="connsiteX3" fmla="*/ 0 w 3317747"/>
                <a:gd name="connsiteY3" fmla="*/ 1690116 h 3380231"/>
                <a:gd name="connsiteX4" fmla="*/ 1690116 w 3317747"/>
                <a:gd name="connsiteY4" fmla="*/ 0 h 338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747" h="3380231">
                  <a:moveTo>
                    <a:pt x="3317748" y="1627632"/>
                  </a:moveTo>
                  <a:lnTo>
                    <a:pt x="3317748" y="1752600"/>
                  </a:lnTo>
                  <a:lnTo>
                    <a:pt x="1690116" y="3380232"/>
                  </a:lnTo>
                  <a:lnTo>
                    <a:pt x="0" y="1690116"/>
                  </a:lnTo>
                  <a:lnTo>
                    <a:pt x="1690116"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1" name="任意形状 10">
              <a:extLst>
                <a:ext uri="{FF2B5EF4-FFF2-40B4-BE49-F238E27FC236}">
                  <a16:creationId xmlns:a16="http://schemas.microsoft.com/office/drawing/2014/main" id="{333D2270-8CA0-01A1-D025-D47B7343DCBC}"/>
                </a:ext>
              </a:extLst>
            </p:cNvPr>
            <p:cNvSpPr/>
            <p:nvPr/>
          </p:nvSpPr>
          <p:spPr>
            <a:xfrm>
              <a:off x="10667998" y="3699510"/>
              <a:ext cx="1523999" cy="3047237"/>
            </a:xfrm>
            <a:custGeom>
              <a:avLst/>
              <a:gdLst>
                <a:gd name="connsiteX0" fmla="*/ 1524000 w 1523999"/>
                <a:gd name="connsiteY0" fmla="*/ 0 h 3047237"/>
                <a:gd name="connsiteX1" fmla="*/ 1524000 w 1523999"/>
                <a:gd name="connsiteY1" fmla="*/ 3047238 h 3047237"/>
                <a:gd name="connsiteX2" fmla="*/ 0 w 1523999"/>
                <a:gd name="connsiteY2" fmla="*/ 1524000 h 3047237"/>
              </a:gdLst>
              <a:ahLst/>
              <a:cxnLst>
                <a:cxn ang="0">
                  <a:pos x="connsiteX0" y="connsiteY0"/>
                </a:cxn>
                <a:cxn ang="0">
                  <a:pos x="connsiteX1" y="connsiteY1"/>
                </a:cxn>
                <a:cxn ang="0">
                  <a:pos x="connsiteX2" y="connsiteY2"/>
                </a:cxn>
              </a:cxnLst>
              <a:rect l="l" t="t" r="r" b="b"/>
              <a:pathLst>
                <a:path w="1523999" h="3047237">
                  <a:moveTo>
                    <a:pt x="1524000" y="0"/>
                  </a:moveTo>
                  <a:lnTo>
                    <a:pt x="1524000" y="3047238"/>
                  </a:lnTo>
                  <a:lnTo>
                    <a:pt x="0" y="152400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2" name="任意形状 11">
              <a:extLst>
                <a:ext uri="{FF2B5EF4-FFF2-40B4-BE49-F238E27FC236}">
                  <a16:creationId xmlns:a16="http://schemas.microsoft.com/office/drawing/2014/main" id="{FD1CBA25-D3C4-6C5D-8FA1-4B372C5EA78E}"/>
                </a:ext>
              </a:extLst>
            </p:cNvPr>
            <p:cNvSpPr/>
            <p:nvPr/>
          </p:nvSpPr>
          <p:spPr>
            <a:xfrm>
              <a:off x="9033508" y="5327142"/>
              <a:ext cx="3061716" cy="1530857"/>
            </a:xfrm>
            <a:custGeom>
              <a:avLst/>
              <a:gdLst>
                <a:gd name="connsiteX0" fmla="*/ 3061716 w 3061716"/>
                <a:gd name="connsiteY0" fmla="*/ 1530858 h 1530857"/>
                <a:gd name="connsiteX1" fmla="*/ 0 w 3061716"/>
                <a:gd name="connsiteY1" fmla="*/ 1530858 h 1530857"/>
                <a:gd name="connsiteX2" fmla="*/ 1530858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1530858"/>
                  </a:moveTo>
                  <a:lnTo>
                    <a:pt x="0" y="1530858"/>
                  </a:lnTo>
                  <a:lnTo>
                    <a:pt x="153085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3" name="任意形状 12">
              <a:extLst>
                <a:ext uri="{FF2B5EF4-FFF2-40B4-BE49-F238E27FC236}">
                  <a16:creationId xmlns:a16="http://schemas.microsoft.com/office/drawing/2014/main" id="{F1881F1A-FD94-8487-5B3C-73566B892626}"/>
                </a:ext>
              </a:extLst>
            </p:cNvPr>
            <p:cNvSpPr/>
            <p:nvPr/>
          </p:nvSpPr>
          <p:spPr>
            <a:xfrm>
              <a:off x="7079740" y="3532632"/>
              <a:ext cx="3380994" cy="3325367"/>
            </a:xfrm>
            <a:custGeom>
              <a:avLst/>
              <a:gdLst>
                <a:gd name="connsiteX0" fmla="*/ 3380994 w 3380994"/>
                <a:gd name="connsiteY0" fmla="*/ 1690878 h 3325367"/>
                <a:gd name="connsiteX1" fmla="*/ 1745742 w 3380994"/>
                <a:gd name="connsiteY1" fmla="*/ 3325368 h 3325367"/>
                <a:gd name="connsiteX2" fmla="*/ 1635252 w 3380994"/>
                <a:gd name="connsiteY2" fmla="*/ 3325368 h 3325367"/>
                <a:gd name="connsiteX3" fmla="*/ 0 w 3380994"/>
                <a:gd name="connsiteY3" fmla="*/ 1690878 h 3325367"/>
                <a:gd name="connsiteX4" fmla="*/ 0 w 3380994"/>
                <a:gd name="connsiteY4" fmla="*/ 1690878 h 3325367"/>
                <a:gd name="connsiteX5" fmla="*/ 1690878 w 3380994"/>
                <a:gd name="connsiteY5" fmla="*/ 0 h 332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0994" h="3325367">
                  <a:moveTo>
                    <a:pt x="3380994" y="1690878"/>
                  </a:moveTo>
                  <a:lnTo>
                    <a:pt x="1745742" y="3325368"/>
                  </a:lnTo>
                  <a:lnTo>
                    <a:pt x="1635252" y="3325368"/>
                  </a:lnTo>
                  <a:lnTo>
                    <a:pt x="0" y="1690878"/>
                  </a:lnTo>
                  <a:lnTo>
                    <a:pt x="0" y="1690878"/>
                  </a:lnTo>
                  <a:lnTo>
                    <a:pt x="169087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25" name="任意形状 24">
              <a:extLst>
                <a:ext uri="{FF2B5EF4-FFF2-40B4-BE49-F238E27FC236}">
                  <a16:creationId xmlns:a16="http://schemas.microsoft.com/office/drawing/2014/main" id="{9FF16B14-F836-3293-C0E7-8367BAC7DDBB}"/>
                </a:ext>
              </a:extLst>
            </p:cNvPr>
            <p:cNvSpPr/>
            <p:nvPr/>
          </p:nvSpPr>
          <p:spPr>
            <a:xfrm rot="18900000">
              <a:off x="5780874" y="2233352"/>
              <a:ext cx="2390370" cy="2390370"/>
            </a:xfrm>
            <a:custGeom>
              <a:avLst/>
              <a:gdLst>
                <a:gd name="connsiteX0" fmla="*/ 0 w 2390370"/>
                <a:gd name="connsiteY0" fmla="*/ 0 h 2390370"/>
                <a:gd name="connsiteX1" fmla="*/ 2390371 w 2390370"/>
                <a:gd name="connsiteY1" fmla="*/ 0 h 2390370"/>
                <a:gd name="connsiteX2" fmla="*/ 2390371 w 2390370"/>
                <a:gd name="connsiteY2" fmla="*/ 2390371 h 2390370"/>
                <a:gd name="connsiteX3" fmla="*/ 0 w 2390370"/>
                <a:gd name="connsiteY3" fmla="*/ 2390371 h 2390370"/>
              </a:gdLst>
              <a:ahLst/>
              <a:cxnLst>
                <a:cxn ang="0">
                  <a:pos x="connsiteX0" y="connsiteY0"/>
                </a:cxn>
                <a:cxn ang="0">
                  <a:pos x="connsiteX1" y="connsiteY1"/>
                </a:cxn>
                <a:cxn ang="0">
                  <a:pos x="connsiteX2" y="connsiteY2"/>
                </a:cxn>
                <a:cxn ang="0">
                  <a:pos x="connsiteX3" y="connsiteY3"/>
                </a:cxn>
              </a:cxnLst>
              <a:rect l="l" t="t" r="r" b="b"/>
              <a:pathLst>
                <a:path w="2390370" h="2390370">
                  <a:moveTo>
                    <a:pt x="0" y="0"/>
                  </a:moveTo>
                  <a:lnTo>
                    <a:pt x="2390371" y="0"/>
                  </a:lnTo>
                  <a:lnTo>
                    <a:pt x="2390371" y="2390371"/>
                  </a:lnTo>
                  <a:lnTo>
                    <a:pt x="0" y="2390371"/>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30" name="任意形状 29">
              <a:extLst>
                <a:ext uri="{FF2B5EF4-FFF2-40B4-BE49-F238E27FC236}">
                  <a16:creationId xmlns:a16="http://schemas.microsoft.com/office/drawing/2014/main" id="{05EDCB7B-D491-7158-0C7B-7579D745DB67}"/>
                </a:ext>
              </a:extLst>
            </p:cNvPr>
            <p:cNvSpPr/>
            <p:nvPr/>
          </p:nvSpPr>
          <p:spPr>
            <a:xfrm>
              <a:off x="5445250" y="5327142"/>
              <a:ext cx="3061716" cy="1530857"/>
            </a:xfrm>
            <a:custGeom>
              <a:avLst/>
              <a:gdLst>
                <a:gd name="connsiteX0" fmla="*/ 3061716 w 3061716"/>
                <a:gd name="connsiteY0" fmla="*/ 1530858 h 1530857"/>
                <a:gd name="connsiteX1" fmla="*/ 0 w 3061716"/>
                <a:gd name="connsiteY1" fmla="*/ 1530858 h 1530857"/>
                <a:gd name="connsiteX2" fmla="*/ 1530858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1530858"/>
                  </a:moveTo>
                  <a:lnTo>
                    <a:pt x="0" y="1530858"/>
                  </a:lnTo>
                  <a:lnTo>
                    <a:pt x="153085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grpSp>
    </p:spTree>
    <p:extLst>
      <p:ext uri="{BB962C8B-B14F-4D97-AF65-F5344CB8AC3E}">
        <p14:creationId xmlns:p14="http://schemas.microsoft.com/office/powerpoint/2010/main" val="190179883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34922"/>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31073"/>
</p:tagLst>
</file>

<file path=ppt/tags/tag13.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789_1*l_h_i*1_1_1"/>
  <p:tag name="KSO_WM_TEMPLATE_CATEGORY" val="diagram"/>
  <p:tag name="KSO_WM_TEMPLATE_INDEX" val="20231789"/>
  <p:tag name="KSO_WM_UNIT_LAYERLEVEL" val="1_1_1"/>
  <p:tag name="KSO_WM_TAG_VERSION" val="3.0"/>
  <p:tag name="KSO_WM_DIAGRAM_MAX_ITEMCNT" val="4"/>
  <p:tag name="KSO_WM_DIAGRAM_MIN_ITEMCNT" val="2"/>
  <p:tag name="KSO_WM_DIAGRAM_VIRTUALLY_FRAME" val="{&quot;height&quot;:205.3,&quot;left&quot;:41.9,&quot;top&quot;:91.9,&quot;width&quot;:620.6}"/>
  <p:tag name="KSO_WM_DIAGRAM_COLOR_MATCH_VALUE" val="{&quot;shape&quot;:{&quot;fill&quot;:{&quot;solid&quot;:{&quot;brightness&quot;:0,&quot;colorType&quot;:2,&quot;rgb&quot;:&quot;#ffffff&quot;,&quot;transparency&quot;:0},&quot;type&quot;:1},&quot;glow&quot;:{&quot;colorType&quot;:0},&quot;line&quot;:{&quot;solidLine&quot;:{&quot;brightness&quot;:0.6000000238418579,&quot;colorType&quot;:1,&quot;foreColorIndex&quot;:5,&quot;transparency&quot;:0},&quot;type&quot;:1},&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89_1*l_h_f*1_1_1"/>
  <p:tag name="KSO_WM_TEMPLATE_CATEGORY" val="diagram"/>
  <p:tag name="KSO_WM_TEMPLATE_INDEX" val="20231789"/>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205.3,&quot;left&quot;:41.9,&quot;top&quot;:91.9,&quot;width&quot;:62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正文，文字是您思想的提炼，为了最终演示发布的良好效果，请尽量言简意赅的阐述观点。"/>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VALUE" val="520*926"/>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1789_1*l_h_d*1_1_1"/>
  <p:tag name="KSO_WM_TEMPLATE_CATEGORY" val="diagram"/>
  <p:tag name="KSO_WM_TEMPLATE_INDEX" val="20231789"/>
  <p:tag name="KSO_WM_UNIT_LAYERLEVEL" val="1_1_1"/>
  <p:tag name="KSO_WM_TAG_VERSION" val="3.0"/>
  <p:tag name="KSO_WM_DIAGRAM_MAX_ITEMCNT" val="4"/>
  <p:tag name="KSO_WM_DIAGRAM_MIN_ITEMCNT" val="2"/>
  <p:tag name="KSO_WM_DIAGRAM_VIRTUALLY_FRAME" val="{&quot;height&quot;:205.3,&quot;left&quot;:41.9,&quot;top&quot;:91.9,&quot;width&quot;:620.6}"/>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LINE_FILL_TYPE" val="2"/>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789_1*l_h_i*1_1_1"/>
  <p:tag name="KSO_WM_TEMPLATE_CATEGORY" val="diagram"/>
  <p:tag name="KSO_WM_TEMPLATE_INDEX" val="20231789"/>
  <p:tag name="KSO_WM_UNIT_LAYERLEVEL" val="1_1_1"/>
  <p:tag name="KSO_WM_TAG_VERSION" val="3.0"/>
  <p:tag name="KSO_WM_DIAGRAM_MAX_ITEMCNT" val="4"/>
  <p:tag name="KSO_WM_DIAGRAM_MIN_ITEMCNT" val="2"/>
  <p:tag name="KSO_WM_DIAGRAM_VIRTUALLY_FRAME" val="{&quot;height&quot;:205.3,&quot;left&quot;:41.9,&quot;top&quot;:91.9,&quot;width&quot;:620.6}"/>
  <p:tag name="KSO_WM_DIAGRAM_COLOR_MATCH_VALUE" val="{&quot;shape&quot;:{&quot;fill&quot;:{&quot;solid&quot;:{&quot;brightness&quot;:0,&quot;colorType&quot;:2,&quot;rgb&quot;:&quot;#ffffff&quot;,&quot;transparency&quot;:0},&quot;type&quot;:1},&quot;glow&quot;:{&quot;colorType&quot;:0},&quot;line&quot;:{&quot;solidLine&quot;:{&quot;brightness&quot;:0.6000000238418579,&quot;colorType&quot;:1,&quot;foreColorIndex&quot;:5,&quot;transparency&quot;:0},&quot;type&quot;:1},&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VALUE" val="520*926"/>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1789_1*l_h_d*1_1_1"/>
  <p:tag name="KSO_WM_TEMPLATE_CATEGORY" val="diagram"/>
  <p:tag name="KSO_WM_TEMPLATE_INDEX" val="20231789"/>
  <p:tag name="KSO_WM_UNIT_LAYERLEVEL" val="1_1_1"/>
  <p:tag name="KSO_WM_TAG_VERSION" val="3.0"/>
  <p:tag name="KSO_WM_DIAGRAM_MAX_ITEMCNT" val="4"/>
  <p:tag name="KSO_WM_DIAGRAM_MIN_ITEMCNT" val="2"/>
  <p:tag name="KSO_WM_DIAGRAM_VIRTUALLY_FRAME" val="{&quot;height&quot;:205.3,&quot;left&quot;:41.9,&quot;top&quot;:91.9,&quot;width&quot;:620.6}"/>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LINE_FILL_TYPE" val="2"/>
  <p:tag name="KSO_WM_UNIT_USESOURCEFORMAT_APPLY" val="1"/>
</p:tagLst>
</file>

<file path=ppt/tags/tag18.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89_1*l_h_f*1_1_1"/>
  <p:tag name="KSO_WM_TEMPLATE_CATEGORY" val="diagram"/>
  <p:tag name="KSO_WM_TEMPLATE_INDEX" val="20231789"/>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205.3,&quot;left&quot;:41.9,&quot;top&quot;:91.9,&quot;width&quot;:62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正文，文字是您思想的提炼，为了最终演示发布的良好效果，请尽量言简意赅的阐述观点。"/>
  <p:tag name="KSO_WM_UNIT_USESOURCEFORMAT_APPLY" val="1"/>
</p:tagLst>
</file>

<file path=ppt/tags/tag1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89_1*l_h_f*1_1_1"/>
  <p:tag name="KSO_WM_TEMPLATE_CATEGORY" val="diagram"/>
  <p:tag name="KSO_WM_TEMPLATE_INDEX" val="20231789"/>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205.3,&quot;left&quot;:41.9,&quot;top&quot;:91.9,&quot;width&quot;:62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正文，文字是您思想的提炼，为了最终演示发布的良好效果，请尽量言简意赅的阐述观点。"/>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34922"/>
</p:tagLst>
</file>

<file path=ppt/tags/tag2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89_1*l_h_f*1_1_1"/>
  <p:tag name="KSO_WM_TEMPLATE_CATEGORY" val="diagram"/>
  <p:tag name="KSO_WM_TEMPLATE_INDEX" val="20231789"/>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205.3,&quot;left&quot;:41.9,&quot;top&quot;:91.9,&quot;width&quot;:62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正文，文字是您思想的提炼，为了最终演示发布的良好效果，请尽量言简意赅的阐述观点。"/>
  <p:tag name="KSO_WM_UNIT_USESOURCEFORMAT_APPLY" val="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31073"/>
  <p:tag name="RESOURCE_RECORD_KEY" val="{&quot;65&quot;:[20231073],&quot;70&quot;:[3316382],&quot;8&quot;:[20475952]}"/>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4506_1*i*3"/>
  <p:tag name="KSO_WM_TEMPLATE_CATEGORY" val="custom"/>
  <p:tag name="KSO_WM_TEMPLATE_INDEX" val="20234506"/>
  <p:tag name="KSO_WM_UNIT_LAYERLEVEL" val="1"/>
  <p:tag name="KSO_WM_TAG_VERSION" val="3.0"/>
  <p:tag name="KSO_WM_BEAUTIFY_FLAG" val="#wm#"/>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1"/>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4506_1*i*3"/>
  <p:tag name="KSO_WM_TEMPLATE_CATEGORY" val="custom"/>
  <p:tag name="KSO_WM_TEMPLATE_INDEX" val="20234506"/>
  <p:tag name="KSO_WM_UNIT_LAYERLEVEL" val="1"/>
  <p:tag name="KSO_WM_TAG_VERSION" val="3.0"/>
  <p:tag name="KSO_WM_BEAUTIFY_FLAG" val="#wm#"/>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1"/>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4506_1*i*3"/>
  <p:tag name="KSO_WM_TEMPLATE_CATEGORY" val="custom"/>
  <p:tag name="KSO_WM_TEMPLATE_INDEX" val="20234506"/>
  <p:tag name="KSO_WM_UNIT_LAYERLEVEL" val="1"/>
  <p:tag name="KSO_WM_TAG_VERSION" val="3.0"/>
  <p:tag name="KSO_WM_BEAUTIFY_FLAG" val="#wm#"/>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1"/>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n_h_h_i"/>
  <p:tag name="KSO_WM_UNIT_INDEX" val="1_2_3_2"/>
  <p:tag name="KSO_WM_UNIT_ID" val="diagram20233304_1*n_h_h_i*1_2_3_2"/>
  <p:tag name="KSO_WM_TEMPLATE_CATEGORY" val="diagram"/>
  <p:tag name="KSO_WM_TEMPLATE_INDEX" val="20233304"/>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3"/>
  <p:tag name="KSO_WM_DIAGRAM_MIN_ITEMCNT" val="3"/>
  <p:tag name="KSO_WM_DIAGRAM_VIRTUALLY_FRAME" val="{&quot;height&quot;:425.5511169433594,&quot;width&quot;:905.200073242187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4506_1*i*3"/>
  <p:tag name="KSO_WM_TEMPLATE_CATEGORY" val="custom"/>
  <p:tag name="KSO_WM_TEMPLATE_INDEX" val="20234506"/>
  <p:tag name="KSO_WM_UNIT_LAYERLEVEL" val="1"/>
  <p:tag name="KSO_WM_TAG_VERSION" val="3.0"/>
  <p:tag name="KSO_WM_BEAUTIFY_FLAG" val="#wm#"/>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n_h_h_i"/>
  <p:tag name="KSO_WM_UNIT_INDEX" val="1_2_1_1"/>
  <p:tag name="KSO_WM_UNIT_ID" val="diagram20233304_1*n_h_h_i*1_2_1_1"/>
  <p:tag name="KSO_WM_TEMPLATE_CATEGORY" val="diagram"/>
  <p:tag name="KSO_WM_TEMPLATE_INDEX" val="20233304"/>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3"/>
  <p:tag name="KSO_WM_DIAGRAM_MIN_ITEMCNT" val="3"/>
  <p:tag name="KSO_WM_DIAGRAM_VIRTUALLY_FRAME" val="{&quot;height&quot;:425.5511169433594,&quot;width&quot;:905.200073242187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1"/>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n_h_h_i"/>
  <p:tag name="KSO_WM_UNIT_INDEX" val="1_2_1_1"/>
  <p:tag name="KSO_WM_UNIT_ID" val="diagram20233304_1*n_h_h_i*1_2_1_1"/>
  <p:tag name="KSO_WM_TEMPLATE_CATEGORY" val="diagram"/>
  <p:tag name="KSO_WM_TEMPLATE_INDEX" val="20233304"/>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3"/>
  <p:tag name="KSO_WM_DIAGRAM_MIN_ITEMCNT" val="3"/>
  <p:tag name="KSO_WM_DIAGRAM_VIRTUALLY_FRAME" val="{&quot;height&quot;:425.5511169433594,&quot;width&quot;:905.200073242187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1"/>
</p:tagLst>
</file>

<file path=ppt/tags/tag3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o1-1"/>
  <p:tag name="KSO_WM_UNIT_TYPE" val="o_h_a"/>
  <p:tag name="KSO_WM_UNIT_INDEX" val="1_1_1"/>
  <p:tag name="KSO_WM_UNIT_ID" val="diagram20230316_4*o_h_a*1_1_1"/>
  <p:tag name="KSO_WM_TEMPLATE_CATEGORY" val="diagram"/>
  <p:tag name="KSO_WM_TEMPLATE_INDEX" val="20230316"/>
  <p:tag name="KSO_WM_UNIT_LAYERLEVEL" val="1_1_1"/>
  <p:tag name="KSO_WM_TAG_VERSION" val="3.0"/>
  <p:tag name="KSO_WM_UNIT_VALUE" val="13"/>
  <p:tag name="KSO_WM_DIAGRAM_VERSION" val="3"/>
  <p:tag name="KSO_WM_DIAGRAM_COLOR_TRICK" val="1"/>
  <p:tag name="KSO_WM_DIAGRAM_COLOR_TEXT_CAN_REMOVE" val="n"/>
  <p:tag name="KSO_WM_DIAGRAM_MAX_ITEMCNT" val="6"/>
  <p:tag name="KSO_WM_DIAGRAM_MIN_ITEMCNT" val="2"/>
  <p:tag name="KSO_WM_DIAGRAM_VIRTUALLY_FRAME" val="{&quot;height&quot;:394.92499389648435,&quot;left&quot;:54.799993896484374,&quot;top&quot;:102.25,&quot;width&quot;:850.4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USESOURCEFORMAT_APPLY" val="1"/>
  <p:tag name="KSO_WM_DIAGRAM_USE_COLOR_VALUE" val="{&quot;color_scheme&quot;:1,&quot;theme_color_indexes&quot;:[5,6,7,8,9,10]}"/>
</p:tagLst>
</file>

<file path=ppt/tags/tag3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o1-1"/>
  <p:tag name="KSO_WM_UNIT_TYPE" val="o_h_a"/>
  <p:tag name="KSO_WM_UNIT_INDEX" val="1_1_1"/>
  <p:tag name="KSO_WM_UNIT_ID" val="diagram20230316_4*o_h_a*1_1_1"/>
  <p:tag name="KSO_WM_TEMPLATE_CATEGORY" val="diagram"/>
  <p:tag name="KSO_WM_TEMPLATE_INDEX" val="20230316"/>
  <p:tag name="KSO_WM_UNIT_LAYERLEVEL" val="1_1_1"/>
  <p:tag name="KSO_WM_TAG_VERSION" val="3.0"/>
  <p:tag name="KSO_WM_UNIT_VALUE" val="13"/>
  <p:tag name="KSO_WM_DIAGRAM_VERSION" val="3"/>
  <p:tag name="KSO_WM_DIAGRAM_COLOR_TRICK" val="1"/>
  <p:tag name="KSO_WM_DIAGRAM_COLOR_TEXT_CAN_REMOVE" val="n"/>
  <p:tag name="KSO_WM_DIAGRAM_MAX_ITEMCNT" val="6"/>
  <p:tag name="KSO_WM_DIAGRAM_MIN_ITEMCNT" val="2"/>
  <p:tag name="KSO_WM_DIAGRAM_VIRTUALLY_FRAME" val="{&quot;height&quot;:394.92499389648435,&quot;left&quot;:54.799993896484374,&quot;top&quot;:102.25,&quot;width&quot;:850.4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USESOURCEFORMAT_APPLY" val="1"/>
  <p:tag name="KSO_WM_DIAGRAM_USE_COLOR_VALUE" val="{&quot;color_scheme&quot;:1,&quot;theme_color_indexes&quot;:[5,6,7,8,9,10]}"/>
</p:tagLst>
</file>

<file path=ppt/tags/tag3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o1-1"/>
  <p:tag name="KSO_WM_UNIT_TYPE" val="o_h_a"/>
  <p:tag name="KSO_WM_UNIT_INDEX" val="1_1_1"/>
  <p:tag name="KSO_WM_UNIT_ID" val="diagram20230316_4*o_h_a*1_1_1"/>
  <p:tag name="KSO_WM_TEMPLATE_CATEGORY" val="diagram"/>
  <p:tag name="KSO_WM_TEMPLATE_INDEX" val="20230316"/>
  <p:tag name="KSO_WM_UNIT_LAYERLEVEL" val="1_1_1"/>
  <p:tag name="KSO_WM_TAG_VERSION" val="3.0"/>
  <p:tag name="KSO_WM_UNIT_VALUE" val="13"/>
  <p:tag name="KSO_WM_DIAGRAM_VERSION" val="3"/>
  <p:tag name="KSO_WM_DIAGRAM_COLOR_TRICK" val="1"/>
  <p:tag name="KSO_WM_DIAGRAM_COLOR_TEXT_CAN_REMOVE" val="n"/>
  <p:tag name="KSO_WM_DIAGRAM_MAX_ITEMCNT" val="6"/>
  <p:tag name="KSO_WM_DIAGRAM_MIN_ITEMCNT" val="2"/>
  <p:tag name="KSO_WM_DIAGRAM_VIRTUALLY_FRAME" val="{&quot;height&quot;:394.92499389648435,&quot;left&quot;:54.799993896484374,&quot;top&quot;:102.25,&quot;width&quot;:850.4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USESOURCEFORMAT_APPLY" val="1"/>
  <p:tag name="KSO_WM_DIAGRAM_USE_COLOR_VALUE" val="{&quot;color_scheme&quot;:1,&quot;theme_color_indexes&quot;:[5,6,7,8,9,10]}"/>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33249"/>
  <p:tag name="KSO_WM_SLIDE_ID" val="diagram20233249_1"/>
  <p:tag name="KSO_WM_TEMPLATE_SUBCATEGORY" val="0"/>
  <p:tag name="KSO_WM_TEMPLATE_MASTER_TYPE" val="0"/>
  <p:tag name="KSO_WM_TEMPLATE_COLOR_TYPE" val="0"/>
  <p:tag name="KSO_WM_SLIDE_ITEM_CNT" val="2"/>
  <p:tag name="KSO_WM_SLIDE_INDEX" val="1"/>
  <p:tag name="KSO_WM_DIAGRAM_GROUP_CODE" val="l1-1"/>
  <p:tag name="KSO_WM_SLIDE_DIAGTYPE" val="l"/>
  <p:tag name="KSO_WM_TAG_VERSION" val="3.0"/>
  <p:tag name="KSO_WM_SLIDE_LAYOUT" val="a_l"/>
  <p:tag name="KSO_WM_SLIDE_LAYOUT_CNT" val="1_1"/>
  <p:tag name="KSO_WM_SLIDE_TYPE" val="text"/>
  <p:tag name="KSO_WM_SLIDE_SUBTYPE" val="diag"/>
  <p:tag name="KSO_WM_SLIDE_SIZE" val="844.438*388.54"/>
  <p:tag name="KSO_WM_SLIDE_POSITION" val="54.8032*105.625"/>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6924_3*n_h_a*1_1_1"/>
  <p:tag name="KSO_WM_TEMPLATE_CATEGORY" val="diagram"/>
  <p:tag name="KSO_WM_TEMPLATE_INDEX" val="20236924"/>
  <p:tag name="KSO_WM_UNIT_LAYERLEVEL" val="1_1_1"/>
  <p:tag name="KSO_WM_TAG_VERSION" val="3.0"/>
  <p:tag name="KSO_WM_UNIT_ISCONTENTSTITLE" val="0"/>
  <p:tag name="KSO_WM_UNIT_ISNUMDGMTITLE" val="0"/>
  <p:tag name="KSO_WM_UNIT_NOCLEAR" val="0"/>
  <p:tag name="KSO_WM_UNIT_VALUE" val="20"/>
  <p:tag name="KSO_WM_DIAGRAM_GROUP_CODE" val="n1-1"/>
  <p:tag name="KSO_WM_UNIT_TYPE" val="n_h_a"/>
  <p:tag name="KSO_WM_UNIT_INDEX" val="1_1_1"/>
  <p:tag name="KSO_WM_DIAGRAM_VERSION" val="3"/>
  <p:tag name="KSO_WM_DIAGRAM_COLOR_TRICK" val="1"/>
  <p:tag name="KSO_WM_DIAGRAM_COLOR_TEXT_CAN_REMOVE" val="n"/>
  <p:tag name="KSO_WM_DIAGRAM_MAX_ITEMCNT" val="5"/>
  <p:tag name="KSO_WM_DIAGRAM_MIN_ITEMCNT" val="3"/>
  <p:tag name="KSO_WM_DIAGRAM_VIRTUALLY_FRAME" val="{&quot;height&quot;:384.46875,&quot;left&quot;:92.30597489004067,&quot;top&quot;:117.58007381889766,&quot;width&quot;:764.2032470703125}"/>
  <p:tag name="KSO_WM_DIAGRAM_COLOR_MATCH_VALUE" val="{&quot;shape&quot;:{&quot;fill&quot;:{&quot;gradient&quot;:[{&quot;brightness&quot;:0.4000000059604645,&quot;colorType&quot;:1,&quot;foreColorIndex&quot;:5,&quot;pos&quot;:0,&quot;transparency&quot;:0},{&quot;brightness&quot;:0,&quot;colorType&quot;:1,&quot;foreColorIndex&quot;:5,&quot;pos&quot;:0.699999988079071,&quot;transparency&quot;:0}],&quot;type&quot;:3},&quot;glow&quot;:{&quot;colorType&quot;:0},&quot;line&quot;:{&quot;type&quot;:0},&quot;shadow&quot;:{&quot;brightness&quot;:-0.25,&quot;colorType&quot;:1,&quot;foreColorIndex&quot;:5,&quot;transparency&quot;:0.69999998807907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SHADOW_SCHEMECOLOR_INDEX" val="5"/>
  <p:tag name="KSO_WM_UNIT_USESOURCEFORMAT_APPLY" val="1"/>
</p:tagLst>
</file>

<file path=ppt/tags/tag37.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249_1*l_h_f*1_1_1"/>
  <p:tag name="KSO_WM_TEMPLATE_CATEGORY" val="diagram"/>
  <p:tag name="KSO_WM_TEMPLATE_INDEX" val="20233249"/>
  <p:tag name="KSO_WM_UNIT_LAYERLEVEL" val="1_1_1"/>
  <p:tag name="KSO_WM_TAG_VERSION" val="3.0"/>
  <p:tag name="KSO_WM_DIAGRAM_MAX_ITEMCNT" val="2"/>
  <p:tag name="KSO_WM_DIAGRAM_MIN_ITEMCNT" val="2"/>
  <p:tag name="KSO_WM_DIAGRAM_VIRTUALLY_FRAME" val="{&quot;height&quot;:388.53968503937006,&quot;left&quot;:51.50314960629921,&quot;top&quot;:105.62511811023619,&quot;width&quot;:856.53811023622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07"/>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根据需要可酌情增减文字，以便观者准确地理解您传达的思想。"/>
  <p:tag name="KSO_WM_UNIT_USESOURCEFORMAT_APPLY" val="1"/>
</p:tagLst>
</file>

<file path=ppt/tags/tag38.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249_1*l_h_f*1_1_1"/>
  <p:tag name="KSO_WM_TEMPLATE_CATEGORY" val="diagram"/>
  <p:tag name="KSO_WM_TEMPLATE_INDEX" val="20233249"/>
  <p:tag name="KSO_WM_UNIT_LAYERLEVEL" val="1_1_1"/>
  <p:tag name="KSO_WM_TAG_VERSION" val="3.0"/>
  <p:tag name="KSO_WM_DIAGRAM_MAX_ITEMCNT" val="2"/>
  <p:tag name="KSO_WM_DIAGRAM_MIN_ITEMCNT" val="2"/>
  <p:tag name="KSO_WM_DIAGRAM_VIRTUALLY_FRAME" val="{&quot;height&quot;:388.53968503937006,&quot;left&quot;:51.50314960629921,&quot;top&quot;:105.62511811023619,&quot;width&quot;:856.53811023622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07"/>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根据需要可酌情增减文字，以便观者准确地理解您传达的思想。"/>
  <p:tag name="KSO_WM_UNIT_USESOURCEFORMAT_APPLY" val="1"/>
</p:tagLst>
</file>

<file path=ppt/tags/tag39.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40.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41.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42.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31456"/>
</p:tagLst>
</file>

<file path=ppt/tags/tag44.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45.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4826_2*l_h_i*1_2_2"/>
  <p:tag name="KSO_WM_TEMPLATE_CATEGORY" val="diagram"/>
  <p:tag name="KSO_WM_TEMPLATE_INDEX" val="20234826"/>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2_2"/>
  <p:tag name="KSO_WM_UNIT_FILL_TYPE" val="3"/>
  <p:tag name="KSO_WM_DIAGRAM_MAX_ITEMCNT" val="4"/>
  <p:tag name="KSO_WM_DIAGRAM_MIN_ITEMCNT" val="3"/>
  <p:tag name="KSO_WM_DIAGRAM_VIRTUALLY_FRAME" val="{&quot;height&quot;:361.25,&quot;left&quot;:50.5,&quot;top&quot;:120.2,&quot;width&quot;:860.3}"/>
  <p:tag name="KSO_WM_DIAGRAM_COLOR_MATCH_VALUE" val="{&quot;shape&quot;:{&quot;fill&quot;:{&quot;gradient&quot;:[{&quot;brightness&quot;:0,&quot;colorType&quot;:1,&quot;foreColorIndex&quot;:5,&quot;pos&quot;:0,&quot;transparency&quot;:0},{&quot;brightness&quot;:0,&quot;colorType&quot;:1,&quot;foreColorIndex&quot;:5,&quot;pos&quot;:1,&quot;transparency&quot;:1}],&quot;type&quot;:3},&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 val="5"/>
  <p:tag name="KSO_WM_UNIT_TEXT_FILL_FORE_SCHEMECOLOR_INDEX" val="2"/>
  <p:tag name="KSO_WM_UNIT_TEXT_FILL_TYPE" val="1"/>
  <p:tag name="KSO_WM_UNIT_USESOURCEFORMAT_APPLY" val="1"/>
</p:tagLst>
</file>

<file path=ppt/tags/tag47.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34922"/>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34922"/>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395.05,&quot;left&quot;:52,&quot;top&quot;:89,&quot;width&quot;:609.8}"/>
</p:tagLst>
</file>

<file path=ppt/theme/theme1.xml><?xml version="1.0" encoding="utf-8"?>
<a:theme xmlns:a="http://schemas.openxmlformats.org/drawingml/2006/main" name="1_Office 主题​​">
  <a:themeElements>
    <a:clrScheme name="01高级商务蓝配色">
      <a:dk1>
        <a:srgbClr val="000000"/>
      </a:dk1>
      <a:lt1>
        <a:srgbClr val="FFFFFF"/>
      </a:lt1>
      <a:dk2>
        <a:srgbClr val="3C3652"/>
      </a:dk2>
      <a:lt2>
        <a:srgbClr val="FFFFFF"/>
      </a:lt2>
      <a:accent1>
        <a:srgbClr val="912C8D"/>
      </a:accent1>
      <a:accent2>
        <a:srgbClr val="7561D6"/>
      </a:accent2>
      <a:accent3>
        <a:srgbClr val="68A4C6"/>
      </a:accent3>
      <a:accent4>
        <a:srgbClr val="6A69B6"/>
      </a:accent4>
      <a:accent5>
        <a:srgbClr val="5199EA"/>
      </a:accent5>
      <a:accent6>
        <a:srgbClr val="5B84D8"/>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01高级商务蓝配色">
      <a:dk1>
        <a:srgbClr val="000000"/>
      </a:dk1>
      <a:lt1>
        <a:srgbClr val="FFFFFF"/>
      </a:lt1>
      <a:dk2>
        <a:srgbClr val="3C3652"/>
      </a:dk2>
      <a:lt2>
        <a:srgbClr val="FFFFFF"/>
      </a:lt2>
      <a:accent1>
        <a:srgbClr val="912C8D"/>
      </a:accent1>
      <a:accent2>
        <a:srgbClr val="7561D6"/>
      </a:accent2>
      <a:accent3>
        <a:srgbClr val="68A4C6"/>
      </a:accent3>
      <a:accent4>
        <a:srgbClr val="6A69B6"/>
      </a:accent4>
      <a:accent5>
        <a:srgbClr val="5199EA"/>
      </a:accent5>
      <a:accent6>
        <a:srgbClr val="5B84D8"/>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主题​​">
  <a:themeElements>
    <a:clrScheme name="01高级商务蓝配色">
      <a:dk1>
        <a:srgbClr val="000000"/>
      </a:dk1>
      <a:lt1>
        <a:srgbClr val="FFFFFF"/>
      </a:lt1>
      <a:dk2>
        <a:srgbClr val="3C3652"/>
      </a:dk2>
      <a:lt2>
        <a:srgbClr val="FFFFFF"/>
      </a:lt2>
      <a:accent1>
        <a:srgbClr val="912C8D"/>
      </a:accent1>
      <a:accent2>
        <a:srgbClr val="7561D6"/>
      </a:accent2>
      <a:accent3>
        <a:srgbClr val="68A4C6"/>
      </a:accent3>
      <a:accent4>
        <a:srgbClr val="6A69B6"/>
      </a:accent4>
      <a:accent5>
        <a:srgbClr val="5199EA"/>
      </a:accent5>
      <a:accent6>
        <a:srgbClr val="5B84D8"/>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6_Office 主题​​">
  <a:themeElements>
    <a:clrScheme name="01高级商务蓝配色">
      <a:dk1>
        <a:srgbClr val="000000"/>
      </a:dk1>
      <a:lt1>
        <a:srgbClr val="FFFFFF"/>
      </a:lt1>
      <a:dk2>
        <a:srgbClr val="3C3652"/>
      </a:dk2>
      <a:lt2>
        <a:srgbClr val="FFFFFF"/>
      </a:lt2>
      <a:accent1>
        <a:srgbClr val="912C8D"/>
      </a:accent1>
      <a:accent2>
        <a:srgbClr val="7561D6"/>
      </a:accent2>
      <a:accent3>
        <a:srgbClr val="68A4C6"/>
      </a:accent3>
      <a:accent4>
        <a:srgbClr val="6A69B6"/>
      </a:accent4>
      <a:accent5>
        <a:srgbClr val="5199EA"/>
      </a:accent5>
      <a:accent6>
        <a:srgbClr val="5B84D8"/>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_Office 主题​​">
  <a:themeElements>
    <a:clrScheme name="01高级商务蓝配色">
      <a:dk1>
        <a:srgbClr val="000000"/>
      </a:dk1>
      <a:lt1>
        <a:srgbClr val="FFFFFF"/>
      </a:lt1>
      <a:dk2>
        <a:srgbClr val="3C3652"/>
      </a:dk2>
      <a:lt2>
        <a:srgbClr val="FFFFFF"/>
      </a:lt2>
      <a:accent1>
        <a:srgbClr val="912C8D"/>
      </a:accent1>
      <a:accent2>
        <a:srgbClr val="7561D6"/>
      </a:accent2>
      <a:accent3>
        <a:srgbClr val="68A4C6"/>
      </a:accent3>
      <a:accent4>
        <a:srgbClr val="6A69B6"/>
      </a:accent4>
      <a:accent5>
        <a:srgbClr val="5199EA"/>
      </a:accent5>
      <a:accent6>
        <a:srgbClr val="5B84D8"/>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7_Office 主题​​">
  <a:themeElements>
    <a:clrScheme name="01高级商务蓝配色">
      <a:dk1>
        <a:srgbClr val="000000"/>
      </a:dk1>
      <a:lt1>
        <a:srgbClr val="FFFFFF"/>
      </a:lt1>
      <a:dk2>
        <a:srgbClr val="3C3652"/>
      </a:dk2>
      <a:lt2>
        <a:srgbClr val="FFFFFF"/>
      </a:lt2>
      <a:accent1>
        <a:srgbClr val="912C8D"/>
      </a:accent1>
      <a:accent2>
        <a:srgbClr val="7561D6"/>
      </a:accent2>
      <a:accent3>
        <a:srgbClr val="68A4C6"/>
      </a:accent3>
      <a:accent4>
        <a:srgbClr val="6A69B6"/>
      </a:accent4>
      <a:accent5>
        <a:srgbClr val="5199EA"/>
      </a:accent5>
      <a:accent6>
        <a:srgbClr val="5B84D8"/>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8_Office 主题​​">
  <a:themeElements>
    <a:clrScheme name="01高级商务蓝配色">
      <a:dk1>
        <a:srgbClr val="000000"/>
      </a:dk1>
      <a:lt1>
        <a:srgbClr val="FFFFFF"/>
      </a:lt1>
      <a:dk2>
        <a:srgbClr val="3C3652"/>
      </a:dk2>
      <a:lt2>
        <a:srgbClr val="FFFFFF"/>
      </a:lt2>
      <a:accent1>
        <a:srgbClr val="912C8D"/>
      </a:accent1>
      <a:accent2>
        <a:srgbClr val="7561D6"/>
      </a:accent2>
      <a:accent3>
        <a:srgbClr val="68A4C6"/>
      </a:accent3>
      <a:accent4>
        <a:srgbClr val="6A69B6"/>
      </a:accent4>
      <a:accent5>
        <a:srgbClr val="5199EA"/>
      </a:accent5>
      <a:accent6>
        <a:srgbClr val="5B84D8"/>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1_Office 主题​​">
  <a:themeElements>
    <a:clrScheme name="自定义 202">
      <a:dk1>
        <a:sysClr val="windowText" lastClr="000000"/>
      </a:dk1>
      <a:lt1>
        <a:sysClr val="window" lastClr="FFFFFF"/>
      </a:lt1>
      <a:dk2>
        <a:srgbClr val="44546A"/>
      </a:dk2>
      <a:lt2>
        <a:srgbClr val="E7E6E6"/>
      </a:lt2>
      <a:accent1>
        <a:srgbClr val="6637E9"/>
      </a:accent1>
      <a:accent2>
        <a:srgbClr val="00B0F0"/>
      </a:accent2>
      <a:accent3>
        <a:srgbClr val="00B0F0"/>
      </a:accent3>
      <a:accent4>
        <a:srgbClr val="47BAFF"/>
      </a:accent4>
      <a:accent5>
        <a:srgbClr val="5B9BD5"/>
      </a:accent5>
      <a:accent6>
        <a:srgbClr val="70AD47"/>
      </a:accent6>
      <a:hlink>
        <a:srgbClr val="0563C1"/>
      </a:hlink>
      <a:folHlink>
        <a:srgbClr val="954F72"/>
      </a:folHlink>
    </a:clrScheme>
    <a:fontScheme name="自定义 12">
      <a:majorFont>
        <a:latin typeface="HarmonyOS Sans SC Black"/>
        <a:ea typeface="HarmonyOS Sans SC Black"/>
        <a:cs typeface=""/>
      </a:majorFont>
      <a:minorFont>
        <a:latin typeface="HarmonyOS Sans SC"/>
        <a:ea typeface="HarmonyOS Sans S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2010</TotalTime>
  <Words>1983</Words>
  <Application>Microsoft Office PowerPoint</Application>
  <PresentationFormat>宽屏</PresentationFormat>
  <Paragraphs>269</Paragraphs>
  <Slides>29</Slides>
  <Notes>28</Notes>
  <HiddenSlides>0</HiddenSlides>
  <MMClips>0</MMClips>
  <ScaleCrop>false</ScaleCrop>
  <HeadingPairs>
    <vt:vector size="6" baseType="variant">
      <vt:variant>
        <vt:lpstr>已用的字体</vt:lpstr>
      </vt:variant>
      <vt:variant>
        <vt:i4>27</vt:i4>
      </vt:variant>
      <vt:variant>
        <vt:lpstr>主题</vt:lpstr>
      </vt:variant>
      <vt:variant>
        <vt:i4>8</vt:i4>
      </vt:variant>
      <vt:variant>
        <vt:lpstr>幻灯片标题</vt:lpstr>
      </vt:variant>
      <vt:variant>
        <vt:i4>29</vt:i4>
      </vt:variant>
    </vt:vector>
  </HeadingPairs>
  <TitlesOfParts>
    <vt:vector size="64" baseType="lpstr">
      <vt:lpstr>Alibaba PuHuiTi</vt:lpstr>
      <vt:lpstr>HarmonyOS Sans SC</vt:lpstr>
      <vt:lpstr>HarmonyOS Sans SC Black</vt:lpstr>
      <vt:lpstr>MiSans Normal</vt:lpstr>
      <vt:lpstr>Montserrat</vt:lpstr>
      <vt:lpstr>Montserrat Medium</vt:lpstr>
      <vt:lpstr>Open Sans</vt:lpstr>
      <vt:lpstr>Open Sans Light</vt:lpstr>
      <vt:lpstr>OPPOSans B</vt:lpstr>
      <vt:lpstr>Poppins</vt:lpstr>
      <vt:lpstr>Roboto Condensed</vt:lpstr>
      <vt:lpstr>Source Han Sans Regular</vt:lpstr>
      <vt:lpstr>阿里巴巴普惠体 Heavy</vt:lpstr>
      <vt:lpstr>等线</vt:lpstr>
      <vt:lpstr>等线 Light</vt:lpstr>
      <vt:lpstr>黑体</vt:lpstr>
      <vt:lpstr>思源黑体 CN Bold</vt:lpstr>
      <vt:lpstr>宋体</vt:lpstr>
      <vt:lpstr>宋体</vt:lpstr>
      <vt:lpstr>微软雅黑</vt:lpstr>
      <vt:lpstr>微软雅黑 Light</vt:lpstr>
      <vt:lpstr>Arial</vt:lpstr>
      <vt:lpstr>Arial Black</vt:lpstr>
      <vt:lpstr>Calibri</vt:lpstr>
      <vt:lpstr>Impact</vt:lpstr>
      <vt:lpstr>Segoe UI</vt:lpstr>
      <vt:lpstr>Times New Roman</vt:lpstr>
      <vt:lpstr>1_Office 主题​​</vt:lpstr>
      <vt:lpstr>2_Office 主题​​</vt:lpstr>
      <vt:lpstr>3_Office 主题​​</vt:lpstr>
      <vt:lpstr>6_Office 主题​​</vt:lpstr>
      <vt:lpstr>4_Office 主题​​</vt:lpstr>
      <vt:lpstr>7_Office 主题​​</vt:lpstr>
      <vt:lpstr>8_Office 主题​​</vt:lpstr>
      <vt:lpstr>11_Office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吴琪瑶</dc:creator>
  <cp:lastModifiedBy>吴琪瑶</cp:lastModifiedBy>
  <cp:revision>186</cp:revision>
  <dcterms:created xsi:type="dcterms:W3CDTF">2025-02-28T09:31:35Z</dcterms:created>
  <dcterms:modified xsi:type="dcterms:W3CDTF">2025-05-06T11:48:16Z</dcterms:modified>
</cp:coreProperties>
</file>