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08" r:id="rId2"/>
  </p:sldMasterIdLst>
  <p:notesMasterIdLst>
    <p:notesMasterId r:id="rId11"/>
  </p:notesMasterIdLst>
  <p:handoutMasterIdLst>
    <p:handoutMasterId r:id="rId12"/>
  </p:handoutMasterIdLst>
  <p:sldIdLst>
    <p:sldId id="349" r:id="rId3"/>
    <p:sldId id="304" r:id="rId4"/>
    <p:sldId id="282" r:id="rId5"/>
    <p:sldId id="353" r:id="rId6"/>
    <p:sldId id="356" r:id="rId7"/>
    <p:sldId id="355" r:id="rId8"/>
    <p:sldId id="354" r:id="rId9"/>
    <p:sldId id="352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6BF0C24E-6AAB-44D8-8EC8-93180E85F93F}">
          <p14:sldIdLst>
            <p14:sldId id="349"/>
          </p14:sldIdLst>
        </p14:section>
        <p14:section name="目录页" id="{B8BDDB40-E582-4EA5-8621-5432E2FE3F71}">
          <p14:sldIdLst>
            <p14:sldId id="304"/>
          </p14:sldIdLst>
        </p14:section>
        <p14:section name="过渡页" id="{F50ECEE8-95DF-409F-A4C5-ECF4B57D451E}">
          <p14:sldIdLst/>
        </p14:section>
        <p14:section name="内容页" id="{BDB4CD63-28B2-41AA-9BC9-DD737B2D8058}">
          <p14:sldIdLst>
            <p14:sldId id="282"/>
            <p14:sldId id="353"/>
            <p14:sldId id="356"/>
            <p14:sldId id="355"/>
            <p14:sldId id="354"/>
          </p14:sldIdLst>
        </p14:section>
        <p14:section name="结束页" id="{66E26F6E-29BA-4608-85C0-6E49BFFE0266}">
          <p14:sldIdLst>
            <p14:sldId id="3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A4C6"/>
    <a:srgbClr val="FFFFFF"/>
    <a:srgbClr val="6A69B6"/>
    <a:srgbClr val="321830"/>
    <a:srgbClr val="6C2280"/>
    <a:srgbClr val="262626"/>
    <a:srgbClr val="441351"/>
    <a:srgbClr val="C5DCE9"/>
    <a:srgbClr val="912C8D"/>
    <a:srgbClr val="756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94314" autoAdjust="0"/>
  </p:normalViewPr>
  <p:slideViewPr>
    <p:cSldViewPr snapToGrid="0">
      <p:cViewPr varScale="1">
        <p:scale>
          <a:sx n="149" d="100"/>
          <a:sy n="149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472"/>
    </p:cViewPr>
  </p:sorterViewPr>
  <p:notesViewPr>
    <p:cSldViewPr snapToGrid="0">
      <p:cViewPr varScale="1">
        <p:scale>
          <a:sx n="60" d="100"/>
          <a:sy n="60" d="100"/>
        </p:scale>
        <p:origin x="2283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C80C5-3B3B-4EBE-9239-7EEA8FA4ED60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FC8FE-0CEA-4281-A382-DDBEEA4A8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513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517DE-0672-45D7-9C8F-3257FB3FEF9B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C2D9E-0316-48FF-B314-CE474C84DF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22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C2D9E-0316-48FF-B314-CE474C84DF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0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C2D9E-0316-48FF-B314-CE474C84DFA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0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F465-84CD-FF48-8BE8-E9BB174DF4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3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AB0F-AFBB-C5A2-AD87-1E81EFC88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72EE97E-67A9-8F18-758A-E9AC50DBF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DD3E2C2-F862-A08B-5896-F451611C2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7BB657-096F-A17F-BD11-7EDCB9665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F465-84CD-FF48-8BE8-E9BB174DF4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68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97F03-F745-0D61-ACFF-DF9A88321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AAC3FD-0C6C-EA18-E8CB-4339B772BF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DF73CF5-EA69-5586-22B2-B8C586785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7E3F29-1C15-5FA1-CE2E-7CCCEFEBE6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F465-84CD-FF48-8BE8-E9BB174DF4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5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4FFEF-785B-23EF-1CCE-3D9F2C56A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FA244AF-AAB8-7A6B-4840-5311A43C3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4BB233B-A1F9-5F60-D8AD-3E65BB168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F9D4FB-00AE-3AF9-283D-31F742206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F465-84CD-FF48-8BE8-E9BB174DF4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07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C2D9E-0316-48FF-B314-CE474C84DF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72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381B0-DB39-757B-1A3A-91F82DEEC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2D8B7B-CCF3-EDAD-D2CB-DDE6F447A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F02A19-0B7A-7494-3DF5-87FFD8161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B0552B-B23D-6F94-6AC8-62E098DD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9FDEF9-645B-624F-B9C9-D884D1EB9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815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E63F5-AB14-307E-A117-BB7B9BE00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28416D-578D-31E4-8A6B-522C636CC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9D001-C98D-F27C-ECAB-4B36BABF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04E997-E50C-2F99-8BF2-06E6E626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93BD8-2F3E-60ED-213D-490DD864C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870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167984" y="3958814"/>
            <a:ext cx="1946048" cy="1447413"/>
          </a:xfrm>
          <a:noFill/>
          <a:effectLst>
            <a:outerShdw blurRad="5715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97230" y="3958814"/>
            <a:ext cx="3459034" cy="14474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39462" y="3958814"/>
            <a:ext cx="2151212" cy="144741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nodePh="1" p14:presetBounceEnd="40000">
                                      <p:stCondLst>
                                        <p:cond delay="10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nodePh="1" p14:presetBounceEnd="40000">
                                      <p:stCondLst>
                                        <p:cond delay="10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0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nodePh="1">
                                      <p:stCondLst>
                                        <p:cond delay="10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nodePh="1">
                                      <p:stCondLst>
                                        <p:cond delay="10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0" grpId="0"/>
          <p:bldP spid="6" grpId="0"/>
        </p:bldLst>
      </p:timing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55707" y="91494"/>
            <a:ext cx="11833095" cy="6698044"/>
            <a:chOff x="155707" y="91494"/>
            <a:chExt cx="11833095" cy="6698044"/>
          </a:xfrm>
          <a:solidFill>
            <a:schemeClr val="tx1">
              <a:alpha val="20000"/>
            </a:schemeClr>
          </a:solidFill>
        </p:grpSpPr>
        <p:grpSp>
          <p:nvGrpSpPr>
            <p:cNvPr id="3" name="Group 2"/>
            <p:cNvGrpSpPr/>
            <p:nvPr/>
          </p:nvGrpSpPr>
          <p:grpSpPr>
            <a:xfrm>
              <a:off x="1264778" y="1582176"/>
              <a:ext cx="218527" cy="218527"/>
              <a:chOff x="1264778" y="1582176"/>
              <a:chExt cx="218527" cy="218527"/>
            </a:xfrm>
            <a:grpFill/>
          </p:grpSpPr>
          <p:sp>
            <p:nvSpPr>
              <p:cNvPr id="464" name="Freeform 5"/>
              <p:cNvSpPr>
                <a:spLocks noEditPoints="1"/>
              </p:cNvSpPr>
              <p:nvPr/>
            </p:nvSpPr>
            <p:spPr bwMode="auto">
              <a:xfrm>
                <a:off x="1307417" y="1634143"/>
                <a:ext cx="53299" cy="53299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0 h 24"/>
                  <a:gd name="T4" fmla="*/ 0 w 24"/>
                  <a:gd name="T5" fmla="*/ 12 h 24"/>
                  <a:gd name="T6" fmla="*/ 12 w 24"/>
                  <a:gd name="T7" fmla="*/ 24 h 24"/>
                  <a:gd name="T8" fmla="*/ 24 w 24"/>
                  <a:gd name="T9" fmla="*/ 12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5" name="Rectangle 6"/>
              <p:cNvSpPr>
                <a:spLocks noChangeArrowheads="1"/>
              </p:cNvSpPr>
              <p:nvPr/>
            </p:nvSpPr>
            <p:spPr bwMode="auto">
              <a:xfrm>
                <a:off x="1351390" y="1731414"/>
                <a:ext cx="43972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6" name="Oval 7"/>
              <p:cNvSpPr>
                <a:spLocks noChangeArrowheads="1"/>
              </p:cNvSpPr>
              <p:nvPr/>
            </p:nvSpPr>
            <p:spPr bwMode="auto">
              <a:xfrm>
                <a:off x="1326072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7" name="Oval 8"/>
              <p:cNvSpPr>
                <a:spLocks noChangeArrowheads="1"/>
              </p:cNvSpPr>
              <p:nvPr/>
            </p:nvSpPr>
            <p:spPr bwMode="auto">
              <a:xfrm>
                <a:off x="1404689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8" name="Freeform 9"/>
              <p:cNvSpPr>
                <a:spLocks noEditPoints="1"/>
              </p:cNvSpPr>
              <p:nvPr/>
            </p:nvSpPr>
            <p:spPr bwMode="auto">
              <a:xfrm>
                <a:off x="1264778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9" name="Freeform 10"/>
              <p:cNvSpPr>
                <a:spLocks noEditPoints="1"/>
              </p:cNvSpPr>
              <p:nvPr/>
            </p:nvSpPr>
            <p:spPr bwMode="auto">
              <a:xfrm>
                <a:off x="1386034" y="1634143"/>
                <a:ext cx="53299" cy="53299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2 h 24"/>
                  <a:gd name="T4" fmla="*/ 12 w 24"/>
                  <a:gd name="T5" fmla="*/ 24 h 24"/>
                  <a:gd name="T6" fmla="*/ 24 w 24"/>
                  <a:gd name="T7" fmla="*/ 12 h 24"/>
                  <a:gd name="T8" fmla="*/ 12 w 24"/>
                  <a:gd name="T9" fmla="*/ 0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746370" y="3550345"/>
              <a:ext cx="218527" cy="218527"/>
              <a:chOff x="1797771" y="1582176"/>
              <a:chExt cx="218527" cy="218527"/>
            </a:xfrm>
            <a:grpFill/>
          </p:grpSpPr>
          <p:sp>
            <p:nvSpPr>
              <p:cNvPr id="458" name="Freeform 11"/>
              <p:cNvSpPr>
                <a:spLocks noEditPoints="1"/>
              </p:cNvSpPr>
              <p:nvPr/>
            </p:nvSpPr>
            <p:spPr bwMode="auto">
              <a:xfrm>
                <a:off x="1884383" y="1714092"/>
                <a:ext cx="43972" cy="42639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9" name="Freeform 12"/>
              <p:cNvSpPr>
                <a:spLocks noEditPoints="1"/>
              </p:cNvSpPr>
              <p:nvPr/>
            </p:nvSpPr>
            <p:spPr bwMode="auto">
              <a:xfrm>
                <a:off x="1841743" y="1634143"/>
                <a:ext cx="51967" cy="53299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0 h 24"/>
                  <a:gd name="T4" fmla="*/ 0 w 24"/>
                  <a:gd name="T5" fmla="*/ 12 h 24"/>
                  <a:gd name="T6" fmla="*/ 12 w 24"/>
                  <a:gd name="T7" fmla="*/ 24 h 24"/>
                  <a:gd name="T8" fmla="*/ 24 w 24"/>
                  <a:gd name="T9" fmla="*/ 12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0" name="Oval 13"/>
              <p:cNvSpPr>
                <a:spLocks noChangeArrowheads="1"/>
              </p:cNvSpPr>
              <p:nvPr/>
            </p:nvSpPr>
            <p:spPr bwMode="auto">
              <a:xfrm>
                <a:off x="1859065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1" name="Freeform 14"/>
              <p:cNvSpPr>
                <a:spLocks noEditPoints="1"/>
              </p:cNvSpPr>
              <p:nvPr/>
            </p:nvSpPr>
            <p:spPr bwMode="auto">
              <a:xfrm>
                <a:off x="1797771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2" name="Freeform 15"/>
              <p:cNvSpPr>
                <a:spLocks noEditPoints="1"/>
              </p:cNvSpPr>
              <p:nvPr/>
            </p:nvSpPr>
            <p:spPr bwMode="auto">
              <a:xfrm>
                <a:off x="1920359" y="1634143"/>
                <a:ext cx="51967" cy="53299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2 h 24"/>
                  <a:gd name="T4" fmla="*/ 12 w 24"/>
                  <a:gd name="T5" fmla="*/ 24 h 24"/>
                  <a:gd name="T6" fmla="*/ 24 w 24"/>
                  <a:gd name="T7" fmla="*/ 12 h 24"/>
                  <a:gd name="T8" fmla="*/ 12 w 24"/>
                  <a:gd name="T9" fmla="*/ 0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3" name="Oval 16"/>
              <p:cNvSpPr>
                <a:spLocks noChangeArrowheads="1"/>
              </p:cNvSpPr>
              <p:nvPr/>
            </p:nvSpPr>
            <p:spPr bwMode="auto">
              <a:xfrm>
                <a:off x="1937682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104088" y="817980"/>
              <a:ext cx="473986" cy="476875"/>
              <a:chOff x="2330764" y="1579511"/>
              <a:chExt cx="218527" cy="219859"/>
            </a:xfrm>
            <a:grpFill/>
          </p:grpSpPr>
          <p:sp>
            <p:nvSpPr>
              <p:cNvPr id="454" name="Freeform 17"/>
              <p:cNvSpPr>
                <a:spLocks noEditPoints="1"/>
              </p:cNvSpPr>
              <p:nvPr/>
            </p:nvSpPr>
            <p:spPr bwMode="auto">
              <a:xfrm>
                <a:off x="2330764" y="1579511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9 w 100"/>
                  <a:gd name="T13" fmla="*/ 25 h 100"/>
                  <a:gd name="T14" fmla="*/ 79 w 100"/>
                  <a:gd name="T15" fmla="*/ 31 h 100"/>
                  <a:gd name="T16" fmla="*/ 68 w 100"/>
                  <a:gd name="T17" fmla="*/ 24 h 100"/>
                  <a:gd name="T18" fmla="*/ 57 w 100"/>
                  <a:gd name="T19" fmla="*/ 33 h 100"/>
                  <a:gd name="T20" fmla="*/ 43 w 100"/>
                  <a:gd name="T21" fmla="*/ 33 h 100"/>
                  <a:gd name="T22" fmla="*/ 32 w 100"/>
                  <a:gd name="T23" fmla="*/ 24 h 100"/>
                  <a:gd name="T24" fmla="*/ 21 w 100"/>
                  <a:gd name="T25" fmla="*/ 31 h 100"/>
                  <a:gd name="T26" fmla="*/ 11 w 100"/>
                  <a:gd name="T27" fmla="*/ 25 h 100"/>
                  <a:gd name="T28" fmla="*/ 50 w 100"/>
                  <a:gd name="T29" fmla="*/ 4 h 100"/>
                  <a:gd name="T30" fmla="*/ 76 w 100"/>
                  <a:gd name="T31" fmla="*/ 36 h 100"/>
                  <a:gd name="T32" fmla="*/ 68 w 100"/>
                  <a:gd name="T33" fmla="*/ 44 h 100"/>
                  <a:gd name="T34" fmla="*/ 60 w 100"/>
                  <a:gd name="T35" fmla="*/ 36 h 100"/>
                  <a:gd name="T36" fmla="*/ 68 w 100"/>
                  <a:gd name="T37" fmla="*/ 28 h 100"/>
                  <a:gd name="T38" fmla="*/ 76 w 100"/>
                  <a:gd name="T39" fmla="*/ 36 h 100"/>
                  <a:gd name="T40" fmla="*/ 40 w 100"/>
                  <a:gd name="T41" fmla="*/ 36 h 100"/>
                  <a:gd name="T42" fmla="*/ 32 w 100"/>
                  <a:gd name="T43" fmla="*/ 44 h 100"/>
                  <a:gd name="T44" fmla="*/ 24 w 100"/>
                  <a:gd name="T45" fmla="*/ 36 h 100"/>
                  <a:gd name="T46" fmla="*/ 32 w 100"/>
                  <a:gd name="T47" fmla="*/ 28 h 100"/>
                  <a:gd name="T48" fmla="*/ 40 w 100"/>
                  <a:gd name="T49" fmla="*/ 36 h 100"/>
                  <a:gd name="T50" fmla="*/ 50 w 100"/>
                  <a:gd name="T51" fmla="*/ 96 h 100"/>
                  <a:gd name="T52" fmla="*/ 4 w 100"/>
                  <a:gd name="T53" fmla="*/ 50 h 100"/>
                  <a:gd name="T54" fmla="*/ 9 w 100"/>
                  <a:gd name="T55" fmla="*/ 28 h 100"/>
                  <a:gd name="T56" fmla="*/ 20 w 100"/>
                  <a:gd name="T57" fmla="*/ 35 h 100"/>
                  <a:gd name="T58" fmla="*/ 20 w 100"/>
                  <a:gd name="T59" fmla="*/ 36 h 100"/>
                  <a:gd name="T60" fmla="*/ 32 w 100"/>
                  <a:gd name="T61" fmla="*/ 48 h 100"/>
                  <a:gd name="T62" fmla="*/ 44 w 100"/>
                  <a:gd name="T63" fmla="*/ 37 h 100"/>
                  <a:gd name="T64" fmla="*/ 56 w 100"/>
                  <a:gd name="T65" fmla="*/ 37 h 100"/>
                  <a:gd name="T66" fmla="*/ 68 w 100"/>
                  <a:gd name="T67" fmla="*/ 48 h 100"/>
                  <a:gd name="T68" fmla="*/ 80 w 100"/>
                  <a:gd name="T69" fmla="*/ 36 h 100"/>
                  <a:gd name="T70" fmla="*/ 80 w 100"/>
                  <a:gd name="T71" fmla="*/ 35 h 100"/>
                  <a:gd name="T72" fmla="*/ 91 w 100"/>
                  <a:gd name="T73" fmla="*/ 28 h 100"/>
                  <a:gd name="T74" fmla="*/ 96 w 100"/>
                  <a:gd name="T75" fmla="*/ 50 h 100"/>
                  <a:gd name="T76" fmla="*/ 50 w 100"/>
                  <a:gd name="T77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7"/>
                      <a:pt x="22" y="100"/>
                      <a:pt x="50" y="100"/>
                    </a:cubicBezTo>
                    <a:cubicBezTo>
                      <a:pt x="78" y="100"/>
                      <a:pt x="100" y="77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9" y="25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7" y="27"/>
                      <a:pt x="73" y="24"/>
                      <a:pt x="68" y="24"/>
                    </a:cubicBezTo>
                    <a:cubicBezTo>
                      <a:pt x="63" y="24"/>
                      <a:pt x="58" y="29"/>
                      <a:pt x="57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2" y="29"/>
                      <a:pt x="37" y="24"/>
                      <a:pt x="32" y="24"/>
                    </a:cubicBezTo>
                    <a:cubicBezTo>
                      <a:pt x="27" y="24"/>
                      <a:pt x="23" y="27"/>
                      <a:pt x="21" y="31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76" y="36"/>
                    </a:moveTo>
                    <a:cubicBezTo>
                      <a:pt x="76" y="40"/>
                      <a:pt x="72" y="44"/>
                      <a:pt x="68" y="44"/>
                    </a:cubicBezTo>
                    <a:cubicBezTo>
                      <a:pt x="64" y="44"/>
                      <a:pt x="60" y="40"/>
                      <a:pt x="60" y="36"/>
                    </a:cubicBezTo>
                    <a:cubicBezTo>
                      <a:pt x="60" y="31"/>
                      <a:pt x="64" y="28"/>
                      <a:pt x="68" y="28"/>
                    </a:cubicBezTo>
                    <a:cubicBezTo>
                      <a:pt x="72" y="28"/>
                      <a:pt x="76" y="31"/>
                      <a:pt x="76" y="36"/>
                    </a:cubicBezTo>
                    <a:close/>
                    <a:moveTo>
                      <a:pt x="40" y="36"/>
                    </a:moveTo>
                    <a:cubicBezTo>
                      <a:pt x="40" y="40"/>
                      <a:pt x="36" y="44"/>
                      <a:pt x="32" y="44"/>
                    </a:cubicBezTo>
                    <a:cubicBezTo>
                      <a:pt x="28" y="44"/>
                      <a:pt x="24" y="40"/>
                      <a:pt x="24" y="36"/>
                    </a:cubicBezTo>
                    <a:cubicBezTo>
                      <a:pt x="24" y="31"/>
                      <a:pt x="28" y="28"/>
                      <a:pt x="32" y="28"/>
                    </a:cubicBezTo>
                    <a:cubicBezTo>
                      <a:pt x="36" y="28"/>
                      <a:pt x="40" y="31"/>
                      <a:pt x="40" y="36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2"/>
                      <a:pt x="6" y="35"/>
                      <a:pt x="9" y="28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0" y="35"/>
                      <a:pt x="20" y="36"/>
                    </a:cubicBezTo>
                    <a:cubicBezTo>
                      <a:pt x="20" y="42"/>
                      <a:pt x="25" y="48"/>
                      <a:pt x="32" y="48"/>
                    </a:cubicBezTo>
                    <a:cubicBezTo>
                      <a:pt x="39" y="48"/>
                      <a:pt x="44" y="41"/>
                      <a:pt x="44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41"/>
                      <a:pt x="61" y="48"/>
                      <a:pt x="68" y="48"/>
                    </a:cubicBezTo>
                    <a:cubicBezTo>
                      <a:pt x="75" y="48"/>
                      <a:pt x="80" y="43"/>
                      <a:pt x="80" y="36"/>
                    </a:cubicBezTo>
                    <a:cubicBezTo>
                      <a:pt x="80" y="36"/>
                      <a:pt x="80" y="35"/>
                      <a:pt x="80" y="35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94" y="35"/>
                      <a:pt x="96" y="42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5" name="Oval 18"/>
              <p:cNvSpPr>
                <a:spLocks noChangeArrowheads="1"/>
              </p:cNvSpPr>
              <p:nvPr/>
            </p:nvSpPr>
            <p:spPr bwMode="auto">
              <a:xfrm>
                <a:off x="2392058" y="165013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6" name="Oval 19"/>
              <p:cNvSpPr>
                <a:spLocks noChangeArrowheads="1"/>
              </p:cNvSpPr>
              <p:nvPr/>
            </p:nvSpPr>
            <p:spPr bwMode="auto">
              <a:xfrm>
                <a:off x="2470675" y="165013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7" name="Freeform 20"/>
              <p:cNvSpPr>
                <a:spLocks noEditPoints="1"/>
              </p:cNvSpPr>
              <p:nvPr/>
            </p:nvSpPr>
            <p:spPr bwMode="auto">
              <a:xfrm>
                <a:off x="2417376" y="1711427"/>
                <a:ext cx="43972" cy="43972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5"/>
                      <a:pt x="4" y="20"/>
                      <a:pt x="10" y="20"/>
                    </a:cubicBezTo>
                    <a:cubicBezTo>
                      <a:pt x="16" y="20"/>
                      <a:pt x="20" y="15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6"/>
                      <a:pt x="7" y="4"/>
                      <a:pt x="10" y="4"/>
                    </a:cubicBezTo>
                    <a:cubicBezTo>
                      <a:pt x="13" y="4"/>
                      <a:pt x="16" y="6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74717" y="245562"/>
              <a:ext cx="218527" cy="218527"/>
              <a:chOff x="2863757" y="1582176"/>
              <a:chExt cx="218527" cy="218527"/>
            </a:xfrm>
            <a:grpFill/>
          </p:grpSpPr>
          <p:sp>
            <p:nvSpPr>
              <p:cNvPr id="451" name="Oval 450"/>
              <p:cNvSpPr>
                <a:spLocks noChangeArrowheads="1"/>
              </p:cNvSpPr>
              <p:nvPr/>
            </p:nvSpPr>
            <p:spPr bwMode="auto">
              <a:xfrm>
                <a:off x="3003668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2" name="Oval 451"/>
              <p:cNvSpPr>
                <a:spLocks noChangeArrowheads="1"/>
              </p:cNvSpPr>
              <p:nvPr/>
            </p:nvSpPr>
            <p:spPr bwMode="auto">
              <a:xfrm>
                <a:off x="2925051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3" name="Freeform 452"/>
              <p:cNvSpPr>
                <a:spLocks noEditPoints="1"/>
              </p:cNvSpPr>
              <p:nvPr/>
            </p:nvSpPr>
            <p:spPr bwMode="auto">
              <a:xfrm>
                <a:off x="2863757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7" y="100"/>
                      <a:pt x="100" y="78"/>
                      <a:pt x="100" y="50"/>
                    </a:cubicBezTo>
                    <a:cubicBezTo>
                      <a:pt x="100" y="22"/>
                      <a:pt x="77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4" y="96"/>
                      <a:pt x="4" y="75"/>
                      <a:pt x="4" y="50"/>
                    </a:cubicBezTo>
                    <a:cubicBezTo>
                      <a:pt x="4" y="25"/>
                      <a:pt x="24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396750" y="1582176"/>
              <a:ext cx="218527" cy="218527"/>
              <a:chOff x="3396750" y="1582176"/>
              <a:chExt cx="218527" cy="218527"/>
            </a:xfrm>
            <a:grpFill/>
          </p:grpSpPr>
          <p:sp>
            <p:nvSpPr>
              <p:cNvPr id="447" name="Rectangle 24"/>
              <p:cNvSpPr>
                <a:spLocks noChangeArrowheads="1"/>
              </p:cNvSpPr>
              <p:nvPr/>
            </p:nvSpPr>
            <p:spPr bwMode="auto">
              <a:xfrm>
                <a:off x="3466039" y="1731414"/>
                <a:ext cx="7861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8" name="Oval 25"/>
              <p:cNvSpPr>
                <a:spLocks noChangeArrowheads="1"/>
              </p:cNvSpPr>
              <p:nvPr/>
            </p:nvSpPr>
            <p:spPr bwMode="auto">
              <a:xfrm>
                <a:off x="3458044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9" name="Freeform 26"/>
              <p:cNvSpPr>
                <a:spLocks noEditPoints="1"/>
              </p:cNvSpPr>
              <p:nvPr/>
            </p:nvSpPr>
            <p:spPr bwMode="auto">
              <a:xfrm>
                <a:off x="3396750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0" name="Oval 27"/>
              <p:cNvSpPr>
                <a:spLocks noChangeArrowheads="1"/>
              </p:cNvSpPr>
              <p:nvPr/>
            </p:nvSpPr>
            <p:spPr bwMode="auto">
              <a:xfrm>
                <a:off x="3536661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55707" y="1147908"/>
              <a:ext cx="218527" cy="218527"/>
              <a:chOff x="3929743" y="1582176"/>
              <a:chExt cx="218527" cy="218527"/>
            </a:xfrm>
            <a:grpFill/>
          </p:grpSpPr>
          <p:sp>
            <p:nvSpPr>
              <p:cNvPr id="443" name="Freeform 28"/>
              <p:cNvSpPr>
                <a:spLocks/>
              </p:cNvSpPr>
              <p:nvPr/>
            </p:nvSpPr>
            <p:spPr bwMode="auto">
              <a:xfrm>
                <a:off x="3991038" y="1722087"/>
                <a:ext cx="95939" cy="26650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4" name="Oval 29"/>
              <p:cNvSpPr>
                <a:spLocks noChangeArrowheads="1"/>
              </p:cNvSpPr>
              <p:nvPr/>
            </p:nvSpPr>
            <p:spPr bwMode="auto">
              <a:xfrm>
                <a:off x="3991038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5" name="Freeform 30"/>
              <p:cNvSpPr>
                <a:spLocks noEditPoints="1"/>
              </p:cNvSpPr>
              <p:nvPr/>
            </p:nvSpPr>
            <p:spPr bwMode="auto">
              <a:xfrm>
                <a:off x="3929743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6" name="Oval 31"/>
              <p:cNvSpPr>
                <a:spLocks noChangeArrowheads="1"/>
              </p:cNvSpPr>
              <p:nvPr/>
            </p:nvSpPr>
            <p:spPr bwMode="auto">
              <a:xfrm>
                <a:off x="4069654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828906" y="3733030"/>
              <a:ext cx="218527" cy="218527"/>
              <a:chOff x="4462736" y="1582176"/>
              <a:chExt cx="218527" cy="218527"/>
            </a:xfrm>
            <a:grpFill/>
          </p:grpSpPr>
          <p:sp>
            <p:nvSpPr>
              <p:cNvPr id="439" name="Freeform 32"/>
              <p:cNvSpPr>
                <a:spLocks/>
              </p:cNvSpPr>
              <p:nvPr/>
            </p:nvSpPr>
            <p:spPr bwMode="auto">
              <a:xfrm>
                <a:off x="4524031" y="1722087"/>
                <a:ext cx="95939" cy="26650"/>
              </a:xfrm>
              <a:custGeom>
                <a:avLst/>
                <a:gdLst>
                  <a:gd name="T0" fmla="*/ 0 w 44"/>
                  <a:gd name="T1" fmla="*/ 8 h 12"/>
                  <a:gd name="T2" fmla="*/ 0 w 44"/>
                  <a:gd name="T3" fmla="*/ 12 h 12"/>
                  <a:gd name="T4" fmla="*/ 22 w 44"/>
                  <a:gd name="T5" fmla="*/ 4 h 12"/>
                  <a:gd name="T6" fmla="*/ 44 w 44"/>
                  <a:gd name="T7" fmla="*/ 12 h 12"/>
                  <a:gd name="T8" fmla="*/ 44 w 44"/>
                  <a:gd name="T9" fmla="*/ 8 h 12"/>
                  <a:gd name="T10" fmla="*/ 22 w 44"/>
                  <a:gd name="T11" fmla="*/ 0 h 12"/>
                  <a:gd name="T12" fmla="*/ 0 w 44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8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8" y="4"/>
                      <a:pt x="22" y="4"/>
                    </a:cubicBezTo>
                    <a:cubicBezTo>
                      <a:pt x="36" y="4"/>
                      <a:pt x="44" y="12"/>
                      <a:pt x="44" y="12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36" y="0"/>
                      <a:pt x="22" y="0"/>
                    </a:cubicBezTo>
                    <a:cubicBezTo>
                      <a:pt x="8" y="0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0" name="Oval 33"/>
              <p:cNvSpPr>
                <a:spLocks noChangeArrowheads="1"/>
              </p:cNvSpPr>
              <p:nvPr/>
            </p:nvSpPr>
            <p:spPr bwMode="auto">
              <a:xfrm>
                <a:off x="4602648" y="166079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1" name="Oval 34"/>
              <p:cNvSpPr>
                <a:spLocks noChangeArrowheads="1"/>
              </p:cNvSpPr>
              <p:nvPr/>
            </p:nvSpPr>
            <p:spPr bwMode="auto">
              <a:xfrm>
                <a:off x="4524031" y="166079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2" name="Freeform 35"/>
              <p:cNvSpPr>
                <a:spLocks noEditPoints="1"/>
              </p:cNvSpPr>
              <p:nvPr/>
            </p:nvSpPr>
            <p:spPr bwMode="auto">
              <a:xfrm>
                <a:off x="4462736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221164" y="161006"/>
              <a:ext cx="218527" cy="218527"/>
              <a:chOff x="4995729" y="1582176"/>
              <a:chExt cx="218527" cy="218527"/>
            </a:xfrm>
            <a:grpFill/>
          </p:grpSpPr>
          <p:sp>
            <p:nvSpPr>
              <p:cNvPr id="435" name="Freeform 36"/>
              <p:cNvSpPr>
                <a:spLocks noEditPoints="1"/>
              </p:cNvSpPr>
              <p:nvPr/>
            </p:nvSpPr>
            <p:spPr bwMode="auto">
              <a:xfrm>
                <a:off x="5083673" y="1714092"/>
                <a:ext cx="42639" cy="42639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6" name="Oval 37"/>
              <p:cNvSpPr>
                <a:spLocks noChangeArrowheads="1"/>
              </p:cNvSpPr>
              <p:nvPr/>
            </p:nvSpPr>
            <p:spPr bwMode="auto">
              <a:xfrm>
                <a:off x="5057024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7" name="Freeform 38"/>
              <p:cNvSpPr>
                <a:spLocks noEditPoints="1"/>
              </p:cNvSpPr>
              <p:nvPr/>
            </p:nvSpPr>
            <p:spPr bwMode="auto">
              <a:xfrm>
                <a:off x="4995729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8" name="Oval 39"/>
              <p:cNvSpPr>
                <a:spLocks noChangeArrowheads="1"/>
              </p:cNvSpPr>
              <p:nvPr/>
            </p:nvSpPr>
            <p:spPr bwMode="auto">
              <a:xfrm>
                <a:off x="5135641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528723" y="1578179"/>
              <a:ext cx="218527" cy="218527"/>
              <a:chOff x="5528723" y="1578179"/>
              <a:chExt cx="218527" cy="218527"/>
            </a:xfrm>
            <a:grpFill/>
          </p:grpSpPr>
          <p:sp>
            <p:nvSpPr>
              <p:cNvPr id="431" name="Oval 40"/>
              <p:cNvSpPr>
                <a:spLocks noChangeArrowheads="1"/>
              </p:cNvSpPr>
              <p:nvPr/>
            </p:nvSpPr>
            <p:spPr bwMode="auto">
              <a:xfrm>
                <a:off x="5590017" y="164746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2" name="Freeform 41"/>
              <p:cNvSpPr>
                <a:spLocks noEditPoints="1"/>
              </p:cNvSpPr>
              <p:nvPr/>
            </p:nvSpPr>
            <p:spPr bwMode="auto">
              <a:xfrm>
                <a:off x="5599345" y="1708762"/>
                <a:ext cx="78617" cy="43972"/>
              </a:xfrm>
              <a:custGeom>
                <a:avLst/>
                <a:gdLst>
                  <a:gd name="T0" fmla="*/ 18 w 36"/>
                  <a:gd name="T1" fmla="*/ 0 h 20"/>
                  <a:gd name="T2" fmla="*/ 0 w 36"/>
                  <a:gd name="T3" fmla="*/ 10 h 20"/>
                  <a:gd name="T4" fmla="*/ 18 w 36"/>
                  <a:gd name="T5" fmla="*/ 20 h 20"/>
                  <a:gd name="T6" fmla="*/ 36 w 36"/>
                  <a:gd name="T7" fmla="*/ 10 h 20"/>
                  <a:gd name="T8" fmla="*/ 18 w 36"/>
                  <a:gd name="T9" fmla="*/ 0 h 20"/>
                  <a:gd name="T10" fmla="*/ 18 w 36"/>
                  <a:gd name="T11" fmla="*/ 16 h 20"/>
                  <a:gd name="T12" fmla="*/ 4 w 36"/>
                  <a:gd name="T13" fmla="*/ 10 h 20"/>
                  <a:gd name="T14" fmla="*/ 18 w 36"/>
                  <a:gd name="T15" fmla="*/ 4 h 20"/>
                  <a:gd name="T16" fmla="*/ 32 w 36"/>
                  <a:gd name="T17" fmla="*/ 10 h 20"/>
                  <a:gd name="T18" fmla="*/ 18 w 36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0">
                    <a:moveTo>
                      <a:pt x="18" y="0"/>
                    </a:moveTo>
                    <a:cubicBezTo>
                      <a:pt x="8" y="0"/>
                      <a:pt x="0" y="5"/>
                      <a:pt x="0" y="10"/>
                    </a:cubicBezTo>
                    <a:cubicBezTo>
                      <a:pt x="0" y="16"/>
                      <a:pt x="8" y="20"/>
                      <a:pt x="18" y="20"/>
                    </a:cubicBezTo>
                    <a:cubicBezTo>
                      <a:pt x="28" y="20"/>
                      <a:pt x="36" y="16"/>
                      <a:pt x="36" y="10"/>
                    </a:cubicBezTo>
                    <a:cubicBezTo>
                      <a:pt x="36" y="5"/>
                      <a:pt x="28" y="0"/>
                      <a:pt x="18" y="0"/>
                    </a:cubicBezTo>
                    <a:close/>
                    <a:moveTo>
                      <a:pt x="18" y="16"/>
                    </a:moveTo>
                    <a:cubicBezTo>
                      <a:pt x="10" y="16"/>
                      <a:pt x="4" y="13"/>
                      <a:pt x="4" y="10"/>
                    </a:cubicBezTo>
                    <a:cubicBezTo>
                      <a:pt x="4" y="7"/>
                      <a:pt x="10" y="4"/>
                      <a:pt x="18" y="4"/>
                    </a:cubicBezTo>
                    <a:cubicBezTo>
                      <a:pt x="26" y="4"/>
                      <a:pt x="32" y="7"/>
                      <a:pt x="32" y="10"/>
                    </a:cubicBezTo>
                    <a:cubicBezTo>
                      <a:pt x="32" y="13"/>
                      <a:pt x="26" y="16"/>
                      <a:pt x="1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3" name="Freeform 42"/>
              <p:cNvSpPr>
                <a:spLocks noEditPoints="1"/>
              </p:cNvSpPr>
              <p:nvPr/>
            </p:nvSpPr>
            <p:spPr bwMode="auto">
              <a:xfrm>
                <a:off x="5528723" y="1578179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4" name="Oval 43"/>
              <p:cNvSpPr>
                <a:spLocks noChangeArrowheads="1"/>
              </p:cNvSpPr>
              <p:nvPr/>
            </p:nvSpPr>
            <p:spPr bwMode="auto">
              <a:xfrm>
                <a:off x="5668634" y="164746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131671" y="245562"/>
              <a:ext cx="218527" cy="218527"/>
              <a:chOff x="6061716" y="1582176"/>
              <a:chExt cx="218527" cy="218527"/>
            </a:xfrm>
            <a:grpFill/>
          </p:grpSpPr>
          <p:sp>
            <p:nvSpPr>
              <p:cNvPr id="427" name="Freeform 44"/>
              <p:cNvSpPr>
                <a:spLocks/>
              </p:cNvSpPr>
              <p:nvPr/>
            </p:nvSpPr>
            <p:spPr bwMode="auto">
              <a:xfrm>
                <a:off x="6132338" y="1722087"/>
                <a:ext cx="78617" cy="26650"/>
              </a:xfrm>
              <a:custGeom>
                <a:avLst/>
                <a:gdLst>
                  <a:gd name="T0" fmla="*/ 32 w 36"/>
                  <a:gd name="T1" fmla="*/ 2 h 12"/>
                  <a:gd name="T2" fmla="*/ 26 w 36"/>
                  <a:gd name="T3" fmla="*/ 8 h 12"/>
                  <a:gd name="T4" fmla="*/ 14 w 36"/>
                  <a:gd name="T5" fmla="*/ 8 h 12"/>
                  <a:gd name="T6" fmla="*/ 0 w 36"/>
                  <a:gd name="T7" fmla="*/ 8 h 12"/>
                  <a:gd name="T8" fmla="*/ 0 w 36"/>
                  <a:gd name="T9" fmla="*/ 12 h 12"/>
                  <a:gd name="T10" fmla="*/ 14 w 36"/>
                  <a:gd name="T11" fmla="*/ 12 h 12"/>
                  <a:gd name="T12" fmla="*/ 28 w 36"/>
                  <a:gd name="T13" fmla="*/ 12 h 12"/>
                  <a:gd name="T14" fmla="*/ 36 w 36"/>
                  <a:gd name="T15" fmla="*/ 4 h 12"/>
                  <a:gd name="T16" fmla="*/ 36 w 36"/>
                  <a:gd name="T17" fmla="*/ 0 h 12"/>
                  <a:gd name="T18" fmla="*/ 32 w 36"/>
                  <a:gd name="T19" fmla="*/ 0 h 12"/>
                  <a:gd name="T20" fmla="*/ 32 w 36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2">
                    <a:moveTo>
                      <a:pt x="32" y="2"/>
                    </a:moveTo>
                    <a:cubicBezTo>
                      <a:pt x="32" y="5"/>
                      <a:pt x="29" y="8"/>
                      <a:pt x="26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2" y="12"/>
                      <a:pt x="36" y="8"/>
                      <a:pt x="36" y="4"/>
                    </a:cubicBezTo>
                    <a:cubicBezTo>
                      <a:pt x="36" y="2"/>
                      <a:pt x="36" y="0"/>
                      <a:pt x="36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8" name="Rectangle 45"/>
              <p:cNvSpPr>
                <a:spLocks noChangeArrowheads="1"/>
              </p:cNvSpPr>
              <p:nvPr/>
            </p:nvSpPr>
            <p:spPr bwMode="auto">
              <a:xfrm>
                <a:off x="6123010" y="1660793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9" name="Oval 46"/>
              <p:cNvSpPr>
                <a:spLocks noChangeArrowheads="1"/>
              </p:cNvSpPr>
              <p:nvPr/>
            </p:nvSpPr>
            <p:spPr bwMode="auto">
              <a:xfrm>
                <a:off x="6201627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0" name="Freeform 47"/>
              <p:cNvSpPr>
                <a:spLocks noEditPoints="1"/>
              </p:cNvSpPr>
              <p:nvPr/>
            </p:nvSpPr>
            <p:spPr bwMode="auto">
              <a:xfrm>
                <a:off x="6061716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986140" y="1302986"/>
              <a:ext cx="382203" cy="382203"/>
              <a:chOff x="6597374" y="1582176"/>
              <a:chExt cx="218527" cy="218527"/>
            </a:xfrm>
            <a:grpFill/>
          </p:grpSpPr>
          <p:sp>
            <p:nvSpPr>
              <p:cNvPr id="423" name="Oval 48"/>
              <p:cNvSpPr>
                <a:spLocks noChangeArrowheads="1"/>
              </p:cNvSpPr>
              <p:nvPr/>
            </p:nvSpPr>
            <p:spPr bwMode="auto">
              <a:xfrm>
                <a:off x="6658668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4" name="Oval 49"/>
              <p:cNvSpPr>
                <a:spLocks noChangeArrowheads="1"/>
              </p:cNvSpPr>
              <p:nvPr/>
            </p:nvSpPr>
            <p:spPr bwMode="auto">
              <a:xfrm>
                <a:off x="6737285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5" name="Freeform 50"/>
              <p:cNvSpPr>
                <a:spLocks noEditPoints="1"/>
              </p:cNvSpPr>
              <p:nvPr/>
            </p:nvSpPr>
            <p:spPr bwMode="auto">
              <a:xfrm>
                <a:off x="6597374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8"/>
                      <a:pt x="23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6" y="4"/>
                      <a:pt x="96" y="25"/>
                      <a:pt x="96" y="50"/>
                    </a:cubicBezTo>
                    <a:cubicBezTo>
                      <a:pt x="96" y="75"/>
                      <a:pt x="76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6" name="Freeform 51"/>
              <p:cNvSpPr>
                <a:spLocks noEditPoints="1"/>
              </p:cNvSpPr>
              <p:nvPr/>
            </p:nvSpPr>
            <p:spPr bwMode="auto">
              <a:xfrm>
                <a:off x="6641346" y="1714092"/>
                <a:ext cx="130583" cy="51966"/>
              </a:xfrm>
              <a:custGeom>
                <a:avLst/>
                <a:gdLst>
                  <a:gd name="T0" fmla="*/ 30 w 60"/>
                  <a:gd name="T1" fmla="*/ 24 h 24"/>
                  <a:gd name="T2" fmla="*/ 60 w 60"/>
                  <a:gd name="T3" fmla="*/ 0 h 24"/>
                  <a:gd name="T4" fmla="*/ 0 w 60"/>
                  <a:gd name="T5" fmla="*/ 0 h 24"/>
                  <a:gd name="T6" fmla="*/ 30 w 60"/>
                  <a:gd name="T7" fmla="*/ 24 h 24"/>
                  <a:gd name="T8" fmla="*/ 30 w 60"/>
                  <a:gd name="T9" fmla="*/ 20 h 24"/>
                  <a:gd name="T10" fmla="*/ 6 w 60"/>
                  <a:gd name="T11" fmla="*/ 4 h 24"/>
                  <a:gd name="T12" fmla="*/ 55 w 60"/>
                  <a:gd name="T13" fmla="*/ 4 h 24"/>
                  <a:gd name="T14" fmla="*/ 30 w 60"/>
                  <a:gd name="T15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30" y="24"/>
                    </a:moveTo>
                    <a:cubicBezTo>
                      <a:pt x="56" y="24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24"/>
                      <a:pt x="30" y="24"/>
                    </a:cubicBezTo>
                    <a:close/>
                    <a:moveTo>
                      <a:pt x="30" y="20"/>
                    </a:moveTo>
                    <a:cubicBezTo>
                      <a:pt x="11" y="20"/>
                      <a:pt x="6" y="4"/>
                      <a:pt x="6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0" y="20"/>
                      <a:pt x="3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632609" y="2123120"/>
              <a:ext cx="218527" cy="218527"/>
              <a:chOff x="7127702" y="1582176"/>
              <a:chExt cx="218527" cy="218527"/>
            </a:xfrm>
            <a:grpFill/>
          </p:grpSpPr>
          <p:sp>
            <p:nvSpPr>
              <p:cNvPr id="419" name="Rectangle 52"/>
              <p:cNvSpPr>
                <a:spLocks noChangeArrowheads="1"/>
              </p:cNvSpPr>
              <p:nvPr/>
            </p:nvSpPr>
            <p:spPr bwMode="auto">
              <a:xfrm>
                <a:off x="7181001" y="1652798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0" name="Rectangle 53"/>
              <p:cNvSpPr>
                <a:spLocks noChangeArrowheads="1"/>
              </p:cNvSpPr>
              <p:nvPr/>
            </p:nvSpPr>
            <p:spPr bwMode="auto">
              <a:xfrm>
                <a:off x="7259618" y="1652798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1" name="Freeform 54"/>
              <p:cNvSpPr>
                <a:spLocks noEditPoints="1"/>
              </p:cNvSpPr>
              <p:nvPr/>
            </p:nvSpPr>
            <p:spPr bwMode="auto">
              <a:xfrm>
                <a:off x="7171674" y="1714092"/>
                <a:ext cx="130583" cy="51966"/>
              </a:xfrm>
              <a:custGeom>
                <a:avLst/>
                <a:gdLst>
                  <a:gd name="T0" fmla="*/ 30 w 60"/>
                  <a:gd name="T1" fmla="*/ 24 h 24"/>
                  <a:gd name="T2" fmla="*/ 60 w 60"/>
                  <a:gd name="T3" fmla="*/ 0 h 24"/>
                  <a:gd name="T4" fmla="*/ 0 w 60"/>
                  <a:gd name="T5" fmla="*/ 0 h 24"/>
                  <a:gd name="T6" fmla="*/ 30 w 60"/>
                  <a:gd name="T7" fmla="*/ 24 h 24"/>
                  <a:gd name="T8" fmla="*/ 30 w 60"/>
                  <a:gd name="T9" fmla="*/ 20 h 24"/>
                  <a:gd name="T10" fmla="*/ 5 w 60"/>
                  <a:gd name="T11" fmla="*/ 4 h 24"/>
                  <a:gd name="T12" fmla="*/ 55 w 60"/>
                  <a:gd name="T13" fmla="*/ 4 h 24"/>
                  <a:gd name="T14" fmla="*/ 30 w 60"/>
                  <a:gd name="T15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30" y="24"/>
                    </a:moveTo>
                    <a:cubicBezTo>
                      <a:pt x="56" y="24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24"/>
                      <a:pt x="30" y="24"/>
                    </a:cubicBezTo>
                    <a:close/>
                    <a:moveTo>
                      <a:pt x="30" y="20"/>
                    </a:moveTo>
                    <a:cubicBezTo>
                      <a:pt x="11" y="20"/>
                      <a:pt x="5" y="4"/>
                      <a:pt x="5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0" y="20"/>
                      <a:pt x="3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2" name="Freeform 55"/>
              <p:cNvSpPr>
                <a:spLocks noEditPoints="1"/>
              </p:cNvSpPr>
              <p:nvPr/>
            </p:nvSpPr>
            <p:spPr bwMode="auto">
              <a:xfrm>
                <a:off x="7127702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920440" y="1337989"/>
              <a:ext cx="218527" cy="218527"/>
              <a:chOff x="7660695" y="1582176"/>
              <a:chExt cx="218527" cy="218527"/>
            </a:xfrm>
            <a:grpFill/>
          </p:grpSpPr>
          <p:sp>
            <p:nvSpPr>
              <p:cNvPr id="415" name="Freeform 56"/>
              <p:cNvSpPr>
                <a:spLocks/>
              </p:cNvSpPr>
              <p:nvPr/>
            </p:nvSpPr>
            <p:spPr bwMode="auto">
              <a:xfrm>
                <a:off x="7721989" y="1652798"/>
                <a:ext cx="35977" cy="17322"/>
              </a:xfrm>
              <a:custGeom>
                <a:avLst/>
                <a:gdLst>
                  <a:gd name="T0" fmla="*/ 12 w 16"/>
                  <a:gd name="T1" fmla="*/ 8 h 8"/>
                  <a:gd name="T2" fmla="*/ 16 w 16"/>
                  <a:gd name="T3" fmla="*/ 4 h 8"/>
                  <a:gd name="T4" fmla="*/ 12 w 16"/>
                  <a:gd name="T5" fmla="*/ 0 h 8"/>
                  <a:gd name="T6" fmla="*/ 0 w 16"/>
                  <a:gd name="T7" fmla="*/ 0 h 8"/>
                  <a:gd name="T8" fmla="*/ 0 w 16"/>
                  <a:gd name="T9" fmla="*/ 4 h 8"/>
                  <a:gd name="T10" fmla="*/ 8 w 16"/>
                  <a:gd name="T11" fmla="*/ 4 h 8"/>
                  <a:gd name="T12" fmla="*/ 12 w 1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12" y="8"/>
                    </a:moveTo>
                    <a:cubicBezTo>
                      <a:pt x="14" y="8"/>
                      <a:pt x="16" y="6"/>
                      <a:pt x="16" y="4"/>
                    </a:cubicBezTo>
                    <a:cubicBezTo>
                      <a:pt x="16" y="2"/>
                      <a:pt x="14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10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6" name="Freeform 57"/>
              <p:cNvSpPr>
                <a:spLocks noEditPoints="1"/>
              </p:cNvSpPr>
              <p:nvPr/>
            </p:nvSpPr>
            <p:spPr bwMode="auto">
              <a:xfrm>
                <a:off x="7660695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7" name="Freeform 58"/>
              <p:cNvSpPr>
                <a:spLocks/>
              </p:cNvSpPr>
              <p:nvPr/>
            </p:nvSpPr>
            <p:spPr bwMode="auto">
              <a:xfrm>
                <a:off x="7731317" y="1722087"/>
                <a:ext cx="78617" cy="26650"/>
              </a:xfrm>
              <a:custGeom>
                <a:avLst/>
                <a:gdLst>
                  <a:gd name="T0" fmla="*/ 32 w 36"/>
                  <a:gd name="T1" fmla="*/ 2 h 12"/>
                  <a:gd name="T2" fmla="*/ 26 w 36"/>
                  <a:gd name="T3" fmla="*/ 8 h 12"/>
                  <a:gd name="T4" fmla="*/ 14 w 36"/>
                  <a:gd name="T5" fmla="*/ 8 h 12"/>
                  <a:gd name="T6" fmla="*/ 0 w 36"/>
                  <a:gd name="T7" fmla="*/ 8 h 12"/>
                  <a:gd name="T8" fmla="*/ 0 w 36"/>
                  <a:gd name="T9" fmla="*/ 12 h 12"/>
                  <a:gd name="T10" fmla="*/ 14 w 36"/>
                  <a:gd name="T11" fmla="*/ 12 h 12"/>
                  <a:gd name="T12" fmla="*/ 28 w 36"/>
                  <a:gd name="T13" fmla="*/ 12 h 12"/>
                  <a:gd name="T14" fmla="*/ 36 w 36"/>
                  <a:gd name="T15" fmla="*/ 4 h 12"/>
                  <a:gd name="T16" fmla="*/ 36 w 36"/>
                  <a:gd name="T17" fmla="*/ 0 h 12"/>
                  <a:gd name="T18" fmla="*/ 32 w 36"/>
                  <a:gd name="T19" fmla="*/ 0 h 12"/>
                  <a:gd name="T20" fmla="*/ 32 w 36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2">
                    <a:moveTo>
                      <a:pt x="32" y="2"/>
                    </a:moveTo>
                    <a:cubicBezTo>
                      <a:pt x="32" y="5"/>
                      <a:pt x="29" y="8"/>
                      <a:pt x="26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2" y="12"/>
                      <a:pt x="36" y="8"/>
                      <a:pt x="36" y="4"/>
                    </a:cubicBezTo>
                    <a:cubicBezTo>
                      <a:pt x="36" y="2"/>
                      <a:pt x="36" y="0"/>
                      <a:pt x="36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8" name="Freeform 59"/>
              <p:cNvSpPr>
                <a:spLocks/>
              </p:cNvSpPr>
              <p:nvPr/>
            </p:nvSpPr>
            <p:spPr bwMode="auto">
              <a:xfrm>
                <a:off x="7783283" y="1652798"/>
                <a:ext cx="34645" cy="17322"/>
              </a:xfrm>
              <a:custGeom>
                <a:avLst/>
                <a:gdLst>
                  <a:gd name="T0" fmla="*/ 12 w 16"/>
                  <a:gd name="T1" fmla="*/ 0 h 8"/>
                  <a:gd name="T2" fmla="*/ 0 w 16"/>
                  <a:gd name="T3" fmla="*/ 0 h 8"/>
                  <a:gd name="T4" fmla="*/ 0 w 16"/>
                  <a:gd name="T5" fmla="*/ 4 h 8"/>
                  <a:gd name="T6" fmla="*/ 8 w 16"/>
                  <a:gd name="T7" fmla="*/ 4 h 8"/>
                  <a:gd name="T8" fmla="*/ 12 w 16"/>
                  <a:gd name="T9" fmla="*/ 8 h 8"/>
                  <a:gd name="T10" fmla="*/ 16 w 16"/>
                  <a:gd name="T11" fmla="*/ 4 h 8"/>
                  <a:gd name="T12" fmla="*/ 12 w 16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10" y="8"/>
                      <a:pt x="12" y="8"/>
                    </a:cubicBezTo>
                    <a:cubicBezTo>
                      <a:pt x="14" y="8"/>
                      <a:pt x="16" y="6"/>
                      <a:pt x="16" y="4"/>
                    </a:cubicBezTo>
                    <a:cubicBezTo>
                      <a:pt x="16" y="2"/>
                      <a:pt x="14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49929" y="6210355"/>
              <a:ext cx="218527" cy="218527"/>
              <a:chOff x="1264778" y="2116502"/>
              <a:chExt cx="218527" cy="218527"/>
            </a:xfrm>
            <a:grpFill/>
          </p:grpSpPr>
          <p:sp>
            <p:nvSpPr>
              <p:cNvPr id="411" name="Freeform 60"/>
              <p:cNvSpPr>
                <a:spLocks/>
              </p:cNvSpPr>
              <p:nvPr/>
            </p:nvSpPr>
            <p:spPr bwMode="auto">
              <a:xfrm>
                <a:off x="1395361" y="2177796"/>
                <a:ext cx="34645" cy="26650"/>
              </a:xfrm>
              <a:custGeom>
                <a:avLst/>
                <a:gdLst>
                  <a:gd name="T0" fmla="*/ 0 w 26"/>
                  <a:gd name="T1" fmla="*/ 15 h 20"/>
                  <a:gd name="T2" fmla="*/ 3 w 26"/>
                  <a:gd name="T3" fmla="*/ 20 h 20"/>
                  <a:gd name="T4" fmla="*/ 26 w 26"/>
                  <a:gd name="T5" fmla="*/ 5 h 20"/>
                  <a:gd name="T6" fmla="*/ 23 w 26"/>
                  <a:gd name="T7" fmla="*/ 0 h 20"/>
                  <a:gd name="T8" fmla="*/ 0 w 26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0" y="15"/>
                    </a:moveTo>
                    <a:lnTo>
                      <a:pt x="3" y="20"/>
                    </a:lnTo>
                    <a:lnTo>
                      <a:pt x="26" y="5"/>
                    </a:lnTo>
                    <a:lnTo>
                      <a:pt x="23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2" name="Rectangle 61"/>
              <p:cNvSpPr>
                <a:spLocks noChangeArrowheads="1"/>
              </p:cNvSpPr>
              <p:nvPr/>
            </p:nvSpPr>
            <p:spPr bwMode="auto">
              <a:xfrm>
                <a:off x="1334067" y="2265740"/>
                <a:ext cx="7861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3" name="Freeform 62"/>
              <p:cNvSpPr>
                <a:spLocks/>
              </p:cNvSpPr>
              <p:nvPr/>
            </p:nvSpPr>
            <p:spPr bwMode="auto">
              <a:xfrm>
                <a:off x="1316745" y="2177796"/>
                <a:ext cx="34645" cy="26650"/>
              </a:xfrm>
              <a:custGeom>
                <a:avLst/>
                <a:gdLst>
                  <a:gd name="T0" fmla="*/ 26 w 26"/>
                  <a:gd name="T1" fmla="*/ 15 h 20"/>
                  <a:gd name="T2" fmla="*/ 3 w 26"/>
                  <a:gd name="T3" fmla="*/ 0 h 20"/>
                  <a:gd name="T4" fmla="*/ 0 w 26"/>
                  <a:gd name="T5" fmla="*/ 5 h 20"/>
                  <a:gd name="T6" fmla="*/ 23 w 26"/>
                  <a:gd name="T7" fmla="*/ 20 h 20"/>
                  <a:gd name="T8" fmla="*/ 26 w 26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15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20"/>
                    </a:ln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4" name="Freeform 63"/>
              <p:cNvSpPr>
                <a:spLocks noEditPoints="1"/>
              </p:cNvSpPr>
              <p:nvPr/>
            </p:nvSpPr>
            <p:spPr bwMode="auto">
              <a:xfrm>
                <a:off x="1264778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797771" y="2116502"/>
              <a:ext cx="218527" cy="218527"/>
              <a:chOff x="1797771" y="2116502"/>
              <a:chExt cx="218527" cy="218527"/>
            </a:xfrm>
            <a:grpFill/>
          </p:grpSpPr>
          <p:sp>
            <p:nvSpPr>
              <p:cNvPr id="407" name="Rectangle 64"/>
              <p:cNvSpPr>
                <a:spLocks noChangeArrowheads="1"/>
              </p:cNvSpPr>
              <p:nvPr/>
            </p:nvSpPr>
            <p:spPr bwMode="auto">
              <a:xfrm>
                <a:off x="1849738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8" name="Rectangle 65"/>
              <p:cNvSpPr>
                <a:spLocks noChangeArrowheads="1"/>
              </p:cNvSpPr>
              <p:nvPr/>
            </p:nvSpPr>
            <p:spPr bwMode="auto">
              <a:xfrm>
                <a:off x="1928354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9" name="Rectangle 66"/>
              <p:cNvSpPr>
                <a:spLocks noChangeArrowheads="1"/>
              </p:cNvSpPr>
              <p:nvPr/>
            </p:nvSpPr>
            <p:spPr bwMode="auto">
              <a:xfrm>
                <a:off x="1867060" y="2265740"/>
                <a:ext cx="7861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0" name="Freeform 67"/>
              <p:cNvSpPr>
                <a:spLocks noEditPoints="1"/>
              </p:cNvSpPr>
              <p:nvPr/>
            </p:nvSpPr>
            <p:spPr bwMode="auto">
              <a:xfrm>
                <a:off x="1797771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1477149" y="2626842"/>
              <a:ext cx="218527" cy="218527"/>
              <a:chOff x="2330764" y="2116502"/>
              <a:chExt cx="218527" cy="218527"/>
            </a:xfrm>
            <a:grpFill/>
          </p:grpSpPr>
          <p:sp>
            <p:nvSpPr>
              <p:cNvPr id="403" name="Rectangle 68"/>
              <p:cNvSpPr>
                <a:spLocks noChangeArrowheads="1"/>
              </p:cNvSpPr>
              <p:nvPr/>
            </p:nvSpPr>
            <p:spPr bwMode="auto">
              <a:xfrm>
                <a:off x="2382731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4" name="Freeform 69"/>
              <p:cNvSpPr>
                <a:spLocks/>
              </p:cNvSpPr>
              <p:nvPr/>
            </p:nvSpPr>
            <p:spPr bwMode="auto">
              <a:xfrm>
                <a:off x="2392058" y="2256413"/>
                <a:ext cx="95939" cy="26650"/>
              </a:xfrm>
              <a:custGeom>
                <a:avLst/>
                <a:gdLst>
                  <a:gd name="T0" fmla="*/ 0 w 44"/>
                  <a:gd name="T1" fmla="*/ 8 h 12"/>
                  <a:gd name="T2" fmla="*/ 0 w 44"/>
                  <a:gd name="T3" fmla="*/ 12 h 12"/>
                  <a:gd name="T4" fmla="*/ 22 w 44"/>
                  <a:gd name="T5" fmla="*/ 4 h 12"/>
                  <a:gd name="T6" fmla="*/ 44 w 44"/>
                  <a:gd name="T7" fmla="*/ 12 h 12"/>
                  <a:gd name="T8" fmla="*/ 44 w 44"/>
                  <a:gd name="T9" fmla="*/ 8 h 12"/>
                  <a:gd name="T10" fmla="*/ 22 w 44"/>
                  <a:gd name="T11" fmla="*/ 0 h 12"/>
                  <a:gd name="T12" fmla="*/ 0 w 44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8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8" y="4"/>
                      <a:pt x="22" y="4"/>
                    </a:cubicBezTo>
                    <a:cubicBezTo>
                      <a:pt x="36" y="4"/>
                      <a:pt x="44" y="12"/>
                      <a:pt x="44" y="12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36" y="0"/>
                      <a:pt x="22" y="0"/>
                    </a:cubicBezTo>
                    <a:cubicBezTo>
                      <a:pt x="8" y="0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5" name="Freeform 70"/>
              <p:cNvSpPr>
                <a:spLocks noEditPoints="1"/>
              </p:cNvSpPr>
              <p:nvPr/>
            </p:nvSpPr>
            <p:spPr bwMode="auto">
              <a:xfrm>
                <a:off x="2330764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6" name="Rectangle 71"/>
              <p:cNvSpPr>
                <a:spLocks noChangeArrowheads="1"/>
              </p:cNvSpPr>
              <p:nvPr/>
            </p:nvSpPr>
            <p:spPr bwMode="auto">
              <a:xfrm>
                <a:off x="2461347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8486318" y="6291379"/>
              <a:ext cx="218527" cy="218527"/>
              <a:chOff x="2863757" y="2116502"/>
              <a:chExt cx="218527" cy="218527"/>
            </a:xfrm>
            <a:grpFill/>
          </p:grpSpPr>
          <p:sp>
            <p:nvSpPr>
              <p:cNvPr id="399" name="Rectangle 72"/>
              <p:cNvSpPr>
                <a:spLocks noChangeArrowheads="1"/>
              </p:cNvSpPr>
              <p:nvPr/>
            </p:nvSpPr>
            <p:spPr bwMode="auto">
              <a:xfrm>
                <a:off x="2994341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0" name="Freeform 73"/>
              <p:cNvSpPr>
                <a:spLocks/>
              </p:cNvSpPr>
              <p:nvPr/>
            </p:nvSpPr>
            <p:spPr bwMode="auto">
              <a:xfrm>
                <a:off x="2925051" y="2256413"/>
                <a:ext cx="95939" cy="26650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1" name="Rectangle 74"/>
              <p:cNvSpPr>
                <a:spLocks noChangeArrowheads="1"/>
              </p:cNvSpPr>
              <p:nvPr/>
            </p:nvSpPr>
            <p:spPr bwMode="auto">
              <a:xfrm>
                <a:off x="2915724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2" name="Freeform 75"/>
              <p:cNvSpPr>
                <a:spLocks noEditPoints="1"/>
              </p:cNvSpPr>
              <p:nvPr/>
            </p:nvSpPr>
            <p:spPr bwMode="auto">
              <a:xfrm>
                <a:off x="2863757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7" y="100"/>
                      <a:pt x="100" y="78"/>
                      <a:pt x="100" y="50"/>
                    </a:cubicBezTo>
                    <a:cubicBezTo>
                      <a:pt x="100" y="22"/>
                      <a:pt x="77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4" y="96"/>
                      <a:pt x="4" y="75"/>
                      <a:pt x="4" y="50"/>
                    </a:cubicBezTo>
                    <a:cubicBezTo>
                      <a:pt x="4" y="25"/>
                      <a:pt x="24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0052307" y="1932705"/>
              <a:ext cx="485603" cy="485603"/>
              <a:chOff x="3396750" y="2116502"/>
              <a:chExt cx="218527" cy="218527"/>
            </a:xfrm>
            <a:grpFill/>
          </p:grpSpPr>
          <p:sp>
            <p:nvSpPr>
              <p:cNvPr id="393" name="Freeform 76"/>
              <p:cNvSpPr>
                <a:spLocks/>
              </p:cNvSpPr>
              <p:nvPr/>
            </p:nvSpPr>
            <p:spPr bwMode="auto">
              <a:xfrm>
                <a:off x="3458044" y="2256413"/>
                <a:ext cx="95939" cy="26650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4" name="Oval 77"/>
              <p:cNvSpPr>
                <a:spLocks noChangeArrowheads="1"/>
              </p:cNvSpPr>
              <p:nvPr/>
            </p:nvSpPr>
            <p:spPr bwMode="auto">
              <a:xfrm>
                <a:off x="3458044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5" name="Freeform 78"/>
              <p:cNvSpPr>
                <a:spLocks/>
              </p:cNvSpPr>
              <p:nvPr/>
            </p:nvSpPr>
            <p:spPr bwMode="auto">
              <a:xfrm>
                <a:off x="3440723" y="2168469"/>
                <a:ext cx="34645" cy="26650"/>
              </a:xfrm>
              <a:custGeom>
                <a:avLst/>
                <a:gdLst>
                  <a:gd name="T0" fmla="*/ 23 w 26"/>
                  <a:gd name="T1" fmla="*/ 0 h 20"/>
                  <a:gd name="T2" fmla="*/ 0 w 26"/>
                  <a:gd name="T3" fmla="*/ 15 h 20"/>
                  <a:gd name="T4" fmla="*/ 3 w 26"/>
                  <a:gd name="T5" fmla="*/ 20 h 20"/>
                  <a:gd name="T6" fmla="*/ 26 w 26"/>
                  <a:gd name="T7" fmla="*/ 5 h 20"/>
                  <a:gd name="T8" fmla="*/ 23 w 2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3" y="0"/>
                    </a:move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6" name="Freeform 79"/>
              <p:cNvSpPr>
                <a:spLocks/>
              </p:cNvSpPr>
              <p:nvPr/>
            </p:nvSpPr>
            <p:spPr bwMode="auto">
              <a:xfrm>
                <a:off x="3536661" y="2168469"/>
                <a:ext cx="34645" cy="26650"/>
              </a:xfrm>
              <a:custGeom>
                <a:avLst/>
                <a:gdLst>
                  <a:gd name="T0" fmla="*/ 0 w 26"/>
                  <a:gd name="T1" fmla="*/ 5 h 20"/>
                  <a:gd name="T2" fmla="*/ 23 w 26"/>
                  <a:gd name="T3" fmla="*/ 20 h 20"/>
                  <a:gd name="T4" fmla="*/ 26 w 26"/>
                  <a:gd name="T5" fmla="*/ 15 h 20"/>
                  <a:gd name="T6" fmla="*/ 3 w 26"/>
                  <a:gd name="T7" fmla="*/ 0 h 20"/>
                  <a:gd name="T8" fmla="*/ 0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0" y="5"/>
                    </a:moveTo>
                    <a:lnTo>
                      <a:pt x="23" y="20"/>
                    </a:lnTo>
                    <a:lnTo>
                      <a:pt x="26" y="15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7" name="Freeform 80"/>
              <p:cNvSpPr>
                <a:spLocks noEditPoints="1"/>
              </p:cNvSpPr>
              <p:nvPr/>
            </p:nvSpPr>
            <p:spPr bwMode="auto">
              <a:xfrm>
                <a:off x="3396750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8" name="Oval 81"/>
              <p:cNvSpPr>
                <a:spLocks noChangeArrowheads="1"/>
              </p:cNvSpPr>
              <p:nvPr/>
            </p:nvSpPr>
            <p:spPr bwMode="auto">
              <a:xfrm>
                <a:off x="3536661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886558" y="3523100"/>
              <a:ext cx="218527" cy="218527"/>
              <a:chOff x="3932408" y="2116502"/>
              <a:chExt cx="218527" cy="218527"/>
            </a:xfrm>
            <a:grpFill/>
          </p:grpSpPr>
          <p:sp>
            <p:nvSpPr>
              <p:cNvPr id="389" name="Freeform 82"/>
              <p:cNvSpPr>
                <a:spLocks/>
              </p:cNvSpPr>
              <p:nvPr/>
            </p:nvSpPr>
            <p:spPr bwMode="auto">
              <a:xfrm>
                <a:off x="4001697" y="2256413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0" name="Rectangle 83"/>
              <p:cNvSpPr>
                <a:spLocks noChangeArrowheads="1"/>
              </p:cNvSpPr>
              <p:nvPr/>
            </p:nvSpPr>
            <p:spPr bwMode="auto">
              <a:xfrm>
                <a:off x="3981711" y="2195118"/>
                <a:ext cx="35977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1" name="Rectangle 84"/>
              <p:cNvSpPr>
                <a:spLocks noChangeArrowheads="1"/>
              </p:cNvSpPr>
              <p:nvPr/>
            </p:nvSpPr>
            <p:spPr bwMode="auto">
              <a:xfrm>
                <a:off x="4060327" y="2195118"/>
                <a:ext cx="35977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2" name="Freeform 85"/>
              <p:cNvSpPr>
                <a:spLocks noEditPoints="1"/>
              </p:cNvSpPr>
              <p:nvPr/>
            </p:nvSpPr>
            <p:spPr bwMode="auto">
              <a:xfrm>
                <a:off x="3932408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7" y="100"/>
                      <a:pt x="100" y="78"/>
                      <a:pt x="100" y="50"/>
                    </a:cubicBezTo>
                    <a:cubicBezTo>
                      <a:pt x="100" y="22"/>
                      <a:pt x="77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4" y="96"/>
                      <a:pt x="4" y="75"/>
                      <a:pt x="4" y="50"/>
                    </a:cubicBezTo>
                    <a:cubicBezTo>
                      <a:pt x="4" y="25"/>
                      <a:pt x="24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462736" y="2116502"/>
              <a:ext cx="218527" cy="218527"/>
              <a:chOff x="4462736" y="2116502"/>
              <a:chExt cx="218527" cy="218527"/>
            </a:xfrm>
            <a:grpFill/>
          </p:grpSpPr>
          <p:sp>
            <p:nvSpPr>
              <p:cNvPr id="383" name="Freeform 86"/>
              <p:cNvSpPr>
                <a:spLocks/>
              </p:cNvSpPr>
              <p:nvPr/>
            </p:nvSpPr>
            <p:spPr bwMode="auto">
              <a:xfrm>
                <a:off x="4524031" y="2256413"/>
                <a:ext cx="95939" cy="26650"/>
              </a:xfrm>
              <a:custGeom>
                <a:avLst/>
                <a:gdLst>
                  <a:gd name="T0" fmla="*/ 0 w 44"/>
                  <a:gd name="T1" fmla="*/ 8 h 12"/>
                  <a:gd name="T2" fmla="*/ 0 w 44"/>
                  <a:gd name="T3" fmla="*/ 12 h 12"/>
                  <a:gd name="T4" fmla="*/ 22 w 44"/>
                  <a:gd name="T5" fmla="*/ 4 h 12"/>
                  <a:gd name="T6" fmla="*/ 44 w 44"/>
                  <a:gd name="T7" fmla="*/ 12 h 12"/>
                  <a:gd name="T8" fmla="*/ 44 w 44"/>
                  <a:gd name="T9" fmla="*/ 8 h 12"/>
                  <a:gd name="T10" fmla="*/ 22 w 44"/>
                  <a:gd name="T11" fmla="*/ 0 h 12"/>
                  <a:gd name="T12" fmla="*/ 0 w 44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8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8" y="4"/>
                      <a:pt x="22" y="4"/>
                    </a:cubicBezTo>
                    <a:cubicBezTo>
                      <a:pt x="36" y="4"/>
                      <a:pt x="44" y="12"/>
                      <a:pt x="44" y="12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36" y="0"/>
                      <a:pt x="22" y="0"/>
                    </a:cubicBezTo>
                    <a:cubicBezTo>
                      <a:pt x="8" y="0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4" name="Freeform 87"/>
              <p:cNvSpPr>
                <a:spLocks/>
              </p:cNvSpPr>
              <p:nvPr/>
            </p:nvSpPr>
            <p:spPr bwMode="auto">
              <a:xfrm>
                <a:off x="4506709" y="2168469"/>
                <a:ext cx="34645" cy="26650"/>
              </a:xfrm>
              <a:custGeom>
                <a:avLst/>
                <a:gdLst>
                  <a:gd name="T0" fmla="*/ 23 w 26"/>
                  <a:gd name="T1" fmla="*/ 0 h 20"/>
                  <a:gd name="T2" fmla="*/ 0 w 26"/>
                  <a:gd name="T3" fmla="*/ 15 h 20"/>
                  <a:gd name="T4" fmla="*/ 3 w 26"/>
                  <a:gd name="T5" fmla="*/ 20 h 20"/>
                  <a:gd name="T6" fmla="*/ 26 w 26"/>
                  <a:gd name="T7" fmla="*/ 5 h 20"/>
                  <a:gd name="T8" fmla="*/ 23 w 2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3" y="0"/>
                    </a:move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5" name="Oval 88"/>
              <p:cNvSpPr>
                <a:spLocks noChangeArrowheads="1"/>
              </p:cNvSpPr>
              <p:nvPr/>
            </p:nvSpPr>
            <p:spPr bwMode="auto">
              <a:xfrm>
                <a:off x="4602648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6" name="Oval 89"/>
              <p:cNvSpPr>
                <a:spLocks noChangeArrowheads="1"/>
              </p:cNvSpPr>
              <p:nvPr/>
            </p:nvSpPr>
            <p:spPr bwMode="auto">
              <a:xfrm>
                <a:off x="4524031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7" name="Freeform 90"/>
              <p:cNvSpPr>
                <a:spLocks/>
              </p:cNvSpPr>
              <p:nvPr/>
            </p:nvSpPr>
            <p:spPr bwMode="auto">
              <a:xfrm>
                <a:off x="4602648" y="2168469"/>
                <a:ext cx="34645" cy="26650"/>
              </a:xfrm>
              <a:custGeom>
                <a:avLst/>
                <a:gdLst>
                  <a:gd name="T0" fmla="*/ 0 w 26"/>
                  <a:gd name="T1" fmla="*/ 5 h 20"/>
                  <a:gd name="T2" fmla="*/ 23 w 26"/>
                  <a:gd name="T3" fmla="*/ 20 h 20"/>
                  <a:gd name="T4" fmla="*/ 26 w 26"/>
                  <a:gd name="T5" fmla="*/ 15 h 20"/>
                  <a:gd name="T6" fmla="*/ 3 w 26"/>
                  <a:gd name="T7" fmla="*/ 0 h 20"/>
                  <a:gd name="T8" fmla="*/ 0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0" y="5"/>
                    </a:moveTo>
                    <a:lnTo>
                      <a:pt x="23" y="20"/>
                    </a:lnTo>
                    <a:lnTo>
                      <a:pt x="26" y="15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8" name="Freeform 91"/>
              <p:cNvSpPr>
                <a:spLocks noEditPoints="1"/>
              </p:cNvSpPr>
              <p:nvPr/>
            </p:nvSpPr>
            <p:spPr bwMode="auto">
              <a:xfrm>
                <a:off x="4462736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8337080" y="5632647"/>
              <a:ext cx="218527" cy="218527"/>
              <a:chOff x="4995729" y="2116502"/>
              <a:chExt cx="218527" cy="218527"/>
            </a:xfrm>
            <a:grpFill/>
          </p:grpSpPr>
          <p:sp>
            <p:nvSpPr>
              <p:cNvPr id="377" name="Rectangle 92"/>
              <p:cNvSpPr>
                <a:spLocks noChangeArrowheads="1"/>
              </p:cNvSpPr>
              <p:nvPr/>
            </p:nvSpPr>
            <p:spPr bwMode="auto">
              <a:xfrm>
                <a:off x="5066351" y="2265740"/>
                <a:ext cx="7861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8" name="Oval 93"/>
              <p:cNvSpPr>
                <a:spLocks noChangeArrowheads="1"/>
              </p:cNvSpPr>
              <p:nvPr/>
            </p:nvSpPr>
            <p:spPr bwMode="auto">
              <a:xfrm>
                <a:off x="5057024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5039702" y="2168469"/>
                <a:ext cx="34645" cy="26650"/>
              </a:xfrm>
              <a:custGeom>
                <a:avLst/>
                <a:gdLst>
                  <a:gd name="T0" fmla="*/ 23 w 26"/>
                  <a:gd name="T1" fmla="*/ 0 h 20"/>
                  <a:gd name="T2" fmla="*/ 0 w 26"/>
                  <a:gd name="T3" fmla="*/ 15 h 20"/>
                  <a:gd name="T4" fmla="*/ 3 w 26"/>
                  <a:gd name="T5" fmla="*/ 20 h 20"/>
                  <a:gd name="T6" fmla="*/ 26 w 26"/>
                  <a:gd name="T7" fmla="*/ 5 h 20"/>
                  <a:gd name="T8" fmla="*/ 23 w 2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3" y="0"/>
                    </a:move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5135641" y="2168469"/>
                <a:ext cx="34645" cy="26650"/>
              </a:xfrm>
              <a:custGeom>
                <a:avLst/>
                <a:gdLst>
                  <a:gd name="T0" fmla="*/ 0 w 26"/>
                  <a:gd name="T1" fmla="*/ 5 h 20"/>
                  <a:gd name="T2" fmla="*/ 23 w 26"/>
                  <a:gd name="T3" fmla="*/ 20 h 20"/>
                  <a:gd name="T4" fmla="*/ 26 w 26"/>
                  <a:gd name="T5" fmla="*/ 15 h 20"/>
                  <a:gd name="T6" fmla="*/ 3 w 26"/>
                  <a:gd name="T7" fmla="*/ 0 h 20"/>
                  <a:gd name="T8" fmla="*/ 0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0" y="5"/>
                    </a:moveTo>
                    <a:lnTo>
                      <a:pt x="23" y="20"/>
                    </a:lnTo>
                    <a:lnTo>
                      <a:pt x="26" y="15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1" name="Freeform 96"/>
              <p:cNvSpPr>
                <a:spLocks noEditPoints="1"/>
              </p:cNvSpPr>
              <p:nvPr/>
            </p:nvSpPr>
            <p:spPr bwMode="auto">
              <a:xfrm>
                <a:off x="4995729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5135641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528723" y="2116502"/>
              <a:ext cx="218527" cy="218527"/>
              <a:chOff x="5528723" y="2116502"/>
              <a:chExt cx="218527" cy="218527"/>
            </a:xfrm>
            <a:grpFill/>
          </p:grpSpPr>
          <p:sp>
            <p:nvSpPr>
              <p:cNvPr id="371" name="Oval 98"/>
              <p:cNvSpPr>
                <a:spLocks noChangeArrowheads="1"/>
              </p:cNvSpPr>
              <p:nvPr/>
            </p:nvSpPr>
            <p:spPr bwMode="auto">
              <a:xfrm>
                <a:off x="5590017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2" name="Freeform 99"/>
              <p:cNvSpPr>
                <a:spLocks/>
              </p:cNvSpPr>
              <p:nvPr/>
            </p:nvSpPr>
            <p:spPr bwMode="auto">
              <a:xfrm>
                <a:off x="5651311" y="2168469"/>
                <a:ext cx="34645" cy="26650"/>
              </a:xfrm>
              <a:custGeom>
                <a:avLst/>
                <a:gdLst>
                  <a:gd name="T0" fmla="*/ 26 w 26"/>
                  <a:gd name="T1" fmla="*/ 5 h 20"/>
                  <a:gd name="T2" fmla="*/ 23 w 26"/>
                  <a:gd name="T3" fmla="*/ 0 h 20"/>
                  <a:gd name="T4" fmla="*/ 0 w 26"/>
                  <a:gd name="T5" fmla="*/ 15 h 20"/>
                  <a:gd name="T6" fmla="*/ 3 w 26"/>
                  <a:gd name="T7" fmla="*/ 20 h 20"/>
                  <a:gd name="T8" fmla="*/ 26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5"/>
                    </a:moveTo>
                    <a:lnTo>
                      <a:pt x="23" y="0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3" name="Freeform 100"/>
              <p:cNvSpPr>
                <a:spLocks/>
              </p:cNvSpPr>
              <p:nvPr/>
            </p:nvSpPr>
            <p:spPr bwMode="auto">
              <a:xfrm>
                <a:off x="5590017" y="2168469"/>
                <a:ext cx="34645" cy="26650"/>
              </a:xfrm>
              <a:custGeom>
                <a:avLst/>
                <a:gdLst>
                  <a:gd name="T0" fmla="*/ 26 w 26"/>
                  <a:gd name="T1" fmla="*/ 15 h 20"/>
                  <a:gd name="T2" fmla="*/ 3 w 26"/>
                  <a:gd name="T3" fmla="*/ 0 h 20"/>
                  <a:gd name="T4" fmla="*/ 0 w 26"/>
                  <a:gd name="T5" fmla="*/ 5 h 20"/>
                  <a:gd name="T6" fmla="*/ 23 w 26"/>
                  <a:gd name="T7" fmla="*/ 20 h 20"/>
                  <a:gd name="T8" fmla="*/ 26 w 26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15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20"/>
                    </a:ln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4" name="Rectangle 101"/>
              <p:cNvSpPr>
                <a:spLocks noChangeArrowheads="1"/>
              </p:cNvSpPr>
              <p:nvPr/>
            </p:nvSpPr>
            <p:spPr bwMode="auto">
              <a:xfrm>
                <a:off x="5599345" y="2265740"/>
                <a:ext cx="7861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5" name="Oval 102"/>
              <p:cNvSpPr>
                <a:spLocks noChangeArrowheads="1"/>
              </p:cNvSpPr>
              <p:nvPr/>
            </p:nvSpPr>
            <p:spPr bwMode="auto">
              <a:xfrm>
                <a:off x="5668634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6" name="Freeform 103"/>
              <p:cNvSpPr>
                <a:spLocks noEditPoints="1"/>
              </p:cNvSpPr>
              <p:nvPr/>
            </p:nvSpPr>
            <p:spPr bwMode="auto">
              <a:xfrm>
                <a:off x="5528723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29923" y="3662071"/>
              <a:ext cx="218527" cy="218527"/>
              <a:chOff x="6061716" y="2116502"/>
              <a:chExt cx="218527" cy="218527"/>
            </a:xfrm>
            <a:grpFill/>
          </p:grpSpPr>
          <p:sp>
            <p:nvSpPr>
              <p:cNvPr id="365" name="Oval 104"/>
              <p:cNvSpPr>
                <a:spLocks noChangeArrowheads="1"/>
              </p:cNvSpPr>
              <p:nvPr/>
            </p:nvSpPr>
            <p:spPr bwMode="auto">
              <a:xfrm>
                <a:off x="6123010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6" name="Freeform 105"/>
              <p:cNvSpPr>
                <a:spLocks/>
              </p:cNvSpPr>
              <p:nvPr/>
            </p:nvSpPr>
            <p:spPr bwMode="auto">
              <a:xfrm>
                <a:off x="6132338" y="2256413"/>
                <a:ext cx="78617" cy="26650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7" name="Rectangle 106"/>
              <p:cNvSpPr>
                <a:spLocks noChangeArrowheads="1"/>
              </p:cNvSpPr>
              <p:nvPr/>
            </p:nvSpPr>
            <p:spPr bwMode="auto">
              <a:xfrm>
                <a:off x="6115015" y="2168469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8" name="Oval 107"/>
              <p:cNvSpPr>
                <a:spLocks noChangeArrowheads="1"/>
              </p:cNvSpPr>
              <p:nvPr/>
            </p:nvSpPr>
            <p:spPr bwMode="auto">
              <a:xfrm>
                <a:off x="6201627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9" name="Freeform 108"/>
              <p:cNvSpPr>
                <a:spLocks noEditPoints="1"/>
              </p:cNvSpPr>
              <p:nvPr/>
            </p:nvSpPr>
            <p:spPr bwMode="auto">
              <a:xfrm>
                <a:off x="6061716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0" name="Rectangle 109"/>
              <p:cNvSpPr>
                <a:spLocks noChangeArrowheads="1"/>
              </p:cNvSpPr>
              <p:nvPr/>
            </p:nvSpPr>
            <p:spPr bwMode="auto">
              <a:xfrm>
                <a:off x="6193632" y="2168469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593377" y="2116502"/>
              <a:ext cx="218527" cy="218527"/>
              <a:chOff x="6593377" y="2116502"/>
              <a:chExt cx="218527" cy="218527"/>
            </a:xfrm>
            <a:grpFill/>
          </p:grpSpPr>
          <p:sp>
            <p:nvSpPr>
              <p:cNvPr id="361" name="Rectangle 110"/>
              <p:cNvSpPr>
                <a:spLocks noChangeArrowheads="1"/>
              </p:cNvSpPr>
              <p:nvPr/>
            </p:nvSpPr>
            <p:spPr bwMode="auto">
              <a:xfrm>
                <a:off x="6656003" y="2195118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2" name="Freeform 111"/>
              <p:cNvSpPr>
                <a:spLocks/>
              </p:cNvSpPr>
              <p:nvPr/>
            </p:nvSpPr>
            <p:spPr bwMode="auto">
              <a:xfrm>
                <a:off x="6662666" y="2256413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3" name="Freeform 112"/>
              <p:cNvSpPr>
                <a:spLocks noEditPoints="1"/>
              </p:cNvSpPr>
              <p:nvPr/>
            </p:nvSpPr>
            <p:spPr bwMode="auto">
              <a:xfrm>
                <a:off x="6593377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8"/>
                      <a:pt x="23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6" y="4"/>
                      <a:pt x="96" y="25"/>
                      <a:pt x="96" y="50"/>
                    </a:cubicBezTo>
                    <a:cubicBezTo>
                      <a:pt x="96" y="75"/>
                      <a:pt x="76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4" name="Oval 113"/>
              <p:cNvSpPr>
                <a:spLocks noChangeArrowheads="1"/>
              </p:cNvSpPr>
              <p:nvPr/>
            </p:nvSpPr>
            <p:spPr bwMode="auto">
              <a:xfrm>
                <a:off x="6733287" y="218712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083487" y="3016974"/>
              <a:ext cx="218527" cy="218527"/>
              <a:chOff x="7127702" y="2116502"/>
              <a:chExt cx="218527" cy="218527"/>
            </a:xfrm>
            <a:grpFill/>
          </p:grpSpPr>
          <p:sp>
            <p:nvSpPr>
              <p:cNvPr id="355" name="Freeform 114"/>
              <p:cNvSpPr>
                <a:spLocks/>
              </p:cNvSpPr>
              <p:nvPr/>
            </p:nvSpPr>
            <p:spPr bwMode="auto">
              <a:xfrm>
                <a:off x="7198324" y="2256413"/>
                <a:ext cx="78617" cy="26650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6" name="Freeform 115"/>
              <p:cNvSpPr>
                <a:spLocks/>
              </p:cNvSpPr>
              <p:nvPr/>
            </p:nvSpPr>
            <p:spPr bwMode="auto">
              <a:xfrm>
                <a:off x="7250290" y="2168469"/>
                <a:ext cx="34645" cy="26650"/>
              </a:xfrm>
              <a:custGeom>
                <a:avLst/>
                <a:gdLst>
                  <a:gd name="T0" fmla="*/ 26 w 26"/>
                  <a:gd name="T1" fmla="*/ 5 h 20"/>
                  <a:gd name="T2" fmla="*/ 23 w 26"/>
                  <a:gd name="T3" fmla="*/ 0 h 20"/>
                  <a:gd name="T4" fmla="*/ 0 w 26"/>
                  <a:gd name="T5" fmla="*/ 15 h 20"/>
                  <a:gd name="T6" fmla="*/ 3 w 26"/>
                  <a:gd name="T7" fmla="*/ 20 h 20"/>
                  <a:gd name="T8" fmla="*/ 26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5"/>
                    </a:moveTo>
                    <a:lnTo>
                      <a:pt x="23" y="0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7" name="Freeform 116"/>
              <p:cNvSpPr>
                <a:spLocks/>
              </p:cNvSpPr>
              <p:nvPr/>
            </p:nvSpPr>
            <p:spPr bwMode="auto">
              <a:xfrm>
                <a:off x="7188996" y="2168469"/>
                <a:ext cx="34645" cy="26650"/>
              </a:xfrm>
              <a:custGeom>
                <a:avLst/>
                <a:gdLst>
                  <a:gd name="T0" fmla="*/ 26 w 26"/>
                  <a:gd name="T1" fmla="*/ 15 h 20"/>
                  <a:gd name="T2" fmla="*/ 3 w 26"/>
                  <a:gd name="T3" fmla="*/ 0 h 20"/>
                  <a:gd name="T4" fmla="*/ 0 w 26"/>
                  <a:gd name="T5" fmla="*/ 5 h 20"/>
                  <a:gd name="T6" fmla="*/ 23 w 26"/>
                  <a:gd name="T7" fmla="*/ 20 h 20"/>
                  <a:gd name="T8" fmla="*/ 26 w 26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15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20"/>
                    </a:ln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8" name="Oval 117"/>
              <p:cNvSpPr>
                <a:spLocks noChangeArrowheads="1"/>
              </p:cNvSpPr>
              <p:nvPr/>
            </p:nvSpPr>
            <p:spPr bwMode="auto">
              <a:xfrm>
                <a:off x="7188996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9" name="Oval 118"/>
              <p:cNvSpPr>
                <a:spLocks noChangeArrowheads="1"/>
              </p:cNvSpPr>
              <p:nvPr/>
            </p:nvSpPr>
            <p:spPr bwMode="auto">
              <a:xfrm>
                <a:off x="7267613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0" name="Freeform 119"/>
              <p:cNvSpPr>
                <a:spLocks noEditPoints="1"/>
              </p:cNvSpPr>
              <p:nvPr/>
            </p:nvSpPr>
            <p:spPr bwMode="auto">
              <a:xfrm>
                <a:off x="7127702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0076581" y="3680007"/>
              <a:ext cx="218527" cy="218527"/>
              <a:chOff x="7660695" y="2116502"/>
              <a:chExt cx="218527" cy="218527"/>
            </a:xfrm>
            <a:grpFill/>
          </p:grpSpPr>
          <p:sp>
            <p:nvSpPr>
              <p:cNvPr id="351" name="Oval 120"/>
              <p:cNvSpPr>
                <a:spLocks noChangeArrowheads="1"/>
              </p:cNvSpPr>
              <p:nvPr/>
            </p:nvSpPr>
            <p:spPr bwMode="auto">
              <a:xfrm>
                <a:off x="7800606" y="218712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2" name="Oval 121"/>
              <p:cNvSpPr>
                <a:spLocks noChangeArrowheads="1"/>
              </p:cNvSpPr>
              <p:nvPr/>
            </p:nvSpPr>
            <p:spPr bwMode="auto">
              <a:xfrm>
                <a:off x="7721989" y="218712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3" name="Freeform 122"/>
              <p:cNvSpPr>
                <a:spLocks/>
              </p:cNvSpPr>
              <p:nvPr/>
            </p:nvSpPr>
            <p:spPr bwMode="auto">
              <a:xfrm>
                <a:off x="7731317" y="2256413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4" name="Freeform 123"/>
              <p:cNvSpPr>
                <a:spLocks noEditPoints="1"/>
              </p:cNvSpPr>
              <p:nvPr/>
            </p:nvSpPr>
            <p:spPr bwMode="auto">
              <a:xfrm>
                <a:off x="7660695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264778" y="2649495"/>
              <a:ext cx="218527" cy="218527"/>
              <a:chOff x="1264778" y="2649495"/>
              <a:chExt cx="218527" cy="218527"/>
            </a:xfrm>
            <a:grpFill/>
          </p:grpSpPr>
          <p:sp>
            <p:nvSpPr>
              <p:cNvPr id="347" name="Freeform 124"/>
              <p:cNvSpPr>
                <a:spLocks/>
              </p:cNvSpPr>
              <p:nvPr/>
            </p:nvSpPr>
            <p:spPr bwMode="auto">
              <a:xfrm>
                <a:off x="1334067" y="2789406"/>
                <a:ext cx="78617" cy="25317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8" name="Oval 125"/>
              <p:cNvSpPr>
                <a:spLocks noChangeArrowheads="1"/>
              </p:cNvSpPr>
              <p:nvPr/>
            </p:nvSpPr>
            <p:spPr bwMode="auto">
              <a:xfrm>
                <a:off x="1326072" y="271878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9" name="Oval 126"/>
              <p:cNvSpPr>
                <a:spLocks noChangeArrowheads="1"/>
              </p:cNvSpPr>
              <p:nvPr/>
            </p:nvSpPr>
            <p:spPr bwMode="auto">
              <a:xfrm>
                <a:off x="1404689" y="271878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0" name="Freeform 127"/>
              <p:cNvSpPr>
                <a:spLocks noEditPoints="1"/>
              </p:cNvSpPr>
              <p:nvPr/>
            </p:nvSpPr>
            <p:spPr bwMode="auto">
              <a:xfrm>
                <a:off x="1264778" y="2649495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3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3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6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6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9048348" y="1118811"/>
              <a:ext cx="218527" cy="219859"/>
              <a:chOff x="1797771" y="2650828"/>
              <a:chExt cx="218527" cy="219859"/>
            </a:xfrm>
            <a:grpFill/>
          </p:grpSpPr>
          <p:sp>
            <p:nvSpPr>
              <p:cNvPr id="341" name="Freeform 128"/>
              <p:cNvSpPr>
                <a:spLocks/>
              </p:cNvSpPr>
              <p:nvPr/>
            </p:nvSpPr>
            <p:spPr bwMode="auto">
              <a:xfrm>
                <a:off x="1867060" y="2790739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2" name="Freeform 129"/>
              <p:cNvSpPr>
                <a:spLocks noEditPoints="1"/>
              </p:cNvSpPr>
              <p:nvPr/>
            </p:nvSpPr>
            <p:spPr bwMode="auto">
              <a:xfrm>
                <a:off x="1797771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3" name="Rectangle 130"/>
              <p:cNvSpPr>
                <a:spLocks noChangeArrowheads="1"/>
              </p:cNvSpPr>
              <p:nvPr/>
            </p:nvSpPr>
            <p:spPr bwMode="auto">
              <a:xfrm>
                <a:off x="1849738" y="2704127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4" name="Oval 131"/>
              <p:cNvSpPr>
                <a:spLocks noChangeArrowheads="1"/>
              </p:cNvSpPr>
              <p:nvPr/>
            </p:nvSpPr>
            <p:spPr bwMode="auto">
              <a:xfrm>
                <a:off x="1859065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5" name="Oval 132"/>
              <p:cNvSpPr>
                <a:spLocks noChangeArrowheads="1"/>
              </p:cNvSpPr>
              <p:nvPr/>
            </p:nvSpPr>
            <p:spPr bwMode="auto">
              <a:xfrm>
                <a:off x="1937682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6" name="Rectangle 133"/>
              <p:cNvSpPr>
                <a:spLocks noChangeArrowheads="1"/>
              </p:cNvSpPr>
              <p:nvPr/>
            </p:nvSpPr>
            <p:spPr bwMode="auto">
              <a:xfrm>
                <a:off x="1928354" y="2704127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783421" y="5204209"/>
              <a:ext cx="218527" cy="219859"/>
              <a:chOff x="2330764" y="2650828"/>
              <a:chExt cx="218527" cy="219859"/>
            </a:xfrm>
            <a:grpFill/>
          </p:grpSpPr>
          <p:sp>
            <p:nvSpPr>
              <p:cNvPr id="335" name="Freeform 134"/>
              <p:cNvSpPr>
                <a:spLocks/>
              </p:cNvSpPr>
              <p:nvPr/>
            </p:nvSpPr>
            <p:spPr bwMode="auto">
              <a:xfrm>
                <a:off x="2374736" y="2704127"/>
                <a:ext cx="34645" cy="25317"/>
              </a:xfrm>
              <a:custGeom>
                <a:avLst/>
                <a:gdLst>
                  <a:gd name="T0" fmla="*/ 23 w 26"/>
                  <a:gd name="T1" fmla="*/ 0 h 19"/>
                  <a:gd name="T2" fmla="*/ 0 w 26"/>
                  <a:gd name="T3" fmla="*/ 14 h 19"/>
                  <a:gd name="T4" fmla="*/ 3 w 26"/>
                  <a:gd name="T5" fmla="*/ 19 h 19"/>
                  <a:gd name="T6" fmla="*/ 26 w 26"/>
                  <a:gd name="T7" fmla="*/ 5 h 19"/>
                  <a:gd name="T8" fmla="*/ 23 w 2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3" y="0"/>
                    </a:moveTo>
                    <a:lnTo>
                      <a:pt x="0" y="14"/>
                    </a:lnTo>
                    <a:lnTo>
                      <a:pt x="3" y="19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" name="Oval 135"/>
              <p:cNvSpPr>
                <a:spLocks noChangeArrowheads="1"/>
              </p:cNvSpPr>
              <p:nvPr/>
            </p:nvSpPr>
            <p:spPr bwMode="auto">
              <a:xfrm>
                <a:off x="2392058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7" name="Freeform 136"/>
              <p:cNvSpPr>
                <a:spLocks/>
              </p:cNvSpPr>
              <p:nvPr/>
            </p:nvSpPr>
            <p:spPr bwMode="auto">
              <a:xfrm>
                <a:off x="2400053" y="2790739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8" name="Freeform 137"/>
              <p:cNvSpPr>
                <a:spLocks noEditPoints="1"/>
              </p:cNvSpPr>
              <p:nvPr/>
            </p:nvSpPr>
            <p:spPr bwMode="auto">
              <a:xfrm>
                <a:off x="2330764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9" name="Oval 138"/>
              <p:cNvSpPr>
                <a:spLocks noChangeArrowheads="1"/>
              </p:cNvSpPr>
              <p:nvPr/>
            </p:nvSpPr>
            <p:spPr bwMode="auto">
              <a:xfrm>
                <a:off x="2470675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0" name="Freeform 139"/>
              <p:cNvSpPr>
                <a:spLocks/>
              </p:cNvSpPr>
              <p:nvPr/>
            </p:nvSpPr>
            <p:spPr bwMode="auto">
              <a:xfrm>
                <a:off x="2470675" y="2704127"/>
                <a:ext cx="34645" cy="25317"/>
              </a:xfrm>
              <a:custGeom>
                <a:avLst/>
                <a:gdLst>
                  <a:gd name="T0" fmla="*/ 0 w 26"/>
                  <a:gd name="T1" fmla="*/ 5 h 19"/>
                  <a:gd name="T2" fmla="*/ 23 w 26"/>
                  <a:gd name="T3" fmla="*/ 19 h 19"/>
                  <a:gd name="T4" fmla="*/ 26 w 26"/>
                  <a:gd name="T5" fmla="*/ 14 h 19"/>
                  <a:gd name="T6" fmla="*/ 3 w 26"/>
                  <a:gd name="T7" fmla="*/ 0 h 19"/>
                  <a:gd name="T8" fmla="*/ 0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5"/>
                    </a:moveTo>
                    <a:lnTo>
                      <a:pt x="23" y="19"/>
                    </a:lnTo>
                    <a:lnTo>
                      <a:pt x="26" y="14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401443" y="5888928"/>
              <a:ext cx="218527" cy="219859"/>
              <a:chOff x="2863757" y="2650828"/>
              <a:chExt cx="218527" cy="219859"/>
            </a:xfrm>
            <a:grpFill/>
          </p:grpSpPr>
          <p:sp>
            <p:nvSpPr>
              <p:cNvPr id="329" name="Oval 140"/>
              <p:cNvSpPr>
                <a:spLocks noChangeArrowheads="1"/>
              </p:cNvSpPr>
              <p:nvPr/>
            </p:nvSpPr>
            <p:spPr bwMode="auto">
              <a:xfrm>
                <a:off x="2925051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" name="Freeform 141"/>
              <p:cNvSpPr>
                <a:spLocks/>
              </p:cNvSpPr>
              <p:nvPr/>
            </p:nvSpPr>
            <p:spPr bwMode="auto">
              <a:xfrm>
                <a:off x="2907730" y="2704127"/>
                <a:ext cx="34645" cy="25317"/>
              </a:xfrm>
              <a:custGeom>
                <a:avLst/>
                <a:gdLst>
                  <a:gd name="T0" fmla="*/ 23 w 26"/>
                  <a:gd name="T1" fmla="*/ 0 h 19"/>
                  <a:gd name="T2" fmla="*/ 0 w 26"/>
                  <a:gd name="T3" fmla="*/ 14 h 19"/>
                  <a:gd name="T4" fmla="*/ 3 w 26"/>
                  <a:gd name="T5" fmla="*/ 19 h 19"/>
                  <a:gd name="T6" fmla="*/ 26 w 26"/>
                  <a:gd name="T7" fmla="*/ 5 h 19"/>
                  <a:gd name="T8" fmla="*/ 23 w 2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3" y="0"/>
                    </a:moveTo>
                    <a:lnTo>
                      <a:pt x="0" y="14"/>
                    </a:lnTo>
                    <a:lnTo>
                      <a:pt x="3" y="19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" name="Freeform 142"/>
              <p:cNvSpPr>
                <a:spLocks/>
              </p:cNvSpPr>
              <p:nvPr/>
            </p:nvSpPr>
            <p:spPr bwMode="auto">
              <a:xfrm>
                <a:off x="2933046" y="2790739"/>
                <a:ext cx="78617" cy="26650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" name="Freeform 143"/>
              <p:cNvSpPr>
                <a:spLocks noEditPoints="1"/>
              </p:cNvSpPr>
              <p:nvPr/>
            </p:nvSpPr>
            <p:spPr bwMode="auto">
              <a:xfrm>
                <a:off x="2863757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" name="Oval 144"/>
              <p:cNvSpPr>
                <a:spLocks noChangeArrowheads="1"/>
              </p:cNvSpPr>
              <p:nvPr/>
            </p:nvSpPr>
            <p:spPr bwMode="auto">
              <a:xfrm>
                <a:off x="3003668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" name="Freeform 145"/>
              <p:cNvSpPr>
                <a:spLocks/>
              </p:cNvSpPr>
              <p:nvPr/>
            </p:nvSpPr>
            <p:spPr bwMode="auto">
              <a:xfrm>
                <a:off x="3003668" y="2704127"/>
                <a:ext cx="34645" cy="25317"/>
              </a:xfrm>
              <a:custGeom>
                <a:avLst/>
                <a:gdLst>
                  <a:gd name="T0" fmla="*/ 0 w 26"/>
                  <a:gd name="T1" fmla="*/ 5 h 19"/>
                  <a:gd name="T2" fmla="*/ 23 w 26"/>
                  <a:gd name="T3" fmla="*/ 19 h 19"/>
                  <a:gd name="T4" fmla="*/ 26 w 26"/>
                  <a:gd name="T5" fmla="*/ 14 h 19"/>
                  <a:gd name="T6" fmla="*/ 3 w 26"/>
                  <a:gd name="T7" fmla="*/ 0 h 19"/>
                  <a:gd name="T8" fmla="*/ 0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5"/>
                    </a:moveTo>
                    <a:lnTo>
                      <a:pt x="23" y="19"/>
                    </a:lnTo>
                    <a:lnTo>
                      <a:pt x="26" y="14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809869" y="2107404"/>
              <a:ext cx="722470" cy="726874"/>
              <a:chOff x="3396750" y="2650828"/>
              <a:chExt cx="218527" cy="219859"/>
            </a:xfrm>
            <a:grpFill/>
          </p:grpSpPr>
          <p:sp>
            <p:nvSpPr>
              <p:cNvPr id="325" name="Oval 146"/>
              <p:cNvSpPr>
                <a:spLocks noChangeArrowheads="1"/>
              </p:cNvSpPr>
              <p:nvPr/>
            </p:nvSpPr>
            <p:spPr bwMode="auto">
              <a:xfrm>
                <a:off x="3458044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" name="Freeform 147"/>
              <p:cNvSpPr>
                <a:spLocks noEditPoints="1"/>
              </p:cNvSpPr>
              <p:nvPr/>
            </p:nvSpPr>
            <p:spPr bwMode="auto">
              <a:xfrm>
                <a:off x="3458044" y="2782744"/>
                <a:ext cx="95939" cy="61294"/>
              </a:xfrm>
              <a:custGeom>
                <a:avLst/>
                <a:gdLst>
                  <a:gd name="T0" fmla="*/ 0 w 44"/>
                  <a:gd name="T1" fmla="*/ 4 h 28"/>
                  <a:gd name="T2" fmla="*/ 8 w 44"/>
                  <a:gd name="T3" fmla="*/ 4 h 28"/>
                  <a:gd name="T4" fmla="*/ 8 w 44"/>
                  <a:gd name="T5" fmla="*/ 14 h 28"/>
                  <a:gd name="T6" fmla="*/ 22 w 44"/>
                  <a:gd name="T7" fmla="*/ 28 h 28"/>
                  <a:gd name="T8" fmla="*/ 36 w 44"/>
                  <a:gd name="T9" fmla="*/ 14 h 28"/>
                  <a:gd name="T10" fmla="*/ 36 w 44"/>
                  <a:gd name="T11" fmla="*/ 4 h 28"/>
                  <a:gd name="T12" fmla="*/ 44 w 44"/>
                  <a:gd name="T13" fmla="*/ 4 h 28"/>
                  <a:gd name="T14" fmla="*/ 44 w 44"/>
                  <a:gd name="T15" fmla="*/ 0 h 28"/>
                  <a:gd name="T16" fmla="*/ 0 w 44"/>
                  <a:gd name="T17" fmla="*/ 0 h 28"/>
                  <a:gd name="T18" fmla="*/ 0 w 44"/>
                  <a:gd name="T19" fmla="*/ 4 h 28"/>
                  <a:gd name="T20" fmla="*/ 12 w 44"/>
                  <a:gd name="T21" fmla="*/ 4 h 28"/>
                  <a:gd name="T22" fmla="*/ 32 w 44"/>
                  <a:gd name="T23" fmla="*/ 4 h 28"/>
                  <a:gd name="T24" fmla="*/ 32 w 44"/>
                  <a:gd name="T25" fmla="*/ 14 h 28"/>
                  <a:gd name="T26" fmla="*/ 22 w 44"/>
                  <a:gd name="T27" fmla="*/ 24 h 28"/>
                  <a:gd name="T28" fmla="*/ 12 w 44"/>
                  <a:gd name="T29" fmla="*/ 14 h 28"/>
                  <a:gd name="T30" fmla="*/ 12 w 44"/>
                  <a:gd name="T31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28">
                    <a:moveTo>
                      <a:pt x="0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2"/>
                      <a:pt x="14" y="28"/>
                      <a:pt x="22" y="28"/>
                    </a:cubicBezTo>
                    <a:cubicBezTo>
                      <a:pt x="30" y="28"/>
                      <a:pt x="36" y="22"/>
                      <a:pt x="36" y="1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  <a:moveTo>
                      <a:pt x="12" y="4"/>
                    </a:moveTo>
                    <a:cubicBezTo>
                      <a:pt x="32" y="4"/>
                      <a:pt x="32" y="4"/>
                      <a:pt x="32" y="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20"/>
                      <a:pt x="28" y="24"/>
                      <a:pt x="22" y="24"/>
                    </a:cubicBezTo>
                    <a:cubicBezTo>
                      <a:pt x="16" y="24"/>
                      <a:pt x="12" y="20"/>
                      <a:pt x="12" y="14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7" name="Oval 148"/>
              <p:cNvSpPr>
                <a:spLocks noChangeArrowheads="1"/>
              </p:cNvSpPr>
              <p:nvPr/>
            </p:nvSpPr>
            <p:spPr bwMode="auto">
              <a:xfrm>
                <a:off x="3536661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8" name="Freeform 149"/>
              <p:cNvSpPr>
                <a:spLocks noEditPoints="1"/>
              </p:cNvSpPr>
              <p:nvPr/>
            </p:nvSpPr>
            <p:spPr bwMode="auto">
              <a:xfrm>
                <a:off x="3396750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0279919" y="5722368"/>
              <a:ext cx="218527" cy="219859"/>
              <a:chOff x="3929743" y="2650828"/>
              <a:chExt cx="218527" cy="219859"/>
            </a:xfrm>
            <a:grpFill/>
          </p:grpSpPr>
          <p:sp>
            <p:nvSpPr>
              <p:cNvPr id="321" name="Freeform 150"/>
              <p:cNvSpPr>
                <a:spLocks noEditPoints="1"/>
              </p:cNvSpPr>
              <p:nvPr/>
            </p:nvSpPr>
            <p:spPr bwMode="auto">
              <a:xfrm>
                <a:off x="3991038" y="2782744"/>
                <a:ext cx="95939" cy="61294"/>
              </a:xfrm>
              <a:custGeom>
                <a:avLst/>
                <a:gdLst>
                  <a:gd name="T0" fmla="*/ 0 w 44"/>
                  <a:gd name="T1" fmla="*/ 4 h 28"/>
                  <a:gd name="T2" fmla="*/ 8 w 44"/>
                  <a:gd name="T3" fmla="*/ 4 h 28"/>
                  <a:gd name="T4" fmla="*/ 8 w 44"/>
                  <a:gd name="T5" fmla="*/ 14 h 28"/>
                  <a:gd name="T6" fmla="*/ 22 w 44"/>
                  <a:gd name="T7" fmla="*/ 28 h 28"/>
                  <a:gd name="T8" fmla="*/ 36 w 44"/>
                  <a:gd name="T9" fmla="*/ 14 h 28"/>
                  <a:gd name="T10" fmla="*/ 36 w 44"/>
                  <a:gd name="T11" fmla="*/ 4 h 28"/>
                  <a:gd name="T12" fmla="*/ 44 w 44"/>
                  <a:gd name="T13" fmla="*/ 4 h 28"/>
                  <a:gd name="T14" fmla="*/ 44 w 44"/>
                  <a:gd name="T15" fmla="*/ 0 h 28"/>
                  <a:gd name="T16" fmla="*/ 0 w 44"/>
                  <a:gd name="T17" fmla="*/ 0 h 28"/>
                  <a:gd name="T18" fmla="*/ 0 w 44"/>
                  <a:gd name="T19" fmla="*/ 4 h 28"/>
                  <a:gd name="T20" fmla="*/ 12 w 44"/>
                  <a:gd name="T21" fmla="*/ 4 h 28"/>
                  <a:gd name="T22" fmla="*/ 32 w 44"/>
                  <a:gd name="T23" fmla="*/ 4 h 28"/>
                  <a:gd name="T24" fmla="*/ 32 w 44"/>
                  <a:gd name="T25" fmla="*/ 14 h 28"/>
                  <a:gd name="T26" fmla="*/ 22 w 44"/>
                  <a:gd name="T27" fmla="*/ 24 h 28"/>
                  <a:gd name="T28" fmla="*/ 12 w 44"/>
                  <a:gd name="T29" fmla="*/ 14 h 28"/>
                  <a:gd name="T30" fmla="*/ 12 w 44"/>
                  <a:gd name="T31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28">
                    <a:moveTo>
                      <a:pt x="0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2"/>
                      <a:pt x="14" y="28"/>
                      <a:pt x="22" y="28"/>
                    </a:cubicBezTo>
                    <a:cubicBezTo>
                      <a:pt x="30" y="28"/>
                      <a:pt x="36" y="22"/>
                      <a:pt x="36" y="1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  <a:moveTo>
                      <a:pt x="12" y="4"/>
                    </a:moveTo>
                    <a:cubicBezTo>
                      <a:pt x="32" y="4"/>
                      <a:pt x="32" y="4"/>
                      <a:pt x="32" y="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20"/>
                      <a:pt x="28" y="24"/>
                      <a:pt x="22" y="24"/>
                    </a:cubicBezTo>
                    <a:cubicBezTo>
                      <a:pt x="16" y="24"/>
                      <a:pt x="12" y="20"/>
                      <a:pt x="12" y="14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" name="Rectangle 151"/>
              <p:cNvSpPr>
                <a:spLocks noChangeArrowheads="1"/>
              </p:cNvSpPr>
              <p:nvPr/>
            </p:nvSpPr>
            <p:spPr bwMode="auto">
              <a:xfrm>
                <a:off x="3991038" y="2729444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" name="Oval 152"/>
              <p:cNvSpPr>
                <a:spLocks noChangeArrowheads="1"/>
              </p:cNvSpPr>
              <p:nvPr/>
            </p:nvSpPr>
            <p:spPr bwMode="auto">
              <a:xfrm>
                <a:off x="4069654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" name="Freeform 153"/>
              <p:cNvSpPr>
                <a:spLocks noEditPoints="1"/>
              </p:cNvSpPr>
              <p:nvPr/>
            </p:nvSpPr>
            <p:spPr bwMode="auto">
              <a:xfrm>
                <a:off x="3929743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977992" y="2656823"/>
              <a:ext cx="218527" cy="219859"/>
              <a:chOff x="4462736" y="2650828"/>
              <a:chExt cx="218527" cy="219859"/>
            </a:xfrm>
            <a:grpFill/>
          </p:grpSpPr>
          <p:sp>
            <p:nvSpPr>
              <p:cNvPr id="317" name="Oval 154"/>
              <p:cNvSpPr>
                <a:spLocks noChangeArrowheads="1"/>
              </p:cNvSpPr>
              <p:nvPr/>
            </p:nvSpPr>
            <p:spPr bwMode="auto">
              <a:xfrm>
                <a:off x="4602648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" name="Oval 155"/>
              <p:cNvSpPr>
                <a:spLocks noChangeArrowheads="1"/>
              </p:cNvSpPr>
              <p:nvPr/>
            </p:nvSpPr>
            <p:spPr bwMode="auto">
              <a:xfrm>
                <a:off x="4524031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" name="Freeform 156"/>
              <p:cNvSpPr>
                <a:spLocks/>
              </p:cNvSpPr>
              <p:nvPr/>
            </p:nvSpPr>
            <p:spPr bwMode="auto">
              <a:xfrm>
                <a:off x="4524031" y="2786741"/>
                <a:ext cx="95939" cy="39974"/>
              </a:xfrm>
              <a:custGeom>
                <a:avLst/>
                <a:gdLst>
                  <a:gd name="T0" fmla="*/ 22 w 44"/>
                  <a:gd name="T1" fmla="*/ 4 h 18"/>
                  <a:gd name="T2" fmla="*/ 14 w 44"/>
                  <a:gd name="T3" fmla="*/ 0 h 18"/>
                  <a:gd name="T4" fmla="*/ 0 w 44"/>
                  <a:gd name="T5" fmla="*/ 6 h 18"/>
                  <a:gd name="T6" fmla="*/ 22 w 44"/>
                  <a:gd name="T7" fmla="*/ 18 h 18"/>
                  <a:gd name="T8" fmla="*/ 44 w 44"/>
                  <a:gd name="T9" fmla="*/ 6 h 18"/>
                  <a:gd name="T10" fmla="*/ 30 w 44"/>
                  <a:gd name="T11" fmla="*/ 0 h 18"/>
                  <a:gd name="T12" fmla="*/ 22 w 44"/>
                  <a:gd name="T13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8">
                    <a:moveTo>
                      <a:pt x="22" y="4"/>
                    </a:moveTo>
                    <a:cubicBezTo>
                      <a:pt x="18" y="2"/>
                      <a:pt x="18" y="0"/>
                      <a:pt x="14" y="0"/>
                    </a:cubicBezTo>
                    <a:cubicBezTo>
                      <a:pt x="10" y="0"/>
                      <a:pt x="6" y="6"/>
                      <a:pt x="0" y="6"/>
                    </a:cubicBezTo>
                    <a:cubicBezTo>
                      <a:pt x="4" y="6"/>
                      <a:pt x="10" y="18"/>
                      <a:pt x="22" y="18"/>
                    </a:cubicBezTo>
                    <a:cubicBezTo>
                      <a:pt x="34" y="18"/>
                      <a:pt x="40" y="6"/>
                      <a:pt x="44" y="6"/>
                    </a:cubicBezTo>
                    <a:cubicBezTo>
                      <a:pt x="38" y="6"/>
                      <a:pt x="34" y="0"/>
                      <a:pt x="30" y="0"/>
                    </a:cubicBezTo>
                    <a:cubicBezTo>
                      <a:pt x="26" y="0"/>
                      <a:pt x="26" y="2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" name="Freeform 157"/>
              <p:cNvSpPr>
                <a:spLocks noEditPoints="1"/>
              </p:cNvSpPr>
              <p:nvPr/>
            </p:nvSpPr>
            <p:spPr bwMode="auto">
              <a:xfrm>
                <a:off x="4462736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182520" y="5292152"/>
              <a:ext cx="218527" cy="219859"/>
              <a:chOff x="4995729" y="2650828"/>
              <a:chExt cx="218527" cy="219859"/>
            </a:xfrm>
            <a:grpFill/>
          </p:grpSpPr>
          <p:sp>
            <p:nvSpPr>
              <p:cNvPr id="311" name="Rectangle 158"/>
              <p:cNvSpPr>
                <a:spLocks noChangeArrowheads="1"/>
              </p:cNvSpPr>
              <p:nvPr/>
            </p:nvSpPr>
            <p:spPr bwMode="auto">
              <a:xfrm>
                <a:off x="5047697" y="2704127"/>
                <a:ext cx="3597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2" name="Oval 159"/>
              <p:cNvSpPr>
                <a:spLocks noChangeArrowheads="1"/>
              </p:cNvSpPr>
              <p:nvPr/>
            </p:nvSpPr>
            <p:spPr bwMode="auto">
              <a:xfrm>
                <a:off x="5057024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3" name="Rectangle 160"/>
              <p:cNvSpPr>
                <a:spLocks noChangeArrowheads="1"/>
              </p:cNvSpPr>
              <p:nvPr/>
            </p:nvSpPr>
            <p:spPr bwMode="auto">
              <a:xfrm>
                <a:off x="5126313" y="2704127"/>
                <a:ext cx="3597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4" name="Oval 161"/>
              <p:cNvSpPr>
                <a:spLocks noChangeArrowheads="1"/>
              </p:cNvSpPr>
              <p:nvPr/>
            </p:nvSpPr>
            <p:spPr bwMode="auto">
              <a:xfrm>
                <a:off x="5135641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" name="Freeform 162"/>
              <p:cNvSpPr>
                <a:spLocks noEditPoints="1"/>
              </p:cNvSpPr>
              <p:nvPr/>
            </p:nvSpPr>
            <p:spPr bwMode="auto">
              <a:xfrm>
                <a:off x="4995729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" name="Freeform 163"/>
              <p:cNvSpPr>
                <a:spLocks noEditPoints="1"/>
              </p:cNvSpPr>
              <p:nvPr/>
            </p:nvSpPr>
            <p:spPr bwMode="auto">
              <a:xfrm>
                <a:off x="5047697" y="2782744"/>
                <a:ext cx="114594" cy="43972"/>
              </a:xfrm>
              <a:custGeom>
                <a:avLst/>
                <a:gdLst>
                  <a:gd name="T0" fmla="*/ 42 w 52"/>
                  <a:gd name="T1" fmla="*/ 0 h 20"/>
                  <a:gd name="T2" fmla="*/ 10 w 52"/>
                  <a:gd name="T3" fmla="*/ 0 h 20"/>
                  <a:gd name="T4" fmla="*/ 0 w 52"/>
                  <a:gd name="T5" fmla="*/ 10 h 20"/>
                  <a:gd name="T6" fmla="*/ 10 w 52"/>
                  <a:gd name="T7" fmla="*/ 20 h 20"/>
                  <a:gd name="T8" fmla="*/ 42 w 52"/>
                  <a:gd name="T9" fmla="*/ 20 h 20"/>
                  <a:gd name="T10" fmla="*/ 52 w 52"/>
                  <a:gd name="T11" fmla="*/ 10 h 20"/>
                  <a:gd name="T12" fmla="*/ 42 w 52"/>
                  <a:gd name="T13" fmla="*/ 0 h 20"/>
                  <a:gd name="T14" fmla="*/ 40 w 52"/>
                  <a:gd name="T15" fmla="*/ 4 h 20"/>
                  <a:gd name="T16" fmla="*/ 42 w 52"/>
                  <a:gd name="T17" fmla="*/ 4 h 20"/>
                  <a:gd name="T18" fmla="*/ 48 w 52"/>
                  <a:gd name="T19" fmla="*/ 8 h 20"/>
                  <a:gd name="T20" fmla="*/ 40 w 52"/>
                  <a:gd name="T21" fmla="*/ 8 h 20"/>
                  <a:gd name="T22" fmla="*/ 40 w 52"/>
                  <a:gd name="T23" fmla="*/ 4 h 20"/>
                  <a:gd name="T24" fmla="*/ 12 w 52"/>
                  <a:gd name="T25" fmla="*/ 16 h 20"/>
                  <a:gd name="T26" fmla="*/ 10 w 52"/>
                  <a:gd name="T27" fmla="*/ 16 h 20"/>
                  <a:gd name="T28" fmla="*/ 4 w 52"/>
                  <a:gd name="T29" fmla="*/ 12 h 20"/>
                  <a:gd name="T30" fmla="*/ 12 w 52"/>
                  <a:gd name="T31" fmla="*/ 12 h 20"/>
                  <a:gd name="T32" fmla="*/ 12 w 52"/>
                  <a:gd name="T33" fmla="*/ 16 h 20"/>
                  <a:gd name="T34" fmla="*/ 12 w 52"/>
                  <a:gd name="T35" fmla="*/ 8 h 20"/>
                  <a:gd name="T36" fmla="*/ 4 w 52"/>
                  <a:gd name="T37" fmla="*/ 8 h 20"/>
                  <a:gd name="T38" fmla="*/ 10 w 52"/>
                  <a:gd name="T39" fmla="*/ 4 h 20"/>
                  <a:gd name="T40" fmla="*/ 12 w 52"/>
                  <a:gd name="T41" fmla="*/ 4 h 20"/>
                  <a:gd name="T42" fmla="*/ 12 w 52"/>
                  <a:gd name="T43" fmla="*/ 8 h 20"/>
                  <a:gd name="T44" fmla="*/ 24 w 52"/>
                  <a:gd name="T45" fmla="*/ 16 h 20"/>
                  <a:gd name="T46" fmla="*/ 16 w 52"/>
                  <a:gd name="T47" fmla="*/ 16 h 20"/>
                  <a:gd name="T48" fmla="*/ 16 w 52"/>
                  <a:gd name="T49" fmla="*/ 12 h 20"/>
                  <a:gd name="T50" fmla="*/ 24 w 52"/>
                  <a:gd name="T51" fmla="*/ 12 h 20"/>
                  <a:gd name="T52" fmla="*/ 24 w 52"/>
                  <a:gd name="T53" fmla="*/ 16 h 20"/>
                  <a:gd name="T54" fmla="*/ 24 w 52"/>
                  <a:gd name="T55" fmla="*/ 8 h 20"/>
                  <a:gd name="T56" fmla="*/ 16 w 52"/>
                  <a:gd name="T57" fmla="*/ 8 h 20"/>
                  <a:gd name="T58" fmla="*/ 16 w 52"/>
                  <a:gd name="T59" fmla="*/ 4 h 20"/>
                  <a:gd name="T60" fmla="*/ 24 w 52"/>
                  <a:gd name="T61" fmla="*/ 4 h 20"/>
                  <a:gd name="T62" fmla="*/ 24 w 52"/>
                  <a:gd name="T63" fmla="*/ 8 h 20"/>
                  <a:gd name="T64" fmla="*/ 36 w 52"/>
                  <a:gd name="T65" fmla="*/ 16 h 20"/>
                  <a:gd name="T66" fmla="*/ 28 w 52"/>
                  <a:gd name="T67" fmla="*/ 16 h 20"/>
                  <a:gd name="T68" fmla="*/ 28 w 52"/>
                  <a:gd name="T69" fmla="*/ 12 h 20"/>
                  <a:gd name="T70" fmla="*/ 36 w 52"/>
                  <a:gd name="T71" fmla="*/ 12 h 20"/>
                  <a:gd name="T72" fmla="*/ 36 w 52"/>
                  <a:gd name="T73" fmla="*/ 16 h 20"/>
                  <a:gd name="T74" fmla="*/ 36 w 52"/>
                  <a:gd name="T75" fmla="*/ 8 h 20"/>
                  <a:gd name="T76" fmla="*/ 28 w 52"/>
                  <a:gd name="T77" fmla="*/ 8 h 20"/>
                  <a:gd name="T78" fmla="*/ 28 w 52"/>
                  <a:gd name="T79" fmla="*/ 4 h 20"/>
                  <a:gd name="T80" fmla="*/ 36 w 52"/>
                  <a:gd name="T81" fmla="*/ 4 h 20"/>
                  <a:gd name="T82" fmla="*/ 36 w 52"/>
                  <a:gd name="T83" fmla="*/ 8 h 20"/>
                  <a:gd name="T84" fmla="*/ 42 w 52"/>
                  <a:gd name="T85" fmla="*/ 16 h 20"/>
                  <a:gd name="T86" fmla="*/ 40 w 52"/>
                  <a:gd name="T87" fmla="*/ 16 h 20"/>
                  <a:gd name="T88" fmla="*/ 40 w 52"/>
                  <a:gd name="T89" fmla="*/ 12 h 20"/>
                  <a:gd name="T90" fmla="*/ 48 w 52"/>
                  <a:gd name="T91" fmla="*/ 12 h 20"/>
                  <a:gd name="T92" fmla="*/ 42 w 52"/>
                  <a:gd name="T9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" h="20">
                    <a:moveTo>
                      <a:pt x="4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8" y="20"/>
                      <a:pt x="52" y="16"/>
                      <a:pt x="52" y="10"/>
                    </a:cubicBezTo>
                    <a:cubicBezTo>
                      <a:pt x="52" y="4"/>
                      <a:pt x="48" y="0"/>
                      <a:pt x="42" y="0"/>
                    </a:cubicBezTo>
                    <a:close/>
                    <a:moveTo>
                      <a:pt x="40" y="4"/>
                    </a:moveTo>
                    <a:cubicBezTo>
                      <a:pt x="42" y="4"/>
                      <a:pt x="42" y="4"/>
                      <a:pt x="42" y="4"/>
                    </a:cubicBezTo>
                    <a:cubicBezTo>
                      <a:pt x="45" y="4"/>
                      <a:pt x="47" y="6"/>
                      <a:pt x="48" y="8"/>
                    </a:cubicBezTo>
                    <a:cubicBezTo>
                      <a:pt x="40" y="8"/>
                      <a:pt x="40" y="8"/>
                      <a:pt x="40" y="8"/>
                    </a:cubicBezTo>
                    <a:lnTo>
                      <a:pt x="40" y="4"/>
                    </a:lnTo>
                    <a:close/>
                    <a:moveTo>
                      <a:pt x="12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7" y="16"/>
                      <a:pt x="5" y="14"/>
                      <a:pt x="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16"/>
                    </a:lnTo>
                    <a:close/>
                    <a:moveTo>
                      <a:pt x="1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4"/>
                      <a:pt x="10" y="4"/>
                    </a:cubicBezTo>
                    <a:cubicBezTo>
                      <a:pt x="12" y="4"/>
                      <a:pt x="12" y="4"/>
                      <a:pt x="12" y="4"/>
                    </a:cubicBezTo>
                    <a:lnTo>
                      <a:pt x="12" y="8"/>
                    </a:lnTo>
                    <a:close/>
                    <a:moveTo>
                      <a:pt x="24" y="1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24" y="12"/>
                      <a:pt x="24" y="12"/>
                      <a:pt x="24" y="12"/>
                    </a:cubicBezTo>
                    <a:lnTo>
                      <a:pt x="24" y="16"/>
                    </a:lnTo>
                    <a:close/>
                    <a:moveTo>
                      <a:pt x="24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24" y="4"/>
                      <a:pt x="24" y="4"/>
                      <a:pt x="24" y="4"/>
                    </a:cubicBezTo>
                    <a:lnTo>
                      <a:pt x="24" y="8"/>
                    </a:lnTo>
                    <a:close/>
                    <a:moveTo>
                      <a:pt x="36" y="16"/>
                    </a:move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6" y="12"/>
                      <a:pt x="36" y="12"/>
                      <a:pt x="36" y="12"/>
                    </a:cubicBezTo>
                    <a:lnTo>
                      <a:pt x="36" y="16"/>
                    </a:lnTo>
                    <a:close/>
                    <a:moveTo>
                      <a:pt x="36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36" y="4"/>
                      <a:pt x="36" y="4"/>
                      <a:pt x="36" y="4"/>
                    </a:cubicBezTo>
                    <a:lnTo>
                      <a:pt x="36" y="8"/>
                    </a:lnTo>
                    <a:close/>
                    <a:moveTo>
                      <a:pt x="42" y="16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4"/>
                      <a:pt x="45" y="16"/>
                      <a:pt x="4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532778" y="6479095"/>
              <a:ext cx="218527" cy="219859"/>
              <a:chOff x="5528723" y="2650828"/>
              <a:chExt cx="218527" cy="219859"/>
            </a:xfrm>
            <a:grpFill/>
          </p:grpSpPr>
          <p:sp>
            <p:nvSpPr>
              <p:cNvPr id="305" name="Freeform 164"/>
              <p:cNvSpPr>
                <a:spLocks/>
              </p:cNvSpPr>
              <p:nvPr/>
            </p:nvSpPr>
            <p:spPr bwMode="auto">
              <a:xfrm>
                <a:off x="5590017" y="2704127"/>
                <a:ext cx="34645" cy="25317"/>
              </a:xfrm>
              <a:custGeom>
                <a:avLst/>
                <a:gdLst>
                  <a:gd name="T0" fmla="*/ 26 w 26"/>
                  <a:gd name="T1" fmla="*/ 14 h 19"/>
                  <a:gd name="T2" fmla="*/ 3 w 26"/>
                  <a:gd name="T3" fmla="*/ 0 h 19"/>
                  <a:gd name="T4" fmla="*/ 0 w 26"/>
                  <a:gd name="T5" fmla="*/ 5 h 19"/>
                  <a:gd name="T6" fmla="*/ 23 w 26"/>
                  <a:gd name="T7" fmla="*/ 19 h 19"/>
                  <a:gd name="T8" fmla="*/ 26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14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19"/>
                    </a:lnTo>
                    <a:lnTo>
                      <a:pt x="26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" name="Oval 165"/>
              <p:cNvSpPr>
                <a:spLocks noChangeArrowheads="1"/>
              </p:cNvSpPr>
              <p:nvPr/>
            </p:nvSpPr>
            <p:spPr bwMode="auto">
              <a:xfrm>
                <a:off x="5590017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" name="Freeform 166"/>
              <p:cNvSpPr>
                <a:spLocks/>
              </p:cNvSpPr>
              <p:nvPr/>
            </p:nvSpPr>
            <p:spPr bwMode="auto">
              <a:xfrm>
                <a:off x="5651311" y="2704127"/>
                <a:ext cx="34645" cy="25317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0 h 19"/>
                  <a:gd name="T4" fmla="*/ 0 w 26"/>
                  <a:gd name="T5" fmla="*/ 14 h 19"/>
                  <a:gd name="T6" fmla="*/ 3 w 26"/>
                  <a:gd name="T7" fmla="*/ 19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lnTo>
                      <a:pt x="23" y="0"/>
                    </a:lnTo>
                    <a:lnTo>
                      <a:pt x="0" y="14"/>
                    </a:lnTo>
                    <a:lnTo>
                      <a:pt x="3" y="19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" name="Oval 167"/>
              <p:cNvSpPr>
                <a:spLocks noChangeArrowheads="1"/>
              </p:cNvSpPr>
              <p:nvPr/>
            </p:nvSpPr>
            <p:spPr bwMode="auto">
              <a:xfrm>
                <a:off x="5668634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" name="Freeform 168"/>
              <p:cNvSpPr>
                <a:spLocks noEditPoints="1"/>
              </p:cNvSpPr>
              <p:nvPr/>
            </p:nvSpPr>
            <p:spPr bwMode="auto">
              <a:xfrm>
                <a:off x="5580690" y="2782744"/>
                <a:ext cx="114594" cy="43972"/>
              </a:xfrm>
              <a:custGeom>
                <a:avLst/>
                <a:gdLst>
                  <a:gd name="T0" fmla="*/ 42 w 52"/>
                  <a:gd name="T1" fmla="*/ 0 h 20"/>
                  <a:gd name="T2" fmla="*/ 10 w 52"/>
                  <a:gd name="T3" fmla="*/ 0 h 20"/>
                  <a:gd name="T4" fmla="*/ 0 w 52"/>
                  <a:gd name="T5" fmla="*/ 10 h 20"/>
                  <a:gd name="T6" fmla="*/ 10 w 52"/>
                  <a:gd name="T7" fmla="*/ 20 h 20"/>
                  <a:gd name="T8" fmla="*/ 42 w 52"/>
                  <a:gd name="T9" fmla="*/ 20 h 20"/>
                  <a:gd name="T10" fmla="*/ 52 w 52"/>
                  <a:gd name="T11" fmla="*/ 10 h 20"/>
                  <a:gd name="T12" fmla="*/ 42 w 52"/>
                  <a:gd name="T13" fmla="*/ 0 h 20"/>
                  <a:gd name="T14" fmla="*/ 40 w 52"/>
                  <a:gd name="T15" fmla="*/ 4 h 20"/>
                  <a:gd name="T16" fmla="*/ 42 w 52"/>
                  <a:gd name="T17" fmla="*/ 4 h 20"/>
                  <a:gd name="T18" fmla="*/ 48 w 52"/>
                  <a:gd name="T19" fmla="*/ 8 h 20"/>
                  <a:gd name="T20" fmla="*/ 40 w 52"/>
                  <a:gd name="T21" fmla="*/ 8 h 20"/>
                  <a:gd name="T22" fmla="*/ 40 w 52"/>
                  <a:gd name="T23" fmla="*/ 4 h 20"/>
                  <a:gd name="T24" fmla="*/ 12 w 52"/>
                  <a:gd name="T25" fmla="*/ 16 h 20"/>
                  <a:gd name="T26" fmla="*/ 10 w 52"/>
                  <a:gd name="T27" fmla="*/ 16 h 20"/>
                  <a:gd name="T28" fmla="*/ 4 w 52"/>
                  <a:gd name="T29" fmla="*/ 12 h 20"/>
                  <a:gd name="T30" fmla="*/ 12 w 52"/>
                  <a:gd name="T31" fmla="*/ 12 h 20"/>
                  <a:gd name="T32" fmla="*/ 12 w 52"/>
                  <a:gd name="T33" fmla="*/ 16 h 20"/>
                  <a:gd name="T34" fmla="*/ 12 w 52"/>
                  <a:gd name="T35" fmla="*/ 8 h 20"/>
                  <a:gd name="T36" fmla="*/ 4 w 52"/>
                  <a:gd name="T37" fmla="*/ 8 h 20"/>
                  <a:gd name="T38" fmla="*/ 10 w 52"/>
                  <a:gd name="T39" fmla="*/ 4 h 20"/>
                  <a:gd name="T40" fmla="*/ 12 w 52"/>
                  <a:gd name="T41" fmla="*/ 4 h 20"/>
                  <a:gd name="T42" fmla="*/ 12 w 52"/>
                  <a:gd name="T43" fmla="*/ 8 h 20"/>
                  <a:gd name="T44" fmla="*/ 24 w 52"/>
                  <a:gd name="T45" fmla="*/ 16 h 20"/>
                  <a:gd name="T46" fmla="*/ 16 w 52"/>
                  <a:gd name="T47" fmla="*/ 16 h 20"/>
                  <a:gd name="T48" fmla="*/ 16 w 52"/>
                  <a:gd name="T49" fmla="*/ 12 h 20"/>
                  <a:gd name="T50" fmla="*/ 24 w 52"/>
                  <a:gd name="T51" fmla="*/ 12 h 20"/>
                  <a:gd name="T52" fmla="*/ 24 w 52"/>
                  <a:gd name="T53" fmla="*/ 16 h 20"/>
                  <a:gd name="T54" fmla="*/ 24 w 52"/>
                  <a:gd name="T55" fmla="*/ 8 h 20"/>
                  <a:gd name="T56" fmla="*/ 16 w 52"/>
                  <a:gd name="T57" fmla="*/ 8 h 20"/>
                  <a:gd name="T58" fmla="*/ 16 w 52"/>
                  <a:gd name="T59" fmla="*/ 4 h 20"/>
                  <a:gd name="T60" fmla="*/ 24 w 52"/>
                  <a:gd name="T61" fmla="*/ 4 h 20"/>
                  <a:gd name="T62" fmla="*/ 24 w 52"/>
                  <a:gd name="T63" fmla="*/ 8 h 20"/>
                  <a:gd name="T64" fmla="*/ 36 w 52"/>
                  <a:gd name="T65" fmla="*/ 16 h 20"/>
                  <a:gd name="T66" fmla="*/ 28 w 52"/>
                  <a:gd name="T67" fmla="*/ 16 h 20"/>
                  <a:gd name="T68" fmla="*/ 28 w 52"/>
                  <a:gd name="T69" fmla="*/ 12 h 20"/>
                  <a:gd name="T70" fmla="*/ 36 w 52"/>
                  <a:gd name="T71" fmla="*/ 12 h 20"/>
                  <a:gd name="T72" fmla="*/ 36 w 52"/>
                  <a:gd name="T73" fmla="*/ 16 h 20"/>
                  <a:gd name="T74" fmla="*/ 36 w 52"/>
                  <a:gd name="T75" fmla="*/ 8 h 20"/>
                  <a:gd name="T76" fmla="*/ 28 w 52"/>
                  <a:gd name="T77" fmla="*/ 8 h 20"/>
                  <a:gd name="T78" fmla="*/ 28 w 52"/>
                  <a:gd name="T79" fmla="*/ 4 h 20"/>
                  <a:gd name="T80" fmla="*/ 36 w 52"/>
                  <a:gd name="T81" fmla="*/ 4 h 20"/>
                  <a:gd name="T82" fmla="*/ 36 w 52"/>
                  <a:gd name="T83" fmla="*/ 8 h 20"/>
                  <a:gd name="T84" fmla="*/ 42 w 52"/>
                  <a:gd name="T85" fmla="*/ 16 h 20"/>
                  <a:gd name="T86" fmla="*/ 40 w 52"/>
                  <a:gd name="T87" fmla="*/ 16 h 20"/>
                  <a:gd name="T88" fmla="*/ 40 w 52"/>
                  <a:gd name="T89" fmla="*/ 12 h 20"/>
                  <a:gd name="T90" fmla="*/ 48 w 52"/>
                  <a:gd name="T91" fmla="*/ 12 h 20"/>
                  <a:gd name="T92" fmla="*/ 42 w 52"/>
                  <a:gd name="T9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" h="20">
                    <a:moveTo>
                      <a:pt x="4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8" y="20"/>
                      <a:pt x="52" y="16"/>
                      <a:pt x="52" y="10"/>
                    </a:cubicBezTo>
                    <a:cubicBezTo>
                      <a:pt x="52" y="4"/>
                      <a:pt x="48" y="0"/>
                      <a:pt x="42" y="0"/>
                    </a:cubicBezTo>
                    <a:close/>
                    <a:moveTo>
                      <a:pt x="40" y="4"/>
                    </a:moveTo>
                    <a:cubicBezTo>
                      <a:pt x="42" y="4"/>
                      <a:pt x="42" y="4"/>
                      <a:pt x="42" y="4"/>
                    </a:cubicBezTo>
                    <a:cubicBezTo>
                      <a:pt x="45" y="4"/>
                      <a:pt x="47" y="6"/>
                      <a:pt x="48" y="8"/>
                    </a:cubicBezTo>
                    <a:cubicBezTo>
                      <a:pt x="40" y="8"/>
                      <a:pt x="40" y="8"/>
                      <a:pt x="40" y="8"/>
                    </a:cubicBezTo>
                    <a:lnTo>
                      <a:pt x="40" y="4"/>
                    </a:lnTo>
                    <a:close/>
                    <a:moveTo>
                      <a:pt x="12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7" y="16"/>
                      <a:pt x="5" y="14"/>
                      <a:pt x="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16"/>
                    </a:lnTo>
                    <a:close/>
                    <a:moveTo>
                      <a:pt x="1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4"/>
                      <a:pt x="10" y="4"/>
                    </a:cubicBezTo>
                    <a:cubicBezTo>
                      <a:pt x="12" y="4"/>
                      <a:pt x="12" y="4"/>
                      <a:pt x="12" y="4"/>
                    </a:cubicBezTo>
                    <a:lnTo>
                      <a:pt x="12" y="8"/>
                    </a:lnTo>
                    <a:close/>
                    <a:moveTo>
                      <a:pt x="24" y="1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24" y="12"/>
                      <a:pt x="24" y="12"/>
                      <a:pt x="24" y="12"/>
                    </a:cubicBezTo>
                    <a:lnTo>
                      <a:pt x="24" y="16"/>
                    </a:lnTo>
                    <a:close/>
                    <a:moveTo>
                      <a:pt x="24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24" y="4"/>
                      <a:pt x="24" y="4"/>
                      <a:pt x="24" y="4"/>
                    </a:cubicBezTo>
                    <a:lnTo>
                      <a:pt x="24" y="8"/>
                    </a:lnTo>
                    <a:close/>
                    <a:moveTo>
                      <a:pt x="36" y="16"/>
                    </a:move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6" y="12"/>
                      <a:pt x="36" y="12"/>
                      <a:pt x="36" y="12"/>
                    </a:cubicBezTo>
                    <a:lnTo>
                      <a:pt x="36" y="16"/>
                    </a:lnTo>
                    <a:close/>
                    <a:moveTo>
                      <a:pt x="36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36" y="4"/>
                      <a:pt x="36" y="4"/>
                      <a:pt x="36" y="4"/>
                    </a:cubicBezTo>
                    <a:lnTo>
                      <a:pt x="36" y="8"/>
                    </a:lnTo>
                    <a:close/>
                    <a:moveTo>
                      <a:pt x="42" y="16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4"/>
                      <a:pt x="45" y="16"/>
                      <a:pt x="4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" name="Freeform 169"/>
              <p:cNvSpPr>
                <a:spLocks noEditPoints="1"/>
              </p:cNvSpPr>
              <p:nvPr/>
            </p:nvSpPr>
            <p:spPr bwMode="auto">
              <a:xfrm>
                <a:off x="5528723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0266595" y="2929031"/>
              <a:ext cx="218527" cy="219859"/>
              <a:chOff x="6061716" y="2650828"/>
              <a:chExt cx="218527" cy="219859"/>
            </a:xfrm>
            <a:grpFill/>
          </p:grpSpPr>
          <p:sp>
            <p:nvSpPr>
              <p:cNvPr id="299" name="Oval 170"/>
              <p:cNvSpPr>
                <a:spLocks noChangeArrowheads="1"/>
              </p:cNvSpPr>
              <p:nvPr/>
            </p:nvSpPr>
            <p:spPr bwMode="auto">
              <a:xfrm>
                <a:off x="6123010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" name="Rectangle 171"/>
              <p:cNvSpPr>
                <a:spLocks noChangeArrowheads="1"/>
              </p:cNvSpPr>
              <p:nvPr/>
            </p:nvSpPr>
            <p:spPr bwMode="auto">
              <a:xfrm>
                <a:off x="6115015" y="2704127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" name="Freeform 172"/>
              <p:cNvSpPr>
                <a:spLocks noEditPoints="1"/>
              </p:cNvSpPr>
              <p:nvPr/>
            </p:nvSpPr>
            <p:spPr bwMode="auto">
              <a:xfrm>
                <a:off x="6149659" y="2782744"/>
                <a:ext cx="43972" cy="43972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2" name="Freeform 173"/>
              <p:cNvSpPr>
                <a:spLocks noEditPoints="1"/>
              </p:cNvSpPr>
              <p:nvPr/>
            </p:nvSpPr>
            <p:spPr bwMode="auto">
              <a:xfrm>
                <a:off x="6061716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3" name="Oval 174"/>
              <p:cNvSpPr>
                <a:spLocks noChangeArrowheads="1"/>
              </p:cNvSpPr>
              <p:nvPr/>
            </p:nvSpPr>
            <p:spPr bwMode="auto">
              <a:xfrm>
                <a:off x="6201627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4" name="Rectangle 175"/>
              <p:cNvSpPr>
                <a:spLocks noChangeArrowheads="1"/>
              </p:cNvSpPr>
              <p:nvPr/>
            </p:nvSpPr>
            <p:spPr bwMode="auto">
              <a:xfrm>
                <a:off x="6193632" y="2704127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1319916" y="5170755"/>
              <a:ext cx="218527" cy="219859"/>
              <a:chOff x="6594709" y="2650828"/>
              <a:chExt cx="218527" cy="219859"/>
            </a:xfrm>
            <a:grpFill/>
          </p:grpSpPr>
          <p:sp>
            <p:nvSpPr>
              <p:cNvPr id="293" name="Oval 176"/>
              <p:cNvSpPr>
                <a:spLocks noChangeArrowheads="1"/>
              </p:cNvSpPr>
              <p:nvPr/>
            </p:nvSpPr>
            <p:spPr bwMode="auto">
              <a:xfrm>
                <a:off x="6656003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" name="Freeform 177"/>
              <p:cNvSpPr>
                <a:spLocks/>
              </p:cNvSpPr>
              <p:nvPr/>
            </p:nvSpPr>
            <p:spPr bwMode="auto">
              <a:xfrm>
                <a:off x="6638681" y="2704127"/>
                <a:ext cx="34645" cy="25317"/>
              </a:xfrm>
              <a:custGeom>
                <a:avLst/>
                <a:gdLst>
                  <a:gd name="T0" fmla="*/ 23 w 26"/>
                  <a:gd name="T1" fmla="*/ 0 h 19"/>
                  <a:gd name="T2" fmla="*/ 0 w 26"/>
                  <a:gd name="T3" fmla="*/ 14 h 19"/>
                  <a:gd name="T4" fmla="*/ 3 w 26"/>
                  <a:gd name="T5" fmla="*/ 19 h 19"/>
                  <a:gd name="T6" fmla="*/ 26 w 26"/>
                  <a:gd name="T7" fmla="*/ 5 h 19"/>
                  <a:gd name="T8" fmla="*/ 23 w 2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3" y="0"/>
                    </a:moveTo>
                    <a:lnTo>
                      <a:pt x="0" y="14"/>
                    </a:lnTo>
                    <a:lnTo>
                      <a:pt x="3" y="19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" name="Freeform 178"/>
              <p:cNvSpPr>
                <a:spLocks noEditPoints="1"/>
              </p:cNvSpPr>
              <p:nvPr/>
            </p:nvSpPr>
            <p:spPr bwMode="auto">
              <a:xfrm>
                <a:off x="6682653" y="2782744"/>
                <a:ext cx="43972" cy="43972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" name="Freeform 179"/>
              <p:cNvSpPr>
                <a:spLocks noEditPoints="1"/>
              </p:cNvSpPr>
              <p:nvPr/>
            </p:nvSpPr>
            <p:spPr bwMode="auto">
              <a:xfrm>
                <a:off x="6594709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7" name="Freeform 180"/>
              <p:cNvSpPr>
                <a:spLocks/>
              </p:cNvSpPr>
              <p:nvPr/>
            </p:nvSpPr>
            <p:spPr bwMode="auto">
              <a:xfrm>
                <a:off x="6734620" y="2704127"/>
                <a:ext cx="34645" cy="25317"/>
              </a:xfrm>
              <a:custGeom>
                <a:avLst/>
                <a:gdLst>
                  <a:gd name="T0" fmla="*/ 0 w 26"/>
                  <a:gd name="T1" fmla="*/ 5 h 19"/>
                  <a:gd name="T2" fmla="*/ 23 w 26"/>
                  <a:gd name="T3" fmla="*/ 19 h 19"/>
                  <a:gd name="T4" fmla="*/ 26 w 26"/>
                  <a:gd name="T5" fmla="*/ 14 h 19"/>
                  <a:gd name="T6" fmla="*/ 3 w 26"/>
                  <a:gd name="T7" fmla="*/ 0 h 19"/>
                  <a:gd name="T8" fmla="*/ 0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5"/>
                    </a:moveTo>
                    <a:lnTo>
                      <a:pt x="23" y="19"/>
                    </a:lnTo>
                    <a:lnTo>
                      <a:pt x="26" y="14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" name="Oval 181"/>
              <p:cNvSpPr>
                <a:spLocks noChangeArrowheads="1"/>
              </p:cNvSpPr>
              <p:nvPr/>
            </p:nvSpPr>
            <p:spPr bwMode="auto">
              <a:xfrm>
                <a:off x="6734620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732975" y="5851174"/>
              <a:ext cx="218527" cy="219859"/>
              <a:chOff x="7127702" y="2650828"/>
              <a:chExt cx="218527" cy="219859"/>
            </a:xfrm>
            <a:grpFill/>
          </p:grpSpPr>
          <p:sp>
            <p:nvSpPr>
              <p:cNvPr id="287" name="Oval 182"/>
              <p:cNvSpPr>
                <a:spLocks noChangeArrowheads="1"/>
              </p:cNvSpPr>
              <p:nvPr/>
            </p:nvSpPr>
            <p:spPr bwMode="auto">
              <a:xfrm>
                <a:off x="7188996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8" name="Freeform 183"/>
              <p:cNvSpPr>
                <a:spLocks/>
              </p:cNvSpPr>
              <p:nvPr/>
            </p:nvSpPr>
            <p:spPr bwMode="auto">
              <a:xfrm>
                <a:off x="7250290" y="2704127"/>
                <a:ext cx="34645" cy="25317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0 h 19"/>
                  <a:gd name="T4" fmla="*/ 0 w 26"/>
                  <a:gd name="T5" fmla="*/ 14 h 19"/>
                  <a:gd name="T6" fmla="*/ 3 w 26"/>
                  <a:gd name="T7" fmla="*/ 19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lnTo>
                      <a:pt x="23" y="0"/>
                    </a:lnTo>
                    <a:lnTo>
                      <a:pt x="0" y="14"/>
                    </a:lnTo>
                    <a:lnTo>
                      <a:pt x="3" y="19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9" name="Freeform 184"/>
              <p:cNvSpPr>
                <a:spLocks/>
              </p:cNvSpPr>
              <p:nvPr/>
            </p:nvSpPr>
            <p:spPr bwMode="auto">
              <a:xfrm>
                <a:off x="7188996" y="2704127"/>
                <a:ext cx="34645" cy="25317"/>
              </a:xfrm>
              <a:custGeom>
                <a:avLst/>
                <a:gdLst>
                  <a:gd name="T0" fmla="*/ 26 w 26"/>
                  <a:gd name="T1" fmla="*/ 14 h 19"/>
                  <a:gd name="T2" fmla="*/ 3 w 26"/>
                  <a:gd name="T3" fmla="*/ 0 h 19"/>
                  <a:gd name="T4" fmla="*/ 0 w 26"/>
                  <a:gd name="T5" fmla="*/ 5 h 19"/>
                  <a:gd name="T6" fmla="*/ 23 w 26"/>
                  <a:gd name="T7" fmla="*/ 19 h 19"/>
                  <a:gd name="T8" fmla="*/ 26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14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19"/>
                    </a:lnTo>
                    <a:lnTo>
                      <a:pt x="26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0" name="Oval 185"/>
              <p:cNvSpPr>
                <a:spLocks noChangeArrowheads="1"/>
              </p:cNvSpPr>
              <p:nvPr/>
            </p:nvSpPr>
            <p:spPr bwMode="auto">
              <a:xfrm>
                <a:off x="7267613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1" name="Freeform 186"/>
              <p:cNvSpPr>
                <a:spLocks noEditPoints="1"/>
              </p:cNvSpPr>
              <p:nvPr/>
            </p:nvSpPr>
            <p:spPr bwMode="auto">
              <a:xfrm>
                <a:off x="7127702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" name="Freeform 187"/>
              <p:cNvSpPr>
                <a:spLocks noEditPoints="1"/>
              </p:cNvSpPr>
              <p:nvPr/>
            </p:nvSpPr>
            <p:spPr bwMode="auto">
              <a:xfrm>
                <a:off x="7215646" y="2782744"/>
                <a:ext cx="43972" cy="43972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660695" y="2650828"/>
              <a:ext cx="218527" cy="219859"/>
              <a:chOff x="7660695" y="2650828"/>
              <a:chExt cx="218527" cy="219859"/>
            </a:xfrm>
            <a:grpFill/>
          </p:grpSpPr>
          <p:sp>
            <p:nvSpPr>
              <p:cNvPr id="283" name="Freeform 188"/>
              <p:cNvSpPr>
                <a:spLocks/>
              </p:cNvSpPr>
              <p:nvPr/>
            </p:nvSpPr>
            <p:spPr bwMode="auto">
              <a:xfrm>
                <a:off x="7731317" y="2790739"/>
                <a:ext cx="78617" cy="26650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4" name="Freeform 189"/>
              <p:cNvSpPr>
                <a:spLocks/>
              </p:cNvSpPr>
              <p:nvPr/>
            </p:nvSpPr>
            <p:spPr bwMode="auto">
              <a:xfrm>
                <a:off x="7720657" y="2712122"/>
                <a:ext cx="30648" cy="47969"/>
              </a:xfrm>
              <a:custGeom>
                <a:avLst/>
                <a:gdLst>
                  <a:gd name="T0" fmla="*/ 5 w 23"/>
                  <a:gd name="T1" fmla="*/ 0 h 36"/>
                  <a:gd name="T2" fmla="*/ 0 w 23"/>
                  <a:gd name="T3" fmla="*/ 3 h 36"/>
                  <a:gd name="T4" fmla="*/ 13 w 23"/>
                  <a:gd name="T5" fmla="*/ 18 h 36"/>
                  <a:gd name="T6" fmla="*/ 0 w 23"/>
                  <a:gd name="T7" fmla="*/ 31 h 36"/>
                  <a:gd name="T8" fmla="*/ 5 w 23"/>
                  <a:gd name="T9" fmla="*/ 36 h 36"/>
                  <a:gd name="T10" fmla="*/ 23 w 23"/>
                  <a:gd name="T11" fmla="*/ 18 h 36"/>
                  <a:gd name="T12" fmla="*/ 5 w 23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6">
                    <a:moveTo>
                      <a:pt x="5" y="0"/>
                    </a:moveTo>
                    <a:lnTo>
                      <a:pt x="0" y="3"/>
                    </a:lnTo>
                    <a:lnTo>
                      <a:pt x="13" y="18"/>
                    </a:lnTo>
                    <a:lnTo>
                      <a:pt x="0" y="31"/>
                    </a:lnTo>
                    <a:lnTo>
                      <a:pt x="5" y="36"/>
                    </a:lnTo>
                    <a:lnTo>
                      <a:pt x="23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5" name="Freeform 190"/>
              <p:cNvSpPr>
                <a:spLocks noEditPoints="1"/>
              </p:cNvSpPr>
              <p:nvPr/>
            </p:nvSpPr>
            <p:spPr bwMode="auto">
              <a:xfrm>
                <a:off x="7660695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6" name="Freeform 191"/>
              <p:cNvSpPr>
                <a:spLocks/>
              </p:cNvSpPr>
              <p:nvPr/>
            </p:nvSpPr>
            <p:spPr bwMode="auto">
              <a:xfrm>
                <a:off x="7789946" y="2712122"/>
                <a:ext cx="30648" cy="47969"/>
              </a:xfrm>
              <a:custGeom>
                <a:avLst/>
                <a:gdLst>
                  <a:gd name="T0" fmla="*/ 18 w 23"/>
                  <a:gd name="T1" fmla="*/ 0 h 36"/>
                  <a:gd name="T2" fmla="*/ 0 w 23"/>
                  <a:gd name="T3" fmla="*/ 18 h 36"/>
                  <a:gd name="T4" fmla="*/ 18 w 23"/>
                  <a:gd name="T5" fmla="*/ 36 h 36"/>
                  <a:gd name="T6" fmla="*/ 23 w 23"/>
                  <a:gd name="T7" fmla="*/ 31 h 36"/>
                  <a:gd name="T8" fmla="*/ 10 w 23"/>
                  <a:gd name="T9" fmla="*/ 18 h 36"/>
                  <a:gd name="T10" fmla="*/ 23 w 23"/>
                  <a:gd name="T11" fmla="*/ 3 h 36"/>
                  <a:gd name="T12" fmla="*/ 18 w 23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6">
                    <a:moveTo>
                      <a:pt x="18" y="0"/>
                    </a:moveTo>
                    <a:lnTo>
                      <a:pt x="0" y="18"/>
                    </a:lnTo>
                    <a:lnTo>
                      <a:pt x="18" y="36"/>
                    </a:lnTo>
                    <a:lnTo>
                      <a:pt x="23" y="31"/>
                    </a:lnTo>
                    <a:lnTo>
                      <a:pt x="10" y="18"/>
                    </a:lnTo>
                    <a:lnTo>
                      <a:pt x="23" y="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358163" y="3536727"/>
              <a:ext cx="218527" cy="219859"/>
              <a:chOff x="1264778" y="3185154"/>
              <a:chExt cx="218527" cy="219859"/>
            </a:xfrm>
            <a:grpFill/>
          </p:grpSpPr>
          <p:sp>
            <p:nvSpPr>
              <p:cNvPr id="279" name="Freeform 192"/>
              <p:cNvSpPr>
                <a:spLocks/>
              </p:cNvSpPr>
              <p:nvPr/>
            </p:nvSpPr>
            <p:spPr bwMode="auto">
              <a:xfrm>
                <a:off x="1326072" y="3326397"/>
                <a:ext cx="95939" cy="25317"/>
              </a:xfrm>
              <a:custGeom>
                <a:avLst/>
                <a:gdLst>
                  <a:gd name="T0" fmla="*/ 0 w 44"/>
                  <a:gd name="T1" fmla="*/ 8 h 12"/>
                  <a:gd name="T2" fmla="*/ 0 w 44"/>
                  <a:gd name="T3" fmla="*/ 12 h 12"/>
                  <a:gd name="T4" fmla="*/ 22 w 44"/>
                  <a:gd name="T5" fmla="*/ 4 h 12"/>
                  <a:gd name="T6" fmla="*/ 44 w 44"/>
                  <a:gd name="T7" fmla="*/ 12 h 12"/>
                  <a:gd name="T8" fmla="*/ 44 w 44"/>
                  <a:gd name="T9" fmla="*/ 8 h 12"/>
                  <a:gd name="T10" fmla="*/ 22 w 44"/>
                  <a:gd name="T11" fmla="*/ 0 h 12"/>
                  <a:gd name="T12" fmla="*/ 0 w 44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8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8" y="4"/>
                      <a:pt x="22" y="4"/>
                    </a:cubicBezTo>
                    <a:cubicBezTo>
                      <a:pt x="36" y="4"/>
                      <a:pt x="44" y="12"/>
                      <a:pt x="44" y="12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36" y="0"/>
                      <a:pt x="22" y="0"/>
                    </a:cubicBezTo>
                    <a:cubicBezTo>
                      <a:pt x="8" y="0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0" name="Freeform 193"/>
              <p:cNvSpPr>
                <a:spLocks/>
              </p:cNvSpPr>
              <p:nvPr/>
            </p:nvSpPr>
            <p:spPr bwMode="auto">
              <a:xfrm>
                <a:off x="1323407" y="3246448"/>
                <a:ext cx="30648" cy="49301"/>
              </a:xfrm>
              <a:custGeom>
                <a:avLst/>
                <a:gdLst>
                  <a:gd name="T0" fmla="*/ 5 w 23"/>
                  <a:gd name="T1" fmla="*/ 37 h 37"/>
                  <a:gd name="T2" fmla="*/ 23 w 23"/>
                  <a:gd name="T3" fmla="*/ 18 h 37"/>
                  <a:gd name="T4" fmla="*/ 5 w 23"/>
                  <a:gd name="T5" fmla="*/ 0 h 37"/>
                  <a:gd name="T6" fmla="*/ 0 w 23"/>
                  <a:gd name="T7" fmla="*/ 4 h 37"/>
                  <a:gd name="T8" fmla="*/ 13 w 23"/>
                  <a:gd name="T9" fmla="*/ 18 h 37"/>
                  <a:gd name="T10" fmla="*/ 0 w 23"/>
                  <a:gd name="T11" fmla="*/ 32 h 37"/>
                  <a:gd name="T12" fmla="*/ 5 w 23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7">
                    <a:moveTo>
                      <a:pt x="5" y="37"/>
                    </a:moveTo>
                    <a:lnTo>
                      <a:pt x="23" y="1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13" y="18"/>
                    </a:lnTo>
                    <a:lnTo>
                      <a:pt x="0" y="32"/>
                    </a:lnTo>
                    <a:lnTo>
                      <a:pt x="5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1" name="Freeform 194"/>
              <p:cNvSpPr>
                <a:spLocks/>
              </p:cNvSpPr>
              <p:nvPr/>
            </p:nvSpPr>
            <p:spPr bwMode="auto">
              <a:xfrm>
                <a:off x="1392696" y="3246448"/>
                <a:ext cx="30648" cy="49301"/>
              </a:xfrm>
              <a:custGeom>
                <a:avLst/>
                <a:gdLst>
                  <a:gd name="T0" fmla="*/ 18 w 23"/>
                  <a:gd name="T1" fmla="*/ 0 h 37"/>
                  <a:gd name="T2" fmla="*/ 0 w 23"/>
                  <a:gd name="T3" fmla="*/ 18 h 37"/>
                  <a:gd name="T4" fmla="*/ 18 w 23"/>
                  <a:gd name="T5" fmla="*/ 37 h 37"/>
                  <a:gd name="T6" fmla="*/ 23 w 23"/>
                  <a:gd name="T7" fmla="*/ 32 h 37"/>
                  <a:gd name="T8" fmla="*/ 10 w 23"/>
                  <a:gd name="T9" fmla="*/ 18 h 37"/>
                  <a:gd name="T10" fmla="*/ 23 w 23"/>
                  <a:gd name="T11" fmla="*/ 4 h 37"/>
                  <a:gd name="T12" fmla="*/ 18 w 23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7">
                    <a:moveTo>
                      <a:pt x="18" y="0"/>
                    </a:moveTo>
                    <a:lnTo>
                      <a:pt x="0" y="18"/>
                    </a:lnTo>
                    <a:lnTo>
                      <a:pt x="18" y="37"/>
                    </a:lnTo>
                    <a:lnTo>
                      <a:pt x="23" y="32"/>
                    </a:lnTo>
                    <a:lnTo>
                      <a:pt x="10" y="18"/>
                    </a:lnTo>
                    <a:lnTo>
                      <a:pt x="23" y="4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2" name="Freeform 195"/>
              <p:cNvSpPr>
                <a:spLocks noEditPoints="1"/>
              </p:cNvSpPr>
              <p:nvPr/>
            </p:nvSpPr>
            <p:spPr bwMode="auto">
              <a:xfrm>
                <a:off x="1264778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069162" y="5726412"/>
              <a:ext cx="511528" cy="514646"/>
              <a:chOff x="1797771" y="3185154"/>
              <a:chExt cx="218527" cy="219859"/>
            </a:xfrm>
            <a:grpFill/>
          </p:grpSpPr>
          <p:sp>
            <p:nvSpPr>
              <p:cNvPr id="273" name="Freeform 196"/>
              <p:cNvSpPr>
                <a:spLocks/>
              </p:cNvSpPr>
              <p:nvPr/>
            </p:nvSpPr>
            <p:spPr bwMode="auto">
              <a:xfrm>
                <a:off x="1859065" y="3321067"/>
                <a:ext cx="95939" cy="39974"/>
              </a:xfrm>
              <a:custGeom>
                <a:avLst/>
                <a:gdLst>
                  <a:gd name="T0" fmla="*/ 22 w 44"/>
                  <a:gd name="T1" fmla="*/ 4 h 18"/>
                  <a:gd name="T2" fmla="*/ 14 w 44"/>
                  <a:gd name="T3" fmla="*/ 0 h 18"/>
                  <a:gd name="T4" fmla="*/ 0 w 44"/>
                  <a:gd name="T5" fmla="*/ 6 h 18"/>
                  <a:gd name="T6" fmla="*/ 22 w 44"/>
                  <a:gd name="T7" fmla="*/ 18 h 18"/>
                  <a:gd name="T8" fmla="*/ 44 w 44"/>
                  <a:gd name="T9" fmla="*/ 6 h 18"/>
                  <a:gd name="T10" fmla="*/ 30 w 44"/>
                  <a:gd name="T11" fmla="*/ 0 h 18"/>
                  <a:gd name="T12" fmla="*/ 22 w 44"/>
                  <a:gd name="T13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8">
                    <a:moveTo>
                      <a:pt x="22" y="4"/>
                    </a:moveTo>
                    <a:cubicBezTo>
                      <a:pt x="18" y="2"/>
                      <a:pt x="18" y="0"/>
                      <a:pt x="14" y="0"/>
                    </a:cubicBezTo>
                    <a:cubicBezTo>
                      <a:pt x="10" y="0"/>
                      <a:pt x="6" y="6"/>
                      <a:pt x="0" y="6"/>
                    </a:cubicBezTo>
                    <a:cubicBezTo>
                      <a:pt x="4" y="6"/>
                      <a:pt x="10" y="18"/>
                      <a:pt x="22" y="18"/>
                    </a:cubicBezTo>
                    <a:cubicBezTo>
                      <a:pt x="34" y="18"/>
                      <a:pt x="40" y="6"/>
                      <a:pt x="44" y="6"/>
                    </a:cubicBezTo>
                    <a:cubicBezTo>
                      <a:pt x="38" y="6"/>
                      <a:pt x="34" y="0"/>
                      <a:pt x="30" y="0"/>
                    </a:cubicBezTo>
                    <a:cubicBezTo>
                      <a:pt x="26" y="0"/>
                      <a:pt x="26" y="2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4" name="Oval 197"/>
              <p:cNvSpPr>
                <a:spLocks noChangeArrowheads="1"/>
              </p:cNvSpPr>
              <p:nvPr/>
            </p:nvSpPr>
            <p:spPr bwMode="auto">
              <a:xfrm>
                <a:off x="1859065" y="3263770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5" name="Rectangle 198"/>
              <p:cNvSpPr>
                <a:spLocks noChangeArrowheads="1"/>
              </p:cNvSpPr>
              <p:nvPr/>
            </p:nvSpPr>
            <p:spPr bwMode="auto">
              <a:xfrm>
                <a:off x="1849738" y="323845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6" name="Oval 199"/>
              <p:cNvSpPr>
                <a:spLocks noChangeArrowheads="1"/>
              </p:cNvSpPr>
              <p:nvPr/>
            </p:nvSpPr>
            <p:spPr bwMode="auto">
              <a:xfrm>
                <a:off x="1937682" y="3263770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7" name="Freeform 200"/>
              <p:cNvSpPr>
                <a:spLocks noEditPoints="1"/>
              </p:cNvSpPr>
              <p:nvPr/>
            </p:nvSpPr>
            <p:spPr bwMode="auto">
              <a:xfrm>
                <a:off x="1797771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8" name="Rectangle 201"/>
              <p:cNvSpPr>
                <a:spLocks noChangeArrowheads="1"/>
              </p:cNvSpPr>
              <p:nvPr/>
            </p:nvSpPr>
            <p:spPr bwMode="auto">
              <a:xfrm>
                <a:off x="1928354" y="323845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61117" y="5120236"/>
              <a:ext cx="218527" cy="219859"/>
              <a:chOff x="2330764" y="3185154"/>
              <a:chExt cx="218527" cy="219859"/>
            </a:xfrm>
            <a:grpFill/>
          </p:grpSpPr>
          <p:sp>
            <p:nvSpPr>
              <p:cNvPr id="269" name="Freeform 202"/>
              <p:cNvSpPr>
                <a:spLocks/>
              </p:cNvSpPr>
              <p:nvPr/>
            </p:nvSpPr>
            <p:spPr bwMode="auto">
              <a:xfrm>
                <a:off x="2400053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0" name="Rectangle 203"/>
              <p:cNvSpPr>
                <a:spLocks noChangeArrowheads="1"/>
              </p:cNvSpPr>
              <p:nvPr/>
            </p:nvSpPr>
            <p:spPr bwMode="auto">
              <a:xfrm>
                <a:off x="2382731" y="3263770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1" name="Freeform 204"/>
              <p:cNvSpPr>
                <a:spLocks noEditPoints="1"/>
              </p:cNvSpPr>
              <p:nvPr/>
            </p:nvSpPr>
            <p:spPr bwMode="auto">
              <a:xfrm>
                <a:off x="2330764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2" name="Rectangle 206"/>
              <p:cNvSpPr>
                <a:spLocks noChangeArrowheads="1"/>
              </p:cNvSpPr>
              <p:nvPr/>
            </p:nvSpPr>
            <p:spPr bwMode="auto">
              <a:xfrm>
                <a:off x="2461347" y="3263770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167507" y="4474516"/>
              <a:ext cx="218527" cy="219859"/>
              <a:chOff x="2863757" y="3185154"/>
              <a:chExt cx="218527" cy="219859"/>
            </a:xfrm>
            <a:grpFill/>
          </p:grpSpPr>
          <p:sp>
            <p:nvSpPr>
              <p:cNvPr id="265" name="Freeform 207"/>
              <p:cNvSpPr>
                <a:spLocks/>
              </p:cNvSpPr>
              <p:nvPr/>
            </p:nvSpPr>
            <p:spPr bwMode="auto">
              <a:xfrm>
                <a:off x="2905065" y="3246448"/>
                <a:ext cx="47969" cy="30647"/>
              </a:xfrm>
              <a:custGeom>
                <a:avLst/>
                <a:gdLst>
                  <a:gd name="T0" fmla="*/ 18 w 36"/>
                  <a:gd name="T1" fmla="*/ 10 h 23"/>
                  <a:gd name="T2" fmla="*/ 31 w 36"/>
                  <a:gd name="T3" fmla="*/ 23 h 23"/>
                  <a:gd name="T4" fmla="*/ 36 w 36"/>
                  <a:gd name="T5" fmla="*/ 18 h 23"/>
                  <a:gd name="T6" fmla="*/ 18 w 36"/>
                  <a:gd name="T7" fmla="*/ 0 h 23"/>
                  <a:gd name="T8" fmla="*/ 0 w 36"/>
                  <a:gd name="T9" fmla="*/ 18 h 23"/>
                  <a:gd name="T10" fmla="*/ 5 w 36"/>
                  <a:gd name="T11" fmla="*/ 23 h 23"/>
                  <a:gd name="T12" fmla="*/ 18 w 36"/>
                  <a:gd name="T13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18" y="10"/>
                    </a:move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6" name="Freeform 208"/>
              <p:cNvSpPr>
                <a:spLocks noEditPoints="1"/>
              </p:cNvSpPr>
              <p:nvPr/>
            </p:nvSpPr>
            <p:spPr bwMode="auto">
              <a:xfrm>
                <a:off x="2907730" y="3317069"/>
                <a:ext cx="130583" cy="51966"/>
              </a:xfrm>
              <a:custGeom>
                <a:avLst/>
                <a:gdLst>
                  <a:gd name="T0" fmla="*/ 30 w 60"/>
                  <a:gd name="T1" fmla="*/ 24 h 24"/>
                  <a:gd name="T2" fmla="*/ 60 w 60"/>
                  <a:gd name="T3" fmla="*/ 0 h 24"/>
                  <a:gd name="T4" fmla="*/ 0 w 60"/>
                  <a:gd name="T5" fmla="*/ 0 h 24"/>
                  <a:gd name="T6" fmla="*/ 30 w 60"/>
                  <a:gd name="T7" fmla="*/ 24 h 24"/>
                  <a:gd name="T8" fmla="*/ 30 w 60"/>
                  <a:gd name="T9" fmla="*/ 20 h 24"/>
                  <a:gd name="T10" fmla="*/ 5 w 60"/>
                  <a:gd name="T11" fmla="*/ 4 h 24"/>
                  <a:gd name="T12" fmla="*/ 55 w 60"/>
                  <a:gd name="T13" fmla="*/ 4 h 24"/>
                  <a:gd name="T14" fmla="*/ 30 w 60"/>
                  <a:gd name="T15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30" y="24"/>
                    </a:moveTo>
                    <a:cubicBezTo>
                      <a:pt x="56" y="24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24"/>
                      <a:pt x="30" y="24"/>
                    </a:cubicBezTo>
                    <a:close/>
                    <a:moveTo>
                      <a:pt x="30" y="20"/>
                    </a:moveTo>
                    <a:cubicBezTo>
                      <a:pt x="11" y="20"/>
                      <a:pt x="5" y="4"/>
                      <a:pt x="5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0" y="20"/>
                      <a:pt x="3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7" name="Freeform 209"/>
              <p:cNvSpPr>
                <a:spLocks/>
              </p:cNvSpPr>
              <p:nvPr/>
            </p:nvSpPr>
            <p:spPr bwMode="auto">
              <a:xfrm>
                <a:off x="2993008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8" name="Freeform 210"/>
              <p:cNvSpPr>
                <a:spLocks noEditPoints="1"/>
              </p:cNvSpPr>
              <p:nvPr/>
            </p:nvSpPr>
            <p:spPr bwMode="auto">
              <a:xfrm>
                <a:off x="2863757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396750" y="3185154"/>
              <a:ext cx="218527" cy="219859"/>
              <a:chOff x="3396750" y="3185154"/>
              <a:chExt cx="218527" cy="219859"/>
            </a:xfrm>
            <a:grpFill/>
          </p:grpSpPr>
          <p:sp>
            <p:nvSpPr>
              <p:cNvPr id="261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2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3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4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730738" y="4288200"/>
              <a:ext cx="218527" cy="219859"/>
              <a:chOff x="3929743" y="3185154"/>
              <a:chExt cx="218527" cy="219859"/>
            </a:xfrm>
            <a:grpFill/>
          </p:grpSpPr>
          <p:sp>
            <p:nvSpPr>
              <p:cNvPr id="257" name="Freeform 215"/>
              <p:cNvSpPr>
                <a:spLocks/>
              </p:cNvSpPr>
              <p:nvPr/>
            </p:nvSpPr>
            <p:spPr bwMode="auto">
              <a:xfrm>
                <a:off x="3981711" y="3246448"/>
                <a:ext cx="35977" cy="26650"/>
              </a:xfrm>
              <a:custGeom>
                <a:avLst/>
                <a:gdLst>
                  <a:gd name="T0" fmla="*/ 23 w 27"/>
                  <a:gd name="T1" fmla="*/ 0 h 20"/>
                  <a:gd name="T2" fmla="*/ 13 w 27"/>
                  <a:gd name="T3" fmla="*/ 7 h 20"/>
                  <a:gd name="T4" fmla="*/ 4 w 27"/>
                  <a:gd name="T5" fmla="*/ 0 h 20"/>
                  <a:gd name="T6" fmla="*/ 0 w 27"/>
                  <a:gd name="T7" fmla="*/ 5 h 20"/>
                  <a:gd name="T8" fmla="*/ 7 w 27"/>
                  <a:gd name="T9" fmla="*/ 10 h 20"/>
                  <a:gd name="T10" fmla="*/ 0 w 27"/>
                  <a:gd name="T11" fmla="*/ 15 h 20"/>
                  <a:gd name="T12" fmla="*/ 4 w 27"/>
                  <a:gd name="T13" fmla="*/ 20 h 20"/>
                  <a:gd name="T14" fmla="*/ 13 w 27"/>
                  <a:gd name="T15" fmla="*/ 13 h 20"/>
                  <a:gd name="T16" fmla="*/ 23 w 27"/>
                  <a:gd name="T17" fmla="*/ 20 h 20"/>
                  <a:gd name="T18" fmla="*/ 27 w 27"/>
                  <a:gd name="T19" fmla="*/ 15 h 20"/>
                  <a:gd name="T20" fmla="*/ 20 w 27"/>
                  <a:gd name="T21" fmla="*/ 10 h 20"/>
                  <a:gd name="T22" fmla="*/ 27 w 27"/>
                  <a:gd name="T23" fmla="*/ 5 h 20"/>
                  <a:gd name="T24" fmla="*/ 23 w 27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0">
                    <a:moveTo>
                      <a:pt x="23" y="0"/>
                    </a:moveTo>
                    <a:lnTo>
                      <a:pt x="13" y="7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13" y="13"/>
                    </a:lnTo>
                    <a:lnTo>
                      <a:pt x="23" y="20"/>
                    </a:lnTo>
                    <a:lnTo>
                      <a:pt x="27" y="15"/>
                    </a:lnTo>
                    <a:lnTo>
                      <a:pt x="20" y="10"/>
                    </a:lnTo>
                    <a:lnTo>
                      <a:pt x="27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8" name="Freeform 216"/>
              <p:cNvSpPr>
                <a:spLocks noEditPoints="1"/>
              </p:cNvSpPr>
              <p:nvPr/>
            </p:nvSpPr>
            <p:spPr bwMode="auto">
              <a:xfrm>
                <a:off x="4017687" y="3317069"/>
                <a:ext cx="42639" cy="43972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9" name="Freeform 217"/>
              <p:cNvSpPr>
                <a:spLocks noEditPoints="1"/>
              </p:cNvSpPr>
              <p:nvPr/>
            </p:nvSpPr>
            <p:spPr bwMode="auto">
              <a:xfrm>
                <a:off x="3929743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0" name="Freeform 218"/>
              <p:cNvSpPr>
                <a:spLocks/>
              </p:cNvSpPr>
              <p:nvPr/>
            </p:nvSpPr>
            <p:spPr bwMode="auto">
              <a:xfrm>
                <a:off x="4060327" y="3246448"/>
                <a:ext cx="35977" cy="26650"/>
              </a:xfrm>
              <a:custGeom>
                <a:avLst/>
                <a:gdLst>
                  <a:gd name="T0" fmla="*/ 23 w 27"/>
                  <a:gd name="T1" fmla="*/ 0 h 20"/>
                  <a:gd name="T2" fmla="*/ 13 w 27"/>
                  <a:gd name="T3" fmla="*/ 7 h 20"/>
                  <a:gd name="T4" fmla="*/ 4 w 27"/>
                  <a:gd name="T5" fmla="*/ 0 h 20"/>
                  <a:gd name="T6" fmla="*/ 0 w 27"/>
                  <a:gd name="T7" fmla="*/ 5 h 20"/>
                  <a:gd name="T8" fmla="*/ 7 w 27"/>
                  <a:gd name="T9" fmla="*/ 10 h 20"/>
                  <a:gd name="T10" fmla="*/ 0 w 27"/>
                  <a:gd name="T11" fmla="*/ 15 h 20"/>
                  <a:gd name="T12" fmla="*/ 4 w 27"/>
                  <a:gd name="T13" fmla="*/ 20 h 20"/>
                  <a:gd name="T14" fmla="*/ 13 w 27"/>
                  <a:gd name="T15" fmla="*/ 13 h 20"/>
                  <a:gd name="T16" fmla="*/ 23 w 27"/>
                  <a:gd name="T17" fmla="*/ 20 h 20"/>
                  <a:gd name="T18" fmla="*/ 27 w 27"/>
                  <a:gd name="T19" fmla="*/ 15 h 20"/>
                  <a:gd name="T20" fmla="*/ 20 w 27"/>
                  <a:gd name="T21" fmla="*/ 10 h 20"/>
                  <a:gd name="T22" fmla="*/ 27 w 27"/>
                  <a:gd name="T23" fmla="*/ 5 h 20"/>
                  <a:gd name="T24" fmla="*/ 23 w 27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0">
                    <a:moveTo>
                      <a:pt x="23" y="0"/>
                    </a:moveTo>
                    <a:lnTo>
                      <a:pt x="13" y="7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13" y="13"/>
                    </a:lnTo>
                    <a:lnTo>
                      <a:pt x="23" y="20"/>
                    </a:lnTo>
                    <a:lnTo>
                      <a:pt x="27" y="15"/>
                    </a:lnTo>
                    <a:lnTo>
                      <a:pt x="20" y="10"/>
                    </a:lnTo>
                    <a:lnTo>
                      <a:pt x="27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462736" y="3185154"/>
              <a:ext cx="218527" cy="219859"/>
              <a:chOff x="4462736" y="3185154"/>
              <a:chExt cx="218527" cy="219859"/>
            </a:xfrm>
            <a:grpFill/>
          </p:grpSpPr>
          <p:sp>
            <p:nvSpPr>
              <p:cNvPr id="253" name="Freeform 219"/>
              <p:cNvSpPr>
                <a:spLocks noEditPoints="1"/>
              </p:cNvSpPr>
              <p:nvPr/>
            </p:nvSpPr>
            <p:spPr bwMode="auto">
              <a:xfrm>
                <a:off x="4532026" y="3317069"/>
                <a:ext cx="79949" cy="43972"/>
              </a:xfrm>
              <a:custGeom>
                <a:avLst/>
                <a:gdLst>
                  <a:gd name="T0" fmla="*/ 18 w 36"/>
                  <a:gd name="T1" fmla="*/ 0 h 20"/>
                  <a:gd name="T2" fmla="*/ 0 w 36"/>
                  <a:gd name="T3" fmla="*/ 10 h 20"/>
                  <a:gd name="T4" fmla="*/ 18 w 36"/>
                  <a:gd name="T5" fmla="*/ 20 h 20"/>
                  <a:gd name="T6" fmla="*/ 36 w 36"/>
                  <a:gd name="T7" fmla="*/ 10 h 20"/>
                  <a:gd name="T8" fmla="*/ 18 w 36"/>
                  <a:gd name="T9" fmla="*/ 0 h 20"/>
                  <a:gd name="T10" fmla="*/ 18 w 36"/>
                  <a:gd name="T11" fmla="*/ 16 h 20"/>
                  <a:gd name="T12" fmla="*/ 4 w 36"/>
                  <a:gd name="T13" fmla="*/ 10 h 20"/>
                  <a:gd name="T14" fmla="*/ 18 w 36"/>
                  <a:gd name="T15" fmla="*/ 4 h 20"/>
                  <a:gd name="T16" fmla="*/ 32 w 36"/>
                  <a:gd name="T17" fmla="*/ 10 h 20"/>
                  <a:gd name="T18" fmla="*/ 18 w 36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0">
                    <a:moveTo>
                      <a:pt x="18" y="0"/>
                    </a:moveTo>
                    <a:cubicBezTo>
                      <a:pt x="8" y="0"/>
                      <a:pt x="0" y="4"/>
                      <a:pt x="0" y="10"/>
                    </a:cubicBezTo>
                    <a:cubicBezTo>
                      <a:pt x="0" y="16"/>
                      <a:pt x="8" y="20"/>
                      <a:pt x="18" y="20"/>
                    </a:cubicBezTo>
                    <a:cubicBezTo>
                      <a:pt x="28" y="20"/>
                      <a:pt x="36" y="16"/>
                      <a:pt x="36" y="10"/>
                    </a:cubicBezTo>
                    <a:cubicBezTo>
                      <a:pt x="36" y="4"/>
                      <a:pt x="28" y="0"/>
                      <a:pt x="18" y="0"/>
                    </a:cubicBezTo>
                    <a:close/>
                    <a:moveTo>
                      <a:pt x="18" y="16"/>
                    </a:moveTo>
                    <a:cubicBezTo>
                      <a:pt x="10" y="16"/>
                      <a:pt x="4" y="13"/>
                      <a:pt x="4" y="10"/>
                    </a:cubicBezTo>
                    <a:cubicBezTo>
                      <a:pt x="4" y="7"/>
                      <a:pt x="10" y="4"/>
                      <a:pt x="18" y="4"/>
                    </a:cubicBezTo>
                    <a:cubicBezTo>
                      <a:pt x="26" y="4"/>
                      <a:pt x="32" y="7"/>
                      <a:pt x="32" y="10"/>
                    </a:cubicBezTo>
                    <a:cubicBezTo>
                      <a:pt x="32" y="13"/>
                      <a:pt x="26" y="16"/>
                      <a:pt x="1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4" name="Freeform 220"/>
              <p:cNvSpPr>
                <a:spLocks/>
              </p:cNvSpPr>
              <p:nvPr/>
            </p:nvSpPr>
            <p:spPr bwMode="auto">
              <a:xfrm>
                <a:off x="4514704" y="3246448"/>
                <a:ext cx="35977" cy="26650"/>
              </a:xfrm>
              <a:custGeom>
                <a:avLst/>
                <a:gdLst>
                  <a:gd name="T0" fmla="*/ 23 w 27"/>
                  <a:gd name="T1" fmla="*/ 20 h 20"/>
                  <a:gd name="T2" fmla="*/ 27 w 27"/>
                  <a:gd name="T3" fmla="*/ 15 h 20"/>
                  <a:gd name="T4" fmla="*/ 20 w 27"/>
                  <a:gd name="T5" fmla="*/ 10 h 20"/>
                  <a:gd name="T6" fmla="*/ 27 w 27"/>
                  <a:gd name="T7" fmla="*/ 5 h 20"/>
                  <a:gd name="T8" fmla="*/ 23 w 27"/>
                  <a:gd name="T9" fmla="*/ 0 h 20"/>
                  <a:gd name="T10" fmla="*/ 13 w 27"/>
                  <a:gd name="T11" fmla="*/ 7 h 20"/>
                  <a:gd name="T12" fmla="*/ 4 w 27"/>
                  <a:gd name="T13" fmla="*/ 0 h 20"/>
                  <a:gd name="T14" fmla="*/ 0 w 27"/>
                  <a:gd name="T15" fmla="*/ 5 h 20"/>
                  <a:gd name="T16" fmla="*/ 7 w 27"/>
                  <a:gd name="T17" fmla="*/ 10 h 20"/>
                  <a:gd name="T18" fmla="*/ 0 w 27"/>
                  <a:gd name="T19" fmla="*/ 15 h 20"/>
                  <a:gd name="T20" fmla="*/ 4 w 27"/>
                  <a:gd name="T21" fmla="*/ 20 h 20"/>
                  <a:gd name="T22" fmla="*/ 13 w 27"/>
                  <a:gd name="T23" fmla="*/ 13 h 20"/>
                  <a:gd name="T24" fmla="*/ 23 w 27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0">
                    <a:moveTo>
                      <a:pt x="23" y="20"/>
                    </a:moveTo>
                    <a:lnTo>
                      <a:pt x="27" y="15"/>
                    </a:lnTo>
                    <a:lnTo>
                      <a:pt x="20" y="10"/>
                    </a:lnTo>
                    <a:lnTo>
                      <a:pt x="27" y="5"/>
                    </a:lnTo>
                    <a:lnTo>
                      <a:pt x="23" y="0"/>
                    </a:lnTo>
                    <a:lnTo>
                      <a:pt x="13" y="7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13" y="13"/>
                    </a:lnTo>
                    <a:lnTo>
                      <a:pt x="2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5" name="Freeform 221"/>
              <p:cNvSpPr>
                <a:spLocks noEditPoints="1"/>
              </p:cNvSpPr>
              <p:nvPr/>
            </p:nvSpPr>
            <p:spPr bwMode="auto">
              <a:xfrm>
                <a:off x="4462736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" name="Freeform 222"/>
              <p:cNvSpPr>
                <a:spLocks/>
              </p:cNvSpPr>
              <p:nvPr/>
            </p:nvSpPr>
            <p:spPr bwMode="auto">
              <a:xfrm>
                <a:off x="4593320" y="3246448"/>
                <a:ext cx="35977" cy="26650"/>
              </a:xfrm>
              <a:custGeom>
                <a:avLst/>
                <a:gdLst>
                  <a:gd name="T0" fmla="*/ 23 w 27"/>
                  <a:gd name="T1" fmla="*/ 0 h 20"/>
                  <a:gd name="T2" fmla="*/ 14 w 27"/>
                  <a:gd name="T3" fmla="*/ 7 h 20"/>
                  <a:gd name="T4" fmla="*/ 4 w 27"/>
                  <a:gd name="T5" fmla="*/ 0 h 20"/>
                  <a:gd name="T6" fmla="*/ 0 w 27"/>
                  <a:gd name="T7" fmla="*/ 5 h 20"/>
                  <a:gd name="T8" fmla="*/ 7 w 27"/>
                  <a:gd name="T9" fmla="*/ 10 h 20"/>
                  <a:gd name="T10" fmla="*/ 0 w 27"/>
                  <a:gd name="T11" fmla="*/ 15 h 20"/>
                  <a:gd name="T12" fmla="*/ 4 w 27"/>
                  <a:gd name="T13" fmla="*/ 20 h 20"/>
                  <a:gd name="T14" fmla="*/ 14 w 27"/>
                  <a:gd name="T15" fmla="*/ 13 h 20"/>
                  <a:gd name="T16" fmla="*/ 23 w 27"/>
                  <a:gd name="T17" fmla="*/ 20 h 20"/>
                  <a:gd name="T18" fmla="*/ 27 w 27"/>
                  <a:gd name="T19" fmla="*/ 15 h 20"/>
                  <a:gd name="T20" fmla="*/ 20 w 27"/>
                  <a:gd name="T21" fmla="*/ 10 h 20"/>
                  <a:gd name="T22" fmla="*/ 27 w 27"/>
                  <a:gd name="T23" fmla="*/ 5 h 20"/>
                  <a:gd name="T24" fmla="*/ 23 w 27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0">
                    <a:moveTo>
                      <a:pt x="23" y="0"/>
                    </a:moveTo>
                    <a:lnTo>
                      <a:pt x="14" y="7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14" y="13"/>
                    </a:lnTo>
                    <a:lnTo>
                      <a:pt x="23" y="20"/>
                    </a:lnTo>
                    <a:lnTo>
                      <a:pt x="27" y="15"/>
                    </a:lnTo>
                    <a:lnTo>
                      <a:pt x="20" y="10"/>
                    </a:lnTo>
                    <a:lnTo>
                      <a:pt x="27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630291" y="4318848"/>
              <a:ext cx="218527" cy="219859"/>
              <a:chOff x="4995729" y="3185154"/>
              <a:chExt cx="218527" cy="219859"/>
            </a:xfrm>
            <a:grpFill/>
          </p:grpSpPr>
          <p:sp>
            <p:nvSpPr>
              <p:cNvPr id="248" name="Oval 223"/>
              <p:cNvSpPr>
                <a:spLocks noChangeArrowheads="1"/>
              </p:cNvSpPr>
              <p:nvPr/>
            </p:nvSpPr>
            <p:spPr bwMode="auto">
              <a:xfrm>
                <a:off x="5057024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9" name="Oval 224"/>
              <p:cNvSpPr>
                <a:spLocks noChangeArrowheads="1"/>
              </p:cNvSpPr>
              <p:nvPr/>
            </p:nvSpPr>
            <p:spPr bwMode="auto">
              <a:xfrm>
                <a:off x="5135641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0" name="Freeform 225"/>
              <p:cNvSpPr>
                <a:spLocks noEditPoints="1"/>
              </p:cNvSpPr>
              <p:nvPr/>
            </p:nvSpPr>
            <p:spPr bwMode="auto">
              <a:xfrm>
                <a:off x="4995729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1" name="Freeform 226"/>
              <p:cNvSpPr>
                <a:spLocks noEditPoints="1"/>
              </p:cNvSpPr>
              <p:nvPr/>
            </p:nvSpPr>
            <p:spPr bwMode="auto">
              <a:xfrm>
                <a:off x="5039702" y="3238453"/>
                <a:ext cx="51967" cy="51966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12 w 24"/>
                  <a:gd name="T5" fmla="*/ 0 h 24"/>
                  <a:gd name="T6" fmla="*/ 0 w 24"/>
                  <a:gd name="T7" fmla="*/ 12 h 24"/>
                  <a:gd name="T8" fmla="*/ 12 w 24"/>
                  <a:gd name="T9" fmla="*/ 24 h 24"/>
                  <a:gd name="T10" fmla="*/ 12 w 24"/>
                  <a:gd name="T11" fmla="*/ 4 h 24"/>
                  <a:gd name="T12" fmla="*/ 20 w 24"/>
                  <a:gd name="T13" fmla="*/ 12 h 24"/>
                  <a:gd name="T14" fmla="*/ 12 w 24"/>
                  <a:gd name="T15" fmla="*/ 20 h 24"/>
                  <a:gd name="T16" fmla="*/ 4 w 24"/>
                  <a:gd name="T17" fmla="*/ 12 h 24"/>
                  <a:gd name="T18" fmla="*/ 12 w 24"/>
                  <a:gd name="T1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2" name="Freeform 227"/>
              <p:cNvSpPr>
                <a:spLocks/>
              </p:cNvSpPr>
              <p:nvPr/>
            </p:nvSpPr>
            <p:spPr bwMode="auto">
              <a:xfrm>
                <a:off x="5030374" y="3297082"/>
                <a:ext cx="149238" cy="54631"/>
              </a:xfrm>
              <a:custGeom>
                <a:avLst/>
                <a:gdLst>
                  <a:gd name="T0" fmla="*/ 53 w 68"/>
                  <a:gd name="T1" fmla="*/ 14 h 25"/>
                  <a:gd name="T2" fmla="*/ 44 w 68"/>
                  <a:gd name="T3" fmla="*/ 3 h 25"/>
                  <a:gd name="T4" fmla="*/ 36 w 68"/>
                  <a:gd name="T5" fmla="*/ 3 h 25"/>
                  <a:gd name="T6" fmla="*/ 34 w 68"/>
                  <a:gd name="T7" fmla="*/ 4 h 25"/>
                  <a:gd name="T8" fmla="*/ 32 w 68"/>
                  <a:gd name="T9" fmla="*/ 3 h 25"/>
                  <a:gd name="T10" fmla="*/ 24 w 68"/>
                  <a:gd name="T11" fmla="*/ 3 h 25"/>
                  <a:gd name="T12" fmla="*/ 15 w 68"/>
                  <a:gd name="T13" fmla="*/ 14 h 25"/>
                  <a:gd name="T14" fmla="*/ 0 w 68"/>
                  <a:gd name="T15" fmla="*/ 11 h 25"/>
                  <a:gd name="T16" fmla="*/ 21 w 68"/>
                  <a:gd name="T17" fmla="*/ 24 h 25"/>
                  <a:gd name="T18" fmla="*/ 34 w 68"/>
                  <a:gd name="T19" fmla="*/ 16 h 25"/>
                  <a:gd name="T20" fmla="*/ 47 w 68"/>
                  <a:gd name="T21" fmla="*/ 24 h 25"/>
                  <a:gd name="T22" fmla="*/ 68 w 68"/>
                  <a:gd name="T23" fmla="*/ 11 h 25"/>
                  <a:gd name="T24" fmla="*/ 53 w 68"/>
                  <a:gd name="T2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25">
                    <a:moveTo>
                      <a:pt x="53" y="14"/>
                    </a:moveTo>
                    <a:cubicBezTo>
                      <a:pt x="47" y="12"/>
                      <a:pt x="48" y="6"/>
                      <a:pt x="44" y="3"/>
                    </a:cubicBezTo>
                    <a:cubicBezTo>
                      <a:pt x="42" y="1"/>
                      <a:pt x="38" y="0"/>
                      <a:pt x="36" y="3"/>
                    </a:cubicBezTo>
                    <a:cubicBezTo>
                      <a:pt x="35" y="3"/>
                      <a:pt x="34" y="3"/>
                      <a:pt x="34" y="4"/>
                    </a:cubicBezTo>
                    <a:cubicBezTo>
                      <a:pt x="34" y="3"/>
                      <a:pt x="33" y="3"/>
                      <a:pt x="32" y="3"/>
                    </a:cubicBezTo>
                    <a:cubicBezTo>
                      <a:pt x="30" y="0"/>
                      <a:pt x="26" y="1"/>
                      <a:pt x="24" y="3"/>
                    </a:cubicBezTo>
                    <a:cubicBezTo>
                      <a:pt x="20" y="6"/>
                      <a:pt x="21" y="12"/>
                      <a:pt x="15" y="14"/>
                    </a:cubicBezTo>
                    <a:cubicBezTo>
                      <a:pt x="11" y="16"/>
                      <a:pt x="4" y="16"/>
                      <a:pt x="0" y="11"/>
                    </a:cubicBezTo>
                    <a:cubicBezTo>
                      <a:pt x="0" y="15"/>
                      <a:pt x="10" y="25"/>
                      <a:pt x="21" y="24"/>
                    </a:cubicBezTo>
                    <a:cubicBezTo>
                      <a:pt x="29" y="24"/>
                      <a:pt x="32" y="19"/>
                      <a:pt x="34" y="16"/>
                    </a:cubicBezTo>
                    <a:cubicBezTo>
                      <a:pt x="36" y="19"/>
                      <a:pt x="39" y="24"/>
                      <a:pt x="47" y="24"/>
                    </a:cubicBezTo>
                    <a:cubicBezTo>
                      <a:pt x="58" y="25"/>
                      <a:pt x="68" y="15"/>
                      <a:pt x="68" y="11"/>
                    </a:cubicBezTo>
                    <a:cubicBezTo>
                      <a:pt x="64" y="16"/>
                      <a:pt x="57" y="16"/>
                      <a:pt x="5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302389" y="1067927"/>
              <a:ext cx="604982" cy="608670"/>
              <a:chOff x="5528723" y="3185154"/>
              <a:chExt cx="218527" cy="219859"/>
            </a:xfrm>
            <a:grpFill/>
          </p:grpSpPr>
          <p:sp>
            <p:nvSpPr>
              <p:cNvPr id="244" name="Oval 228"/>
              <p:cNvSpPr>
                <a:spLocks noChangeArrowheads="1"/>
              </p:cNvSpPr>
              <p:nvPr/>
            </p:nvSpPr>
            <p:spPr bwMode="auto">
              <a:xfrm>
                <a:off x="5590017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5" name="Oval 229"/>
              <p:cNvSpPr>
                <a:spLocks noChangeArrowheads="1"/>
              </p:cNvSpPr>
              <p:nvPr/>
            </p:nvSpPr>
            <p:spPr bwMode="auto">
              <a:xfrm>
                <a:off x="5668634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6" name="Freeform 230"/>
              <p:cNvSpPr>
                <a:spLocks/>
              </p:cNvSpPr>
              <p:nvPr/>
            </p:nvSpPr>
            <p:spPr bwMode="auto">
              <a:xfrm>
                <a:off x="5563367" y="3297082"/>
                <a:ext cx="149238" cy="54631"/>
              </a:xfrm>
              <a:custGeom>
                <a:avLst/>
                <a:gdLst>
                  <a:gd name="T0" fmla="*/ 53 w 68"/>
                  <a:gd name="T1" fmla="*/ 14 h 25"/>
                  <a:gd name="T2" fmla="*/ 44 w 68"/>
                  <a:gd name="T3" fmla="*/ 3 h 25"/>
                  <a:gd name="T4" fmla="*/ 36 w 68"/>
                  <a:gd name="T5" fmla="*/ 3 h 25"/>
                  <a:gd name="T6" fmla="*/ 34 w 68"/>
                  <a:gd name="T7" fmla="*/ 4 h 25"/>
                  <a:gd name="T8" fmla="*/ 32 w 68"/>
                  <a:gd name="T9" fmla="*/ 3 h 25"/>
                  <a:gd name="T10" fmla="*/ 24 w 68"/>
                  <a:gd name="T11" fmla="*/ 3 h 25"/>
                  <a:gd name="T12" fmla="*/ 15 w 68"/>
                  <a:gd name="T13" fmla="*/ 14 h 25"/>
                  <a:gd name="T14" fmla="*/ 0 w 68"/>
                  <a:gd name="T15" fmla="*/ 11 h 25"/>
                  <a:gd name="T16" fmla="*/ 21 w 68"/>
                  <a:gd name="T17" fmla="*/ 24 h 25"/>
                  <a:gd name="T18" fmla="*/ 34 w 68"/>
                  <a:gd name="T19" fmla="*/ 16 h 25"/>
                  <a:gd name="T20" fmla="*/ 47 w 68"/>
                  <a:gd name="T21" fmla="*/ 24 h 25"/>
                  <a:gd name="T22" fmla="*/ 68 w 68"/>
                  <a:gd name="T23" fmla="*/ 11 h 25"/>
                  <a:gd name="T24" fmla="*/ 53 w 68"/>
                  <a:gd name="T2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25">
                    <a:moveTo>
                      <a:pt x="53" y="14"/>
                    </a:moveTo>
                    <a:cubicBezTo>
                      <a:pt x="47" y="12"/>
                      <a:pt x="48" y="6"/>
                      <a:pt x="44" y="3"/>
                    </a:cubicBezTo>
                    <a:cubicBezTo>
                      <a:pt x="42" y="1"/>
                      <a:pt x="38" y="0"/>
                      <a:pt x="36" y="3"/>
                    </a:cubicBezTo>
                    <a:cubicBezTo>
                      <a:pt x="35" y="3"/>
                      <a:pt x="34" y="3"/>
                      <a:pt x="34" y="4"/>
                    </a:cubicBezTo>
                    <a:cubicBezTo>
                      <a:pt x="34" y="3"/>
                      <a:pt x="33" y="3"/>
                      <a:pt x="32" y="3"/>
                    </a:cubicBezTo>
                    <a:cubicBezTo>
                      <a:pt x="30" y="0"/>
                      <a:pt x="26" y="1"/>
                      <a:pt x="24" y="3"/>
                    </a:cubicBezTo>
                    <a:cubicBezTo>
                      <a:pt x="20" y="6"/>
                      <a:pt x="21" y="12"/>
                      <a:pt x="15" y="14"/>
                    </a:cubicBezTo>
                    <a:cubicBezTo>
                      <a:pt x="11" y="16"/>
                      <a:pt x="4" y="16"/>
                      <a:pt x="0" y="11"/>
                    </a:cubicBezTo>
                    <a:cubicBezTo>
                      <a:pt x="0" y="15"/>
                      <a:pt x="10" y="25"/>
                      <a:pt x="21" y="24"/>
                    </a:cubicBezTo>
                    <a:cubicBezTo>
                      <a:pt x="29" y="24"/>
                      <a:pt x="32" y="19"/>
                      <a:pt x="34" y="16"/>
                    </a:cubicBezTo>
                    <a:cubicBezTo>
                      <a:pt x="36" y="19"/>
                      <a:pt x="39" y="24"/>
                      <a:pt x="47" y="24"/>
                    </a:cubicBezTo>
                    <a:cubicBezTo>
                      <a:pt x="58" y="25"/>
                      <a:pt x="68" y="15"/>
                      <a:pt x="68" y="11"/>
                    </a:cubicBezTo>
                    <a:cubicBezTo>
                      <a:pt x="64" y="16"/>
                      <a:pt x="57" y="16"/>
                      <a:pt x="5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7" name="Freeform 231"/>
              <p:cNvSpPr>
                <a:spLocks noEditPoints="1"/>
              </p:cNvSpPr>
              <p:nvPr/>
            </p:nvSpPr>
            <p:spPr bwMode="auto">
              <a:xfrm>
                <a:off x="5528723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618548" y="785679"/>
              <a:ext cx="218527" cy="219859"/>
              <a:chOff x="6061716" y="3185154"/>
              <a:chExt cx="218527" cy="219859"/>
            </a:xfrm>
            <a:grpFill/>
          </p:grpSpPr>
          <p:sp>
            <p:nvSpPr>
              <p:cNvPr id="240" name="Freeform 232"/>
              <p:cNvSpPr>
                <a:spLocks/>
              </p:cNvSpPr>
              <p:nvPr/>
            </p:nvSpPr>
            <p:spPr bwMode="auto">
              <a:xfrm>
                <a:off x="6123010" y="3326397"/>
                <a:ext cx="95939" cy="25317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1" name="Oval 233"/>
              <p:cNvSpPr>
                <a:spLocks noChangeArrowheads="1"/>
              </p:cNvSpPr>
              <p:nvPr/>
            </p:nvSpPr>
            <p:spPr bwMode="auto">
              <a:xfrm>
                <a:off x="6201627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2" name="Freeform 234"/>
              <p:cNvSpPr>
                <a:spLocks noEditPoints="1"/>
              </p:cNvSpPr>
              <p:nvPr/>
            </p:nvSpPr>
            <p:spPr bwMode="auto">
              <a:xfrm>
                <a:off x="6061716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8 w 100"/>
                  <a:gd name="T13" fmla="*/ 25 h 100"/>
                  <a:gd name="T14" fmla="*/ 51 w 100"/>
                  <a:gd name="T15" fmla="*/ 27 h 100"/>
                  <a:gd name="T16" fmla="*/ 50 w 100"/>
                  <a:gd name="T17" fmla="*/ 27 h 100"/>
                  <a:gd name="T18" fmla="*/ 49 w 100"/>
                  <a:gd name="T19" fmla="*/ 27 h 100"/>
                  <a:gd name="T20" fmla="*/ 12 w 100"/>
                  <a:gd name="T21" fmla="*/ 25 h 100"/>
                  <a:gd name="T22" fmla="*/ 50 w 100"/>
                  <a:gd name="T23" fmla="*/ 4 h 100"/>
                  <a:gd name="T24" fmla="*/ 84 w 100"/>
                  <a:gd name="T25" fmla="*/ 36 h 100"/>
                  <a:gd name="T26" fmla="*/ 83 w 100"/>
                  <a:gd name="T27" fmla="*/ 40 h 100"/>
                  <a:gd name="T28" fmla="*/ 78 w 100"/>
                  <a:gd name="T29" fmla="*/ 43 h 100"/>
                  <a:gd name="T30" fmla="*/ 71 w 100"/>
                  <a:gd name="T31" fmla="*/ 44 h 100"/>
                  <a:gd name="T32" fmla="*/ 61 w 100"/>
                  <a:gd name="T33" fmla="*/ 42 h 100"/>
                  <a:gd name="T34" fmla="*/ 57 w 100"/>
                  <a:gd name="T35" fmla="*/ 37 h 100"/>
                  <a:gd name="T36" fmla="*/ 59 w 100"/>
                  <a:gd name="T37" fmla="*/ 30 h 100"/>
                  <a:gd name="T38" fmla="*/ 70 w 100"/>
                  <a:gd name="T39" fmla="*/ 28 h 100"/>
                  <a:gd name="T40" fmla="*/ 82 w 100"/>
                  <a:gd name="T41" fmla="*/ 29 h 100"/>
                  <a:gd name="T42" fmla="*/ 84 w 100"/>
                  <a:gd name="T43" fmla="*/ 36 h 100"/>
                  <a:gd name="T44" fmla="*/ 43 w 100"/>
                  <a:gd name="T45" fmla="*/ 37 h 100"/>
                  <a:gd name="T46" fmla="*/ 39 w 100"/>
                  <a:gd name="T47" fmla="*/ 42 h 100"/>
                  <a:gd name="T48" fmla="*/ 29 w 100"/>
                  <a:gd name="T49" fmla="*/ 44 h 100"/>
                  <a:gd name="T50" fmla="*/ 22 w 100"/>
                  <a:gd name="T51" fmla="*/ 43 h 100"/>
                  <a:gd name="T52" fmla="*/ 17 w 100"/>
                  <a:gd name="T53" fmla="*/ 40 h 100"/>
                  <a:gd name="T54" fmla="*/ 16 w 100"/>
                  <a:gd name="T55" fmla="*/ 36 h 100"/>
                  <a:gd name="T56" fmla="*/ 18 w 100"/>
                  <a:gd name="T57" fmla="*/ 29 h 100"/>
                  <a:gd name="T58" fmla="*/ 30 w 100"/>
                  <a:gd name="T59" fmla="*/ 28 h 100"/>
                  <a:gd name="T60" fmla="*/ 41 w 100"/>
                  <a:gd name="T61" fmla="*/ 30 h 100"/>
                  <a:gd name="T62" fmla="*/ 43 w 100"/>
                  <a:gd name="T63" fmla="*/ 37 h 100"/>
                  <a:gd name="T64" fmla="*/ 50 w 100"/>
                  <a:gd name="T65" fmla="*/ 96 h 100"/>
                  <a:gd name="T66" fmla="*/ 4 w 100"/>
                  <a:gd name="T67" fmla="*/ 50 h 100"/>
                  <a:gd name="T68" fmla="*/ 9 w 100"/>
                  <a:gd name="T69" fmla="*/ 30 h 100"/>
                  <a:gd name="T70" fmla="*/ 9 w 100"/>
                  <a:gd name="T71" fmla="*/ 30 h 100"/>
                  <a:gd name="T72" fmla="*/ 11 w 100"/>
                  <a:gd name="T73" fmla="*/ 32 h 100"/>
                  <a:gd name="T74" fmla="*/ 14 w 100"/>
                  <a:gd name="T75" fmla="*/ 40 h 100"/>
                  <a:gd name="T76" fmla="*/ 19 w 100"/>
                  <a:gd name="T77" fmla="*/ 47 h 100"/>
                  <a:gd name="T78" fmla="*/ 29 w 100"/>
                  <a:gd name="T79" fmla="*/ 48 h 100"/>
                  <a:gd name="T80" fmla="*/ 41 w 100"/>
                  <a:gd name="T81" fmla="*/ 46 h 100"/>
                  <a:gd name="T82" fmla="*/ 46 w 100"/>
                  <a:gd name="T83" fmla="*/ 40 h 100"/>
                  <a:gd name="T84" fmla="*/ 49 w 100"/>
                  <a:gd name="T85" fmla="*/ 33 h 100"/>
                  <a:gd name="T86" fmla="*/ 50 w 100"/>
                  <a:gd name="T87" fmla="*/ 32 h 100"/>
                  <a:gd name="T88" fmla="*/ 51 w 100"/>
                  <a:gd name="T89" fmla="*/ 33 h 100"/>
                  <a:gd name="T90" fmla="*/ 54 w 100"/>
                  <a:gd name="T91" fmla="*/ 40 h 100"/>
                  <a:gd name="T92" fmla="*/ 59 w 100"/>
                  <a:gd name="T93" fmla="*/ 46 h 100"/>
                  <a:gd name="T94" fmla="*/ 71 w 100"/>
                  <a:gd name="T95" fmla="*/ 48 h 100"/>
                  <a:gd name="T96" fmla="*/ 81 w 100"/>
                  <a:gd name="T97" fmla="*/ 47 h 100"/>
                  <a:gd name="T98" fmla="*/ 86 w 100"/>
                  <a:gd name="T99" fmla="*/ 40 h 100"/>
                  <a:gd name="T100" fmla="*/ 89 w 100"/>
                  <a:gd name="T101" fmla="*/ 32 h 100"/>
                  <a:gd name="T102" fmla="*/ 91 w 100"/>
                  <a:gd name="T103" fmla="*/ 30 h 100"/>
                  <a:gd name="T104" fmla="*/ 91 w 100"/>
                  <a:gd name="T105" fmla="*/ 30 h 100"/>
                  <a:gd name="T106" fmla="*/ 96 w 100"/>
                  <a:gd name="T107" fmla="*/ 50 h 100"/>
                  <a:gd name="T108" fmla="*/ 50 w 100"/>
                  <a:gd name="T10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8" y="25"/>
                    </a:cubicBezTo>
                    <a:cubicBezTo>
                      <a:pt x="79" y="24"/>
                      <a:pt x="63" y="24"/>
                      <a:pt x="51" y="27"/>
                    </a:cubicBezTo>
                    <a:cubicBezTo>
                      <a:pt x="51" y="27"/>
                      <a:pt x="50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37" y="24"/>
                      <a:pt x="21" y="24"/>
                      <a:pt x="12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84" y="36"/>
                    </a:moveTo>
                    <a:cubicBezTo>
                      <a:pt x="84" y="37"/>
                      <a:pt x="83" y="39"/>
                      <a:pt x="83" y="40"/>
                    </a:cubicBezTo>
                    <a:cubicBezTo>
                      <a:pt x="81" y="43"/>
                      <a:pt x="80" y="43"/>
                      <a:pt x="78" y="43"/>
                    </a:cubicBezTo>
                    <a:cubicBezTo>
                      <a:pt x="76" y="44"/>
                      <a:pt x="74" y="44"/>
                      <a:pt x="71" y="44"/>
                    </a:cubicBezTo>
                    <a:cubicBezTo>
                      <a:pt x="66" y="44"/>
                      <a:pt x="63" y="43"/>
                      <a:pt x="61" y="42"/>
                    </a:cubicBezTo>
                    <a:cubicBezTo>
                      <a:pt x="59" y="41"/>
                      <a:pt x="58" y="38"/>
                      <a:pt x="57" y="37"/>
                    </a:cubicBezTo>
                    <a:cubicBezTo>
                      <a:pt x="57" y="36"/>
                      <a:pt x="54" y="31"/>
                      <a:pt x="59" y="30"/>
                    </a:cubicBezTo>
                    <a:cubicBezTo>
                      <a:pt x="63" y="28"/>
                      <a:pt x="68" y="28"/>
                      <a:pt x="70" y="28"/>
                    </a:cubicBezTo>
                    <a:cubicBezTo>
                      <a:pt x="73" y="28"/>
                      <a:pt x="80" y="28"/>
                      <a:pt x="82" y="29"/>
                    </a:cubicBezTo>
                    <a:cubicBezTo>
                      <a:pt x="85" y="31"/>
                      <a:pt x="84" y="35"/>
                      <a:pt x="84" y="36"/>
                    </a:cubicBezTo>
                    <a:close/>
                    <a:moveTo>
                      <a:pt x="43" y="37"/>
                    </a:moveTo>
                    <a:cubicBezTo>
                      <a:pt x="42" y="38"/>
                      <a:pt x="41" y="41"/>
                      <a:pt x="39" y="42"/>
                    </a:cubicBezTo>
                    <a:cubicBezTo>
                      <a:pt x="37" y="43"/>
                      <a:pt x="34" y="44"/>
                      <a:pt x="29" y="44"/>
                    </a:cubicBezTo>
                    <a:cubicBezTo>
                      <a:pt x="26" y="44"/>
                      <a:pt x="24" y="44"/>
                      <a:pt x="22" y="43"/>
                    </a:cubicBezTo>
                    <a:cubicBezTo>
                      <a:pt x="20" y="43"/>
                      <a:pt x="19" y="43"/>
                      <a:pt x="17" y="40"/>
                    </a:cubicBezTo>
                    <a:cubicBezTo>
                      <a:pt x="17" y="39"/>
                      <a:pt x="16" y="37"/>
                      <a:pt x="16" y="36"/>
                    </a:cubicBezTo>
                    <a:cubicBezTo>
                      <a:pt x="16" y="35"/>
                      <a:pt x="15" y="31"/>
                      <a:pt x="18" y="29"/>
                    </a:cubicBezTo>
                    <a:cubicBezTo>
                      <a:pt x="20" y="28"/>
                      <a:pt x="27" y="28"/>
                      <a:pt x="30" y="28"/>
                    </a:cubicBezTo>
                    <a:cubicBezTo>
                      <a:pt x="32" y="28"/>
                      <a:pt x="37" y="28"/>
                      <a:pt x="41" y="30"/>
                    </a:cubicBezTo>
                    <a:cubicBezTo>
                      <a:pt x="46" y="31"/>
                      <a:pt x="43" y="36"/>
                      <a:pt x="43" y="37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3"/>
                      <a:pt x="6" y="36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2" y="34"/>
                      <a:pt x="14" y="40"/>
                    </a:cubicBezTo>
                    <a:cubicBezTo>
                      <a:pt x="15" y="46"/>
                      <a:pt x="19" y="47"/>
                      <a:pt x="19" y="47"/>
                    </a:cubicBezTo>
                    <a:cubicBezTo>
                      <a:pt x="19" y="47"/>
                      <a:pt x="24" y="48"/>
                      <a:pt x="29" y="48"/>
                    </a:cubicBezTo>
                    <a:cubicBezTo>
                      <a:pt x="34" y="48"/>
                      <a:pt x="37" y="48"/>
                      <a:pt x="41" y="46"/>
                    </a:cubicBezTo>
                    <a:cubicBezTo>
                      <a:pt x="44" y="45"/>
                      <a:pt x="46" y="40"/>
                      <a:pt x="46" y="40"/>
                    </a:cubicBezTo>
                    <a:cubicBezTo>
                      <a:pt x="46" y="40"/>
                      <a:pt x="48" y="36"/>
                      <a:pt x="49" y="33"/>
                    </a:cubicBezTo>
                    <a:cubicBezTo>
                      <a:pt x="49" y="32"/>
                      <a:pt x="49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2" y="36"/>
                      <a:pt x="54" y="40"/>
                      <a:pt x="54" y="40"/>
                    </a:cubicBezTo>
                    <a:cubicBezTo>
                      <a:pt x="54" y="40"/>
                      <a:pt x="56" y="45"/>
                      <a:pt x="59" y="46"/>
                    </a:cubicBezTo>
                    <a:cubicBezTo>
                      <a:pt x="63" y="48"/>
                      <a:pt x="66" y="48"/>
                      <a:pt x="71" y="48"/>
                    </a:cubicBezTo>
                    <a:cubicBezTo>
                      <a:pt x="76" y="48"/>
                      <a:pt x="81" y="47"/>
                      <a:pt x="81" y="47"/>
                    </a:cubicBezTo>
                    <a:cubicBezTo>
                      <a:pt x="81" y="47"/>
                      <a:pt x="85" y="46"/>
                      <a:pt x="86" y="40"/>
                    </a:cubicBezTo>
                    <a:cubicBezTo>
                      <a:pt x="88" y="34"/>
                      <a:pt x="89" y="32"/>
                      <a:pt x="89" y="32"/>
                    </a:cubicBezTo>
                    <a:cubicBezTo>
                      <a:pt x="89" y="32"/>
                      <a:pt x="89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4" y="36"/>
                      <a:pt x="96" y="43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3" name="Oval 235"/>
              <p:cNvSpPr>
                <a:spLocks noChangeArrowheads="1"/>
              </p:cNvSpPr>
              <p:nvPr/>
            </p:nvSpPr>
            <p:spPr bwMode="auto">
              <a:xfrm>
                <a:off x="6123010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201627" y="2789676"/>
              <a:ext cx="611609" cy="615337"/>
              <a:chOff x="6594709" y="3185154"/>
              <a:chExt cx="218527" cy="219859"/>
            </a:xfrm>
            <a:grpFill/>
          </p:grpSpPr>
          <p:sp>
            <p:nvSpPr>
              <p:cNvPr id="238" name="Freeform 236"/>
              <p:cNvSpPr>
                <a:spLocks/>
              </p:cNvSpPr>
              <p:nvPr/>
            </p:nvSpPr>
            <p:spPr bwMode="auto">
              <a:xfrm>
                <a:off x="6656003" y="3326397"/>
                <a:ext cx="95939" cy="25317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9" name="Freeform 237"/>
              <p:cNvSpPr>
                <a:spLocks noEditPoints="1"/>
              </p:cNvSpPr>
              <p:nvPr/>
            </p:nvSpPr>
            <p:spPr bwMode="auto">
              <a:xfrm>
                <a:off x="6594709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8 w 100"/>
                  <a:gd name="T13" fmla="*/ 25 h 100"/>
                  <a:gd name="T14" fmla="*/ 51 w 100"/>
                  <a:gd name="T15" fmla="*/ 27 h 100"/>
                  <a:gd name="T16" fmla="*/ 50 w 100"/>
                  <a:gd name="T17" fmla="*/ 27 h 100"/>
                  <a:gd name="T18" fmla="*/ 49 w 100"/>
                  <a:gd name="T19" fmla="*/ 27 h 100"/>
                  <a:gd name="T20" fmla="*/ 12 w 100"/>
                  <a:gd name="T21" fmla="*/ 25 h 100"/>
                  <a:gd name="T22" fmla="*/ 50 w 100"/>
                  <a:gd name="T23" fmla="*/ 4 h 100"/>
                  <a:gd name="T24" fmla="*/ 50 w 100"/>
                  <a:gd name="T25" fmla="*/ 96 h 100"/>
                  <a:gd name="T26" fmla="*/ 4 w 100"/>
                  <a:gd name="T27" fmla="*/ 50 h 100"/>
                  <a:gd name="T28" fmla="*/ 9 w 100"/>
                  <a:gd name="T29" fmla="*/ 30 h 100"/>
                  <a:gd name="T30" fmla="*/ 9 w 100"/>
                  <a:gd name="T31" fmla="*/ 30 h 100"/>
                  <a:gd name="T32" fmla="*/ 11 w 100"/>
                  <a:gd name="T33" fmla="*/ 32 h 100"/>
                  <a:gd name="T34" fmla="*/ 14 w 100"/>
                  <a:gd name="T35" fmla="*/ 40 h 100"/>
                  <a:gd name="T36" fmla="*/ 19 w 100"/>
                  <a:gd name="T37" fmla="*/ 47 h 100"/>
                  <a:gd name="T38" fmla="*/ 29 w 100"/>
                  <a:gd name="T39" fmla="*/ 48 h 100"/>
                  <a:gd name="T40" fmla="*/ 41 w 100"/>
                  <a:gd name="T41" fmla="*/ 46 h 100"/>
                  <a:gd name="T42" fmla="*/ 46 w 100"/>
                  <a:gd name="T43" fmla="*/ 40 h 100"/>
                  <a:gd name="T44" fmla="*/ 49 w 100"/>
                  <a:gd name="T45" fmla="*/ 33 h 100"/>
                  <a:gd name="T46" fmla="*/ 50 w 100"/>
                  <a:gd name="T47" fmla="*/ 32 h 100"/>
                  <a:gd name="T48" fmla="*/ 51 w 100"/>
                  <a:gd name="T49" fmla="*/ 33 h 100"/>
                  <a:gd name="T50" fmla="*/ 54 w 100"/>
                  <a:gd name="T51" fmla="*/ 40 h 100"/>
                  <a:gd name="T52" fmla="*/ 59 w 100"/>
                  <a:gd name="T53" fmla="*/ 46 h 100"/>
                  <a:gd name="T54" fmla="*/ 71 w 100"/>
                  <a:gd name="T55" fmla="*/ 48 h 100"/>
                  <a:gd name="T56" fmla="*/ 81 w 100"/>
                  <a:gd name="T57" fmla="*/ 47 h 100"/>
                  <a:gd name="T58" fmla="*/ 86 w 100"/>
                  <a:gd name="T59" fmla="*/ 40 h 100"/>
                  <a:gd name="T60" fmla="*/ 89 w 100"/>
                  <a:gd name="T61" fmla="*/ 32 h 100"/>
                  <a:gd name="T62" fmla="*/ 91 w 100"/>
                  <a:gd name="T63" fmla="*/ 30 h 100"/>
                  <a:gd name="T64" fmla="*/ 91 w 100"/>
                  <a:gd name="T65" fmla="*/ 30 h 100"/>
                  <a:gd name="T66" fmla="*/ 96 w 100"/>
                  <a:gd name="T67" fmla="*/ 50 h 100"/>
                  <a:gd name="T68" fmla="*/ 50 w 100"/>
                  <a:gd name="T6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8" y="25"/>
                    </a:cubicBezTo>
                    <a:cubicBezTo>
                      <a:pt x="79" y="24"/>
                      <a:pt x="63" y="24"/>
                      <a:pt x="51" y="27"/>
                    </a:cubicBezTo>
                    <a:cubicBezTo>
                      <a:pt x="51" y="27"/>
                      <a:pt x="50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37" y="24"/>
                      <a:pt x="21" y="24"/>
                      <a:pt x="12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3"/>
                      <a:pt x="6" y="36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2" y="34"/>
                      <a:pt x="14" y="40"/>
                    </a:cubicBezTo>
                    <a:cubicBezTo>
                      <a:pt x="15" y="46"/>
                      <a:pt x="19" y="47"/>
                      <a:pt x="19" y="47"/>
                    </a:cubicBezTo>
                    <a:cubicBezTo>
                      <a:pt x="19" y="47"/>
                      <a:pt x="24" y="48"/>
                      <a:pt x="29" y="48"/>
                    </a:cubicBezTo>
                    <a:cubicBezTo>
                      <a:pt x="34" y="48"/>
                      <a:pt x="38" y="48"/>
                      <a:pt x="41" y="46"/>
                    </a:cubicBezTo>
                    <a:cubicBezTo>
                      <a:pt x="44" y="45"/>
                      <a:pt x="46" y="40"/>
                      <a:pt x="46" y="40"/>
                    </a:cubicBezTo>
                    <a:cubicBezTo>
                      <a:pt x="46" y="40"/>
                      <a:pt x="48" y="36"/>
                      <a:pt x="49" y="33"/>
                    </a:cubicBezTo>
                    <a:cubicBezTo>
                      <a:pt x="49" y="32"/>
                      <a:pt x="49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2" y="36"/>
                      <a:pt x="54" y="40"/>
                      <a:pt x="54" y="40"/>
                    </a:cubicBezTo>
                    <a:cubicBezTo>
                      <a:pt x="54" y="40"/>
                      <a:pt x="56" y="45"/>
                      <a:pt x="59" y="46"/>
                    </a:cubicBezTo>
                    <a:cubicBezTo>
                      <a:pt x="63" y="48"/>
                      <a:pt x="66" y="48"/>
                      <a:pt x="71" y="48"/>
                    </a:cubicBezTo>
                    <a:cubicBezTo>
                      <a:pt x="76" y="48"/>
                      <a:pt x="81" y="47"/>
                      <a:pt x="81" y="47"/>
                    </a:cubicBezTo>
                    <a:cubicBezTo>
                      <a:pt x="81" y="47"/>
                      <a:pt x="85" y="46"/>
                      <a:pt x="86" y="40"/>
                    </a:cubicBezTo>
                    <a:cubicBezTo>
                      <a:pt x="88" y="34"/>
                      <a:pt x="89" y="32"/>
                      <a:pt x="89" y="32"/>
                    </a:cubicBezTo>
                    <a:cubicBezTo>
                      <a:pt x="89" y="32"/>
                      <a:pt x="89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4" y="36"/>
                      <a:pt x="96" y="43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835733" y="5037400"/>
              <a:ext cx="218527" cy="219859"/>
              <a:chOff x="7127702" y="3185154"/>
              <a:chExt cx="218527" cy="219859"/>
            </a:xfrm>
            <a:grpFill/>
          </p:grpSpPr>
          <p:sp>
            <p:nvSpPr>
              <p:cNvPr id="236" name="Freeform 238"/>
              <p:cNvSpPr>
                <a:spLocks/>
              </p:cNvSpPr>
              <p:nvPr/>
            </p:nvSpPr>
            <p:spPr bwMode="auto">
              <a:xfrm>
                <a:off x="7198324" y="3326397"/>
                <a:ext cx="78617" cy="25317"/>
              </a:xfrm>
              <a:custGeom>
                <a:avLst/>
                <a:gdLst>
                  <a:gd name="T0" fmla="*/ 32 w 36"/>
                  <a:gd name="T1" fmla="*/ 2 h 12"/>
                  <a:gd name="T2" fmla="*/ 26 w 36"/>
                  <a:gd name="T3" fmla="*/ 8 h 12"/>
                  <a:gd name="T4" fmla="*/ 14 w 36"/>
                  <a:gd name="T5" fmla="*/ 8 h 12"/>
                  <a:gd name="T6" fmla="*/ 0 w 36"/>
                  <a:gd name="T7" fmla="*/ 8 h 12"/>
                  <a:gd name="T8" fmla="*/ 0 w 36"/>
                  <a:gd name="T9" fmla="*/ 12 h 12"/>
                  <a:gd name="T10" fmla="*/ 14 w 36"/>
                  <a:gd name="T11" fmla="*/ 12 h 12"/>
                  <a:gd name="T12" fmla="*/ 28 w 36"/>
                  <a:gd name="T13" fmla="*/ 12 h 12"/>
                  <a:gd name="T14" fmla="*/ 36 w 36"/>
                  <a:gd name="T15" fmla="*/ 4 h 12"/>
                  <a:gd name="T16" fmla="*/ 36 w 36"/>
                  <a:gd name="T17" fmla="*/ 0 h 12"/>
                  <a:gd name="T18" fmla="*/ 32 w 36"/>
                  <a:gd name="T19" fmla="*/ 0 h 12"/>
                  <a:gd name="T20" fmla="*/ 32 w 36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2">
                    <a:moveTo>
                      <a:pt x="32" y="2"/>
                    </a:moveTo>
                    <a:cubicBezTo>
                      <a:pt x="32" y="5"/>
                      <a:pt x="29" y="8"/>
                      <a:pt x="26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2" y="12"/>
                      <a:pt x="36" y="8"/>
                      <a:pt x="36" y="4"/>
                    </a:cubicBezTo>
                    <a:cubicBezTo>
                      <a:pt x="36" y="2"/>
                      <a:pt x="36" y="0"/>
                      <a:pt x="36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7" name="Freeform 239"/>
              <p:cNvSpPr>
                <a:spLocks noEditPoints="1"/>
              </p:cNvSpPr>
              <p:nvPr/>
            </p:nvSpPr>
            <p:spPr bwMode="auto">
              <a:xfrm>
                <a:off x="7127702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8 w 100"/>
                  <a:gd name="T13" fmla="*/ 25 h 100"/>
                  <a:gd name="T14" fmla="*/ 51 w 100"/>
                  <a:gd name="T15" fmla="*/ 27 h 100"/>
                  <a:gd name="T16" fmla="*/ 50 w 100"/>
                  <a:gd name="T17" fmla="*/ 27 h 100"/>
                  <a:gd name="T18" fmla="*/ 49 w 100"/>
                  <a:gd name="T19" fmla="*/ 27 h 100"/>
                  <a:gd name="T20" fmla="*/ 12 w 100"/>
                  <a:gd name="T21" fmla="*/ 25 h 100"/>
                  <a:gd name="T22" fmla="*/ 50 w 100"/>
                  <a:gd name="T23" fmla="*/ 4 h 100"/>
                  <a:gd name="T24" fmla="*/ 50 w 100"/>
                  <a:gd name="T25" fmla="*/ 96 h 100"/>
                  <a:gd name="T26" fmla="*/ 4 w 100"/>
                  <a:gd name="T27" fmla="*/ 50 h 100"/>
                  <a:gd name="T28" fmla="*/ 9 w 100"/>
                  <a:gd name="T29" fmla="*/ 30 h 100"/>
                  <a:gd name="T30" fmla="*/ 9 w 100"/>
                  <a:gd name="T31" fmla="*/ 30 h 100"/>
                  <a:gd name="T32" fmla="*/ 11 w 100"/>
                  <a:gd name="T33" fmla="*/ 32 h 100"/>
                  <a:gd name="T34" fmla="*/ 14 w 100"/>
                  <a:gd name="T35" fmla="*/ 40 h 100"/>
                  <a:gd name="T36" fmla="*/ 19 w 100"/>
                  <a:gd name="T37" fmla="*/ 47 h 100"/>
                  <a:gd name="T38" fmla="*/ 29 w 100"/>
                  <a:gd name="T39" fmla="*/ 48 h 100"/>
                  <a:gd name="T40" fmla="*/ 41 w 100"/>
                  <a:gd name="T41" fmla="*/ 46 h 100"/>
                  <a:gd name="T42" fmla="*/ 46 w 100"/>
                  <a:gd name="T43" fmla="*/ 40 h 100"/>
                  <a:gd name="T44" fmla="*/ 49 w 100"/>
                  <a:gd name="T45" fmla="*/ 33 h 100"/>
                  <a:gd name="T46" fmla="*/ 50 w 100"/>
                  <a:gd name="T47" fmla="*/ 32 h 100"/>
                  <a:gd name="T48" fmla="*/ 51 w 100"/>
                  <a:gd name="T49" fmla="*/ 33 h 100"/>
                  <a:gd name="T50" fmla="*/ 54 w 100"/>
                  <a:gd name="T51" fmla="*/ 40 h 100"/>
                  <a:gd name="T52" fmla="*/ 59 w 100"/>
                  <a:gd name="T53" fmla="*/ 46 h 100"/>
                  <a:gd name="T54" fmla="*/ 71 w 100"/>
                  <a:gd name="T55" fmla="*/ 48 h 100"/>
                  <a:gd name="T56" fmla="*/ 81 w 100"/>
                  <a:gd name="T57" fmla="*/ 47 h 100"/>
                  <a:gd name="T58" fmla="*/ 86 w 100"/>
                  <a:gd name="T59" fmla="*/ 40 h 100"/>
                  <a:gd name="T60" fmla="*/ 89 w 100"/>
                  <a:gd name="T61" fmla="*/ 32 h 100"/>
                  <a:gd name="T62" fmla="*/ 91 w 100"/>
                  <a:gd name="T63" fmla="*/ 30 h 100"/>
                  <a:gd name="T64" fmla="*/ 91 w 100"/>
                  <a:gd name="T65" fmla="*/ 30 h 100"/>
                  <a:gd name="T66" fmla="*/ 96 w 100"/>
                  <a:gd name="T67" fmla="*/ 50 h 100"/>
                  <a:gd name="T68" fmla="*/ 50 w 100"/>
                  <a:gd name="T6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8" y="25"/>
                    </a:cubicBezTo>
                    <a:cubicBezTo>
                      <a:pt x="79" y="24"/>
                      <a:pt x="63" y="24"/>
                      <a:pt x="51" y="27"/>
                    </a:cubicBezTo>
                    <a:cubicBezTo>
                      <a:pt x="51" y="27"/>
                      <a:pt x="50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37" y="24"/>
                      <a:pt x="21" y="24"/>
                      <a:pt x="12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3"/>
                      <a:pt x="6" y="36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2" y="34"/>
                      <a:pt x="14" y="40"/>
                    </a:cubicBezTo>
                    <a:cubicBezTo>
                      <a:pt x="15" y="46"/>
                      <a:pt x="19" y="47"/>
                      <a:pt x="19" y="47"/>
                    </a:cubicBezTo>
                    <a:cubicBezTo>
                      <a:pt x="19" y="47"/>
                      <a:pt x="24" y="48"/>
                      <a:pt x="29" y="48"/>
                    </a:cubicBezTo>
                    <a:cubicBezTo>
                      <a:pt x="34" y="48"/>
                      <a:pt x="38" y="48"/>
                      <a:pt x="41" y="46"/>
                    </a:cubicBezTo>
                    <a:cubicBezTo>
                      <a:pt x="44" y="45"/>
                      <a:pt x="46" y="40"/>
                      <a:pt x="46" y="40"/>
                    </a:cubicBezTo>
                    <a:cubicBezTo>
                      <a:pt x="46" y="40"/>
                      <a:pt x="48" y="36"/>
                      <a:pt x="49" y="33"/>
                    </a:cubicBezTo>
                    <a:cubicBezTo>
                      <a:pt x="49" y="32"/>
                      <a:pt x="49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2" y="36"/>
                      <a:pt x="54" y="40"/>
                      <a:pt x="54" y="40"/>
                    </a:cubicBezTo>
                    <a:cubicBezTo>
                      <a:pt x="54" y="40"/>
                      <a:pt x="56" y="45"/>
                      <a:pt x="59" y="46"/>
                    </a:cubicBezTo>
                    <a:cubicBezTo>
                      <a:pt x="63" y="48"/>
                      <a:pt x="66" y="48"/>
                      <a:pt x="71" y="48"/>
                    </a:cubicBezTo>
                    <a:cubicBezTo>
                      <a:pt x="76" y="48"/>
                      <a:pt x="81" y="47"/>
                      <a:pt x="81" y="47"/>
                    </a:cubicBezTo>
                    <a:cubicBezTo>
                      <a:pt x="81" y="47"/>
                      <a:pt x="85" y="46"/>
                      <a:pt x="86" y="40"/>
                    </a:cubicBezTo>
                    <a:cubicBezTo>
                      <a:pt x="88" y="34"/>
                      <a:pt x="89" y="32"/>
                      <a:pt x="89" y="32"/>
                    </a:cubicBezTo>
                    <a:cubicBezTo>
                      <a:pt x="89" y="32"/>
                      <a:pt x="89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4" y="36"/>
                      <a:pt x="96" y="43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4977992" y="773677"/>
              <a:ext cx="254000" cy="271463"/>
            </a:xfrm>
            <a:custGeom>
              <a:avLst/>
              <a:gdLst>
                <a:gd name="T0" fmla="*/ 88 w 98"/>
                <a:gd name="T1" fmla="*/ 12 h 104"/>
                <a:gd name="T2" fmla="*/ 78 w 98"/>
                <a:gd name="T3" fmla="*/ 22 h 104"/>
                <a:gd name="T4" fmla="*/ 78 w 98"/>
                <a:gd name="T5" fmla="*/ 34 h 104"/>
                <a:gd name="T6" fmla="*/ 72 w 98"/>
                <a:gd name="T7" fmla="*/ 32 h 104"/>
                <a:gd name="T8" fmla="*/ 65 w 98"/>
                <a:gd name="T9" fmla="*/ 35 h 104"/>
                <a:gd name="T10" fmla="*/ 56 w 98"/>
                <a:gd name="T11" fmla="*/ 28 h 104"/>
                <a:gd name="T12" fmla="*/ 50 w 98"/>
                <a:gd name="T13" fmla="*/ 30 h 104"/>
                <a:gd name="T14" fmla="*/ 50 w 98"/>
                <a:gd name="T15" fmla="*/ 10 h 104"/>
                <a:gd name="T16" fmla="*/ 40 w 98"/>
                <a:gd name="T17" fmla="*/ 0 h 104"/>
                <a:gd name="T18" fmla="*/ 30 w 98"/>
                <a:gd name="T19" fmla="*/ 10 h 104"/>
                <a:gd name="T20" fmla="*/ 30 w 98"/>
                <a:gd name="T21" fmla="*/ 41 h 104"/>
                <a:gd name="T22" fmla="*/ 8 w 98"/>
                <a:gd name="T23" fmla="*/ 34 h 104"/>
                <a:gd name="T24" fmla="*/ 29 w 98"/>
                <a:gd name="T25" fmla="*/ 82 h 104"/>
                <a:gd name="T26" fmla="*/ 64 w 98"/>
                <a:gd name="T27" fmla="*/ 104 h 104"/>
                <a:gd name="T28" fmla="*/ 98 w 98"/>
                <a:gd name="T29" fmla="*/ 70 h 104"/>
                <a:gd name="T30" fmla="*/ 98 w 98"/>
                <a:gd name="T31" fmla="*/ 22 h 104"/>
                <a:gd name="T32" fmla="*/ 88 w 98"/>
                <a:gd name="T33" fmla="*/ 12 h 104"/>
                <a:gd name="T34" fmla="*/ 94 w 98"/>
                <a:gd name="T35" fmla="*/ 55 h 104"/>
                <a:gd name="T36" fmla="*/ 94 w 98"/>
                <a:gd name="T37" fmla="*/ 70 h 104"/>
                <a:gd name="T38" fmla="*/ 64 w 98"/>
                <a:gd name="T39" fmla="*/ 100 h 104"/>
                <a:gd name="T40" fmla="*/ 33 w 98"/>
                <a:gd name="T41" fmla="*/ 80 h 104"/>
                <a:gd name="T42" fmla="*/ 10 w 98"/>
                <a:gd name="T43" fmla="*/ 37 h 104"/>
                <a:gd name="T44" fmla="*/ 34 w 98"/>
                <a:gd name="T45" fmla="*/ 51 h 104"/>
                <a:gd name="T46" fmla="*/ 34 w 98"/>
                <a:gd name="T47" fmla="*/ 10 h 104"/>
                <a:gd name="T48" fmla="*/ 40 w 98"/>
                <a:gd name="T49" fmla="*/ 4 h 104"/>
                <a:gd name="T50" fmla="*/ 46 w 98"/>
                <a:gd name="T51" fmla="*/ 10 h 104"/>
                <a:gd name="T52" fmla="*/ 46 w 98"/>
                <a:gd name="T53" fmla="*/ 46 h 104"/>
                <a:gd name="T54" fmla="*/ 50 w 98"/>
                <a:gd name="T55" fmla="*/ 46 h 104"/>
                <a:gd name="T56" fmla="*/ 50 w 98"/>
                <a:gd name="T57" fmla="*/ 38 h 104"/>
                <a:gd name="T58" fmla="*/ 56 w 98"/>
                <a:gd name="T59" fmla="*/ 32 h 104"/>
                <a:gd name="T60" fmla="*/ 62 w 98"/>
                <a:gd name="T61" fmla="*/ 38 h 104"/>
                <a:gd name="T62" fmla="*/ 62 w 98"/>
                <a:gd name="T63" fmla="*/ 42 h 104"/>
                <a:gd name="T64" fmla="*/ 66 w 98"/>
                <a:gd name="T65" fmla="*/ 42 h 104"/>
                <a:gd name="T66" fmla="*/ 66 w 98"/>
                <a:gd name="T67" fmla="*/ 42 h 104"/>
                <a:gd name="T68" fmla="*/ 72 w 98"/>
                <a:gd name="T69" fmla="*/ 36 h 104"/>
                <a:gd name="T70" fmla="*/ 78 w 98"/>
                <a:gd name="T71" fmla="*/ 42 h 104"/>
                <a:gd name="T72" fmla="*/ 78 w 98"/>
                <a:gd name="T73" fmla="*/ 46 h 104"/>
                <a:gd name="T74" fmla="*/ 82 w 98"/>
                <a:gd name="T75" fmla="*/ 46 h 104"/>
                <a:gd name="T76" fmla="*/ 82 w 98"/>
                <a:gd name="T77" fmla="*/ 22 h 104"/>
                <a:gd name="T78" fmla="*/ 88 w 98"/>
                <a:gd name="T79" fmla="*/ 16 h 104"/>
                <a:gd name="T80" fmla="*/ 94 w 98"/>
                <a:gd name="T81" fmla="*/ 22 h 104"/>
                <a:gd name="T82" fmla="*/ 94 w 98"/>
                <a:gd name="T83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8" h="104">
                  <a:moveTo>
                    <a:pt x="88" y="12"/>
                  </a:moveTo>
                  <a:cubicBezTo>
                    <a:pt x="82" y="12"/>
                    <a:pt x="78" y="16"/>
                    <a:pt x="78" y="2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4" y="33"/>
                    <a:pt x="74" y="32"/>
                    <a:pt x="72" y="32"/>
                  </a:cubicBezTo>
                  <a:cubicBezTo>
                    <a:pt x="69" y="32"/>
                    <a:pt x="67" y="33"/>
                    <a:pt x="65" y="35"/>
                  </a:cubicBezTo>
                  <a:cubicBezTo>
                    <a:pt x="64" y="31"/>
                    <a:pt x="60" y="28"/>
                    <a:pt x="56" y="28"/>
                  </a:cubicBezTo>
                  <a:cubicBezTo>
                    <a:pt x="54" y="28"/>
                    <a:pt x="50" y="29"/>
                    <a:pt x="50" y="3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34" y="0"/>
                    <a:pt x="30" y="4"/>
                    <a:pt x="30" y="1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2" y="34"/>
                    <a:pt x="13" y="29"/>
                    <a:pt x="8" y="34"/>
                  </a:cubicBezTo>
                  <a:cubicBezTo>
                    <a:pt x="0" y="42"/>
                    <a:pt x="16" y="58"/>
                    <a:pt x="29" y="82"/>
                  </a:cubicBezTo>
                  <a:cubicBezTo>
                    <a:pt x="38" y="98"/>
                    <a:pt x="52" y="104"/>
                    <a:pt x="64" y="104"/>
                  </a:cubicBezTo>
                  <a:cubicBezTo>
                    <a:pt x="83" y="104"/>
                    <a:pt x="98" y="89"/>
                    <a:pt x="98" y="70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8" y="16"/>
                    <a:pt x="94" y="12"/>
                    <a:pt x="88" y="12"/>
                  </a:cubicBezTo>
                  <a:close/>
                  <a:moveTo>
                    <a:pt x="94" y="55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94" y="87"/>
                    <a:pt x="81" y="100"/>
                    <a:pt x="64" y="100"/>
                  </a:cubicBezTo>
                  <a:cubicBezTo>
                    <a:pt x="49" y="100"/>
                    <a:pt x="40" y="92"/>
                    <a:pt x="33" y="80"/>
                  </a:cubicBezTo>
                  <a:cubicBezTo>
                    <a:pt x="17" y="54"/>
                    <a:pt x="6" y="42"/>
                    <a:pt x="10" y="37"/>
                  </a:cubicBezTo>
                  <a:cubicBezTo>
                    <a:pt x="15" y="33"/>
                    <a:pt x="26" y="42"/>
                    <a:pt x="34" y="51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7"/>
                    <a:pt x="37" y="4"/>
                    <a:pt x="40" y="4"/>
                  </a:cubicBezTo>
                  <a:cubicBezTo>
                    <a:pt x="43" y="4"/>
                    <a:pt x="46" y="7"/>
                    <a:pt x="46" y="1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5"/>
                    <a:pt x="53" y="32"/>
                    <a:pt x="56" y="32"/>
                  </a:cubicBezTo>
                  <a:cubicBezTo>
                    <a:pt x="59" y="32"/>
                    <a:pt x="62" y="35"/>
                    <a:pt x="62" y="38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39"/>
                    <a:pt x="69" y="36"/>
                    <a:pt x="72" y="36"/>
                  </a:cubicBezTo>
                  <a:cubicBezTo>
                    <a:pt x="75" y="36"/>
                    <a:pt x="78" y="39"/>
                    <a:pt x="78" y="42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2" y="19"/>
                    <a:pt x="85" y="16"/>
                    <a:pt x="88" y="16"/>
                  </a:cubicBezTo>
                  <a:cubicBezTo>
                    <a:pt x="91" y="16"/>
                    <a:pt x="94" y="19"/>
                    <a:pt x="94" y="22"/>
                  </a:cubicBezTo>
                  <a:lnTo>
                    <a:pt x="94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Freeform 7"/>
            <p:cNvSpPr>
              <a:spLocks noEditPoints="1"/>
            </p:cNvSpPr>
            <p:nvPr/>
          </p:nvSpPr>
          <p:spPr bwMode="auto">
            <a:xfrm>
              <a:off x="4881564" y="3550345"/>
              <a:ext cx="255588" cy="292100"/>
            </a:xfrm>
            <a:custGeom>
              <a:avLst/>
              <a:gdLst>
                <a:gd name="T0" fmla="*/ 88 w 98"/>
                <a:gd name="T1" fmla="*/ 20 h 112"/>
                <a:gd name="T2" fmla="*/ 82 w 98"/>
                <a:gd name="T3" fmla="*/ 22 h 112"/>
                <a:gd name="T4" fmla="*/ 82 w 98"/>
                <a:gd name="T5" fmla="*/ 18 h 112"/>
                <a:gd name="T6" fmla="*/ 72 w 98"/>
                <a:gd name="T7" fmla="*/ 8 h 112"/>
                <a:gd name="T8" fmla="*/ 67 w 98"/>
                <a:gd name="T9" fmla="*/ 10 h 112"/>
                <a:gd name="T10" fmla="*/ 57 w 98"/>
                <a:gd name="T11" fmla="*/ 0 h 112"/>
                <a:gd name="T12" fmla="*/ 47 w 98"/>
                <a:gd name="T13" fmla="*/ 10 h 112"/>
                <a:gd name="T14" fmla="*/ 40 w 98"/>
                <a:gd name="T15" fmla="*/ 8 h 112"/>
                <a:gd name="T16" fmla="*/ 30 w 98"/>
                <a:gd name="T17" fmla="*/ 18 h 112"/>
                <a:gd name="T18" fmla="*/ 30 w 98"/>
                <a:gd name="T19" fmla="*/ 49 h 112"/>
                <a:gd name="T20" fmla="*/ 8 w 98"/>
                <a:gd name="T21" fmla="*/ 42 h 112"/>
                <a:gd name="T22" fmla="*/ 30 w 98"/>
                <a:gd name="T23" fmla="*/ 90 h 112"/>
                <a:gd name="T24" fmla="*/ 64 w 98"/>
                <a:gd name="T25" fmla="*/ 112 h 112"/>
                <a:gd name="T26" fmla="*/ 98 w 98"/>
                <a:gd name="T27" fmla="*/ 78 h 112"/>
                <a:gd name="T28" fmla="*/ 98 w 98"/>
                <a:gd name="T29" fmla="*/ 30 h 112"/>
                <a:gd name="T30" fmla="*/ 88 w 98"/>
                <a:gd name="T31" fmla="*/ 20 h 112"/>
                <a:gd name="T32" fmla="*/ 94 w 98"/>
                <a:gd name="T33" fmla="*/ 63 h 112"/>
                <a:gd name="T34" fmla="*/ 94 w 98"/>
                <a:gd name="T35" fmla="*/ 78 h 112"/>
                <a:gd name="T36" fmla="*/ 64 w 98"/>
                <a:gd name="T37" fmla="*/ 108 h 112"/>
                <a:gd name="T38" fmla="*/ 34 w 98"/>
                <a:gd name="T39" fmla="*/ 88 h 112"/>
                <a:gd name="T40" fmla="*/ 11 w 98"/>
                <a:gd name="T41" fmla="*/ 45 h 112"/>
                <a:gd name="T42" fmla="*/ 34 w 98"/>
                <a:gd name="T43" fmla="*/ 59 h 112"/>
                <a:gd name="T44" fmla="*/ 34 w 98"/>
                <a:gd name="T45" fmla="*/ 18 h 112"/>
                <a:gd name="T46" fmla="*/ 40 w 98"/>
                <a:gd name="T47" fmla="*/ 12 h 112"/>
                <a:gd name="T48" fmla="*/ 46 w 98"/>
                <a:gd name="T49" fmla="*/ 18 h 112"/>
                <a:gd name="T50" fmla="*/ 46 w 98"/>
                <a:gd name="T51" fmla="*/ 54 h 112"/>
                <a:gd name="T52" fmla="*/ 50 w 98"/>
                <a:gd name="T53" fmla="*/ 54 h 112"/>
                <a:gd name="T54" fmla="*/ 50 w 98"/>
                <a:gd name="T55" fmla="*/ 10 h 112"/>
                <a:gd name="T56" fmla="*/ 56 w 98"/>
                <a:gd name="T57" fmla="*/ 4 h 112"/>
                <a:gd name="T58" fmla="*/ 62 w 98"/>
                <a:gd name="T59" fmla="*/ 10 h 112"/>
                <a:gd name="T60" fmla="*/ 62 w 98"/>
                <a:gd name="T61" fmla="*/ 50 h 112"/>
                <a:gd name="T62" fmla="*/ 66 w 98"/>
                <a:gd name="T63" fmla="*/ 50 h 112"/>
                <a:gd name="T64" fmla="*/ 66 w 98"/>
                <a:gd name="T65" fmla="*/ 18 h 112"/>
                <a:gd name="T66" fmla="*/ 72 w 98"/>
                <a:gd name="T67" fmla="*/ 12 h 112"/>
                <a:gd name="T68" fmla="*/ 78 w 98"/>
                <a:gd name="T69" fmla="*/ 18 h 112"/>
                <a:gd name="T70" fmla="*/ 78 w 98"/>
                <a:gd name="T71" fmla="*/ 54 h 112"/>
                <a:gd name="T72" fmla="*/ 82 w 98"/>
                <a:gd name="T73" fmla="*/ 54 h 112"/>
                <a:gd name="T74" fmla="*/ 82 w 98"/>
                <a:gd name="T75" fmla="*/ 30 h 112"/>
                <a:gd name="T76" fmla="*/ 88 w 98"/>
                <a:gd name="T77" fmla="*/ 24 h 112"/>
                <a:gd name="T78" fmla="*/ 94 w 98"/>
                <a:gd name="T79" fmla="*/ 30 h 112"/>
                <a:gd name="T80" fmla="*/ 94 w 98"/>
                <a:gd name="T81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112">
                  <a:moveTo>
                    <a:pt x="88" y="20"/>
                  </a:moveTo>
                  <a:cubicBezTo>
                    <a:pt x="86" y="20"/>
                    <a:pt x="86" y="21"/>
                    <a:pt x="82" y="22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2"/>
                    <a:pt x="78" y="8"/>
                    <a:pt x="72" y="8"/>
                  </a:cubicBezTo>
                  <a:cubicBezTo>
                    <a:pt x="70" y="8"/>
                    <a:pt x="68" y="9"/>
                    <a:pt x="67" y="10"/>
                  </a:cubicBezTo>
                  <a:cubicBezTo>
                    <a:pt x="67" y="4"/>
                    <a:pt x="62" y="0"/>
                    <a:pt x="57" y="0"/>
                  </a:cubicBezTo>
                  <a:cubicBezTo>
                    <a:pt x="51" y="0"/>
                    <a:pt x="47" y="4"/>
                    <a:pt x="47" y="10"/>
                  </a:cubicBezTo>
                  <a:cubicBezTo>
                    <a:pt x="45" y="9"/>
                    <a:pt x="43" y="8"/>
                    <a:pt x="40" y="8"/>
                  </a:cubicBezTo>
                  <a:cubicBezTo>
                    <a:pt x="35" y="8"/>
                    <a:pt x="30" y="12"/>
                    <a:pt x="30" y="1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4" y="37"/>
                    <a:pt x="8" y="42"/>
                  </a:cubicBezTo>
                  <a:cubicBezTo>
                    <a:pt x="0" y="50"/>
                    <a:pt x="17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30"/>
                    <a:pt x="98" y="30"/>
                    <a:pt x="98" y="30"/>
                  </a:cubicBezTo>
                  <a:cubicBezTo>
                    <a:pt x="98" y="24"/>
                    <a:pt x="94" y="20"/>
                    <a:pt x="88" y="20"/>
                  </a:cubicBezTo>
                  <a:close/>
                  <a:moveTo>
                    <a:pt x="94" y="63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4" y="95"/>
                    <a:pt x="81" y="108"/>
                    <a:pt x="64" y="108"/>
                  </a:cubicBezTo>
                  <a:cubicBezTo>
                    <a:pt x="49" y="108"/>
                    <a:pt x="41" y="100"/>
                    <a:pt x="34" y="88"/>
                  </a:cubicBezTo>
                  <a:cubicBezTo>
                    <a:pt x="18" y="62"/>
                    <a:pt x="6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5"/>
                    <a:pt x="37" y="12"/>
                    <a:pt x="40" y="12"/>
                  </a:cubicBezTo>
                  <a:cubicBezTo>
                    <a:pt x="43" y="12"/>
                    <a:pt x="46" y="15"/>
                    <a:pt x="46" y="18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15"/>
                    <a:pt x="69" y="12"/>
                    <a:pt x="72" y="12"/>
                  </a:cubicBezTo>
                  <a:cubicBezTo>
                    <a:pt x="75" y="12"/>
                    <a:pt x="78" y="15"/>
                    <a:pt x="78" y="18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27"/>
                    <a:pt x="85" y="24"/>
                    <a:pt x="88" y="24"/>
                  </a:cubicBezTo>
                  <a:cubicBezTo>
                    <a:pt x="91" y="24"/>
                    <a:pt x="94" y="27"/>
                    <a:pt x="94" y="30"/>
                  </a:cubicBezTo>
                  <a:lnTo>
                    <a:pt x="9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647179" y="1946533"/>
              <a:ext cx="290513" cy="295275"/>
              <a:chOff x="2514600" y="1908175"/>
              <a:chExt cx="290513" cy="295275"/>
            </a:xfrm>
            <a:grpFill/>
          </p:grpSpPr>
          <p:sp>
            <p:nvSpPr>
              <p:cNvPr id="234" name="Oval 8"/>
              <p:cNvSpPr>
                <a:spLocks noChangeArrowheads="1"/>
              </p:cNvSpPr>
              <p:nvPr/>
            </p:nvSpPr>
            <p:spPr bwMode="auto">
              <a:xfrm>
                <a:off x="2544763" y="2146300"/>
                <a:ext cx="20638" cy="206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5" name="Freeform 9"/>
              <p:cNvSpPr>
                <a:spLocks noEditPoints="1"/>
              </p:cNvSpPr>
              <p:nvPr/>
            </p:nvSpPr>
            <p:spPr bwMode="auto">
              <a:xfrm>
                <a:off x="2514600" y="1908175"/>
                <a:ext cx="290513" cy="295275"/>
              </a:xfrm>
              <a:custGeom>
                <a:avLst/>
                <a:gdLst>
                  <a:gd name="T0" fmla="*/ 112 w 112"/>
                  <a:gd name="T1" fmla="*/ 54 h 113"/>
                  <a:gd name="T2" fmla="*/ 102 w 112"/>
                  <a:gd name="T3" fmla="*/ 45 h 113"/>
                  <a:gd name="T4" fmla="*/ 78 w 112"/>
                  <a:gd name="T5" fmla="*/ 45 h 113"/>
                  <a:gd name="T6" fmla="*/ 64 w 112"/>
                  <a:gd name="T7" fmla="*/ 0 h 113"/>
                  <a:gd name="T8" fmla="*/ 50 w 112"/>
                  <a:gd name="T9" fmla="*/ 32 h 113"/>
                  <a:gd name="T10" fmla="*/ 32 w 112"/>
                  <a:gd name="T11" fmla="*/ 45 h 113"/>
                  <a:gd name="T12" fmla="*/ 30 w 112"/>
                  <a:gd name="T13" fmla="*/ 45 h 113"/>
                  <a:gd name="T14" fmla="*/ 8 w 112"/>
                  <a:gd name="T15" fmla="*/ 45 h 113"/>
                  <a:gd name="T16" fmla="*/ 0 w 112"/>
                  <a:gd name="T17" fmla="*/ 51 h 113"/>
                  <a:gd name="T18" fmla="*/ 0 w 112"/>
                  <a:gd name="T19" fmla="*/ 103 h 113"/>
                  <a:gd name="T20" fmla="*/ 8 w 112"/>
                  <a:gd name="T21" fmla="*/ 113 h 113"/>
                  <a:gd name="T22" fmla="*/ 30 w 112"/>
                  <a:gd name="T23" fmla="*/ 113 h 113"/>
                  <a:gd name="T24" fmla="*/ 53 w 112"/>
                  <a:gd name="T25" fmla="*/ 113 h 113"/>
                  <a:gd name="T26" fmla="*/ 86 w 112"/>
                  <a:gd name="T27" fmla="*/ 113 h 113"/>
                  <a:gd name="T28" fmla="*/ 96 w 112"/>
                  <a:gd name="T29" fmla="*/ 102 h 113"/>
                  <a:gd name="T30" fmla="*/ 94 w 112"/>
                  <a:gd name="T31" fmla="*/ 96 h 113"/>
                  <a:gd name="T32" fmla="*/ 104 w 112"/>
                  <a:gd name="T33" fmla="*/ 85 h 113"/>
                  <a:gd name="T34" fmla="*/ 101 w 112"/>
                  <a:gd name="T35" fmla="*/ 78 h 113"/>
                  <a:gd name="T36" fmla="*/ 108 w 112"/>
                  <a:gd name="T37" fmla="*/ 69 h 113"/>
                  <a:gd name="T38" fmla="*/ 105 w 112"/>
                  <a:gd name="T39" fmla="*/ 63 h 113"/>
                  <a:gd name="T40" fmla="*/ 112 w 112"/>
                  <a:gd name="T41" fmla="*/ 54 h 113"/>
                  <a:gd name="T42" fmla="*/ 28 w 112"/>
                  <a:gd name="T43" fmla="*/ 109 h 113"/>
                  <a:gd name="T44" fmla="*/ 8 w 112"/>
                  <a:gd name="T45" fmla="*/ 109 h 113"/>
                  <a:gd name="T46" fmla="*/ 4 w 112"/>
                  <a:gd name="T47" fmla="*/ 103 h 113"/>
                  <a:gd name="T48" fmla="*/ 4 w 112"/>
                  <a:gd name="T49" fmla="*/ 51 h 113"/>
                  <a:gd name="T50" fmla="*/ 8 w 112"/>
                  <a:gd name="T51" fmla="*/ 49 h 113"/>
                  <a:gd name="T52" fmla="*/ 28 w 112"/>
                  <a:gd name="T53" fmla="*/ 49 h 113"/>
                  <a:gd name="T54" fmla="*/ 28 w 112"/>
                  <a:gd name="T55" fmla="*/ 109 h 113"/>
                  <a:gd name="T56" fmla="*/ 102 w 112"/>
                  <a:gd name="T57" fmla="*/ 61 h 113"/>
                  <a:gd name="T58" fmla="*/ 88 w 112"/>
                  <a:gd name="T59" fmla="*/ 61 h 113"/>
                  <a:gd name="T60" fmla="*/ 88 w 112"/>
                  <a:gd name="T61" fmla="*/ 65 h 113"/>
                  <a:gd name="T62" fmla="*/ 98 w 112"/>
                  <a:gd name="T63" fmla="*/ 65 h 113"/>
                  <a:gd name="T64" fmla="*/ 104 w 112"/>
                  <a:gd name="T65" fmla="*/ 71 h 113"/>
                  <a:gd name="T66" fmla="*/ 98 w 112"/>
                  <a:gd name="T67" fmla="*/ 77 h 113"/>
                  <a:gd name="T68" fmla="*/ 84 w 112"/>
                  <a:gd name="T69" fmla="*/ 77 h 113"/>
                  <a:gd name="T70" fmla="*/ 84 w 112"/>
                  <a:gd name="T71" fmla="*/ 81 h 113"/>
                  <a:gd name="T72" fmla="*/ 94 w 112"/>
                  <a:gd name="T73" fmla="*/ 81 h 113"/>
                  <a:gd name="T74" fmla="*/ 100 w 112"/>
                  <a:gd name="T75" fmla="*/ 87 h 113"/>
                  <a:gd name="T76" fmla="*/ 94 w 112"/>
                  <a:gd name="T77" fmla="*/ 93 h 113"/>
                  <a:gd name="T78" fmla="*/ 80 w 112"/>
                  <a:gd name="T79" fmla="*/ 93 h 113"/>
                  <a:gd name="T80" fmla="*/ 80 w 112"/>
                  <a:gd name="T81" fmla="*/ 97 h 113"/>
                  <a:gd name="T82" fmla="*/ 86 w 112"/>
                  <a:gd name="T83" fmla="*/ 97 h 113"/>
                  <a:gd name="T84" fmla="*/ 92 w 112"/>
                  <a:gd name="T85" fmla="*/ 103 h 113"/>
                  <a:gd name="T86" fmla="*/ 86 w 112"/>
                  <a:gd name="T87" fmla="*/ 109 h 113"/>
                  <a:gd name="T88" fmla="*/ 71 w 112"/>
                  <a:gd name="T89" fmla="*/ 109 h 113"/>
                  <a:gd name="T90" fmla="*/ 32 w 112"/>
                  <a:gd name="T91" fmla="*/ 109 h 113"/>
                  <a:gd name="T92" fmla="*/ 32 w 112"/>
                  <a:gd name="T93" fmla="*/ 47 h 113"/>
                  <a:gd name="T94" fmla="*/ 43 w 112"/>
                  <a:gd name="T95" fmla="*/ 43 h 113"/>
                  <a:gd name="T96" fmla="*/ 53 w 112"/>
                  <a:gd name="T97" fmla="*/ 32 h 113"/>
                  <a:gd name="T98" fmla="*/ 64 w 112"/>
                  <a:gd name="T99" fmla="*/ 3 h 113"/>
                  <a:gd name="T100" fmla="*/ 74 w 112"/>
                  <a:gd name="T101" fmla="*/ 44 h 113"/>
                  <a:gd name="T102" fmla="*/ 73 w 112"/>
                  <a:gd name="T103" fmla="*/ 49 h 113"/>
                  <a:gd name="T104" fmla="*/ 102 w 112"/>
                  <a:gd name="T105" fmla="*/ 49 h 113"/>
                  <a:gd name="T106" fmla="*/ 108 w 112"/>
                  <a:gd name="T107" fmla="*/ 55 h 113"/>
                  <a:gd name="T108" fmla="*/ 102 w 112"/>
                  <a:gd name="T109" fmla="*/ 6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2" h="113">
                    <a:moveTo>
                      <a:pt x="112" y="54"/>
                    </a:moveTo>
                    <a:cubicBezTo>
                      <a:pt x="112" y="48"/>
                      <a:pt x="108" y="45"/>
                      <a:pt x="102" y="45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82" y="21"/>
                      <a:pt x="80" y="0"/>
                      <a:pt x="64" y="0"/>
                    </a:cubicBezTo>
                    <a:cubicBezTo>
                      <a:pt x="48" y="0"/>
                      <a:pt x="56" y="20"/>
                      <a:pt x="50" y="32"/>
                    </a:cubicBezTo>
                    <a:cubicBezTo>
                      <a:pt x="44" y="43"/>
                      <a:pt x="32" y="45"/>
                      <a:pt x="32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4" y="45"/>
                      <a:pt x="0" y="47"/>
                      <a:pt x="0" y="51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7"/>
                      <a:pt x="4" y="113"/>
                      <a:pt x="8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86" y="113"/>
                      <a:pt x="86" y="113"/>
                      <a:pt x="86" y="113"/>
                    </a:cubicBezTo>
                    <a:cubicBezTo>
                      <a:pt x="92" y="113"/>
                      <a:pt x="96" y="108"/>
                      <a:pt x="96" y="102"/>
                    </a:cubicBezTo>
                    <a:cubicBezTo>
                      <a:pt x="96" y="100"/>
                      <a:pt x="95" y="97"/>
                      <a:pt x="94" y="96"/>
                    </a:cubicBezTo>
                    <a:cubicBezTo>
                      <a:pt x="100" y="95"/>
                      <a:pt x="104" y="91"/>
                      <a:pt x="104" y="85"/>
                    </a:cubicBezTo>
                    <a:cubicBezTo>
                      <a:pt x="104" y="83"/>
                      <a:pt x="103" y="80"/>
                      <a:pt x="101" y="78"/>
                    </a:cubicBezTo>
                    <a:cubicBezTo>
                      <a:pt x="105" y="77"/>
                      <a:pt x="108" y="73"/>
                      <a:pt x="108" y="69"/>
                    </a:cubicBezTo>
                    <a:cubicBezTo>
                      <a:pt x="108" y="67"/>
                      <a:pt x="107" y="65"/>
                      <a:pt x="105" y="63"/>
                    </a:cubicBezTo>
                    <a:cubicBezTo>
                      <a:pt x="109" y="61"/>
                      <a:pt x="112" y="58"/>
                      <a:pt x="112" y="54"/>
                    </a:cubicBezTo>
                    <a:close/>
                    <a:moveTo>
                      <a:pt x="28" y="109"/>
                    </a:moveTo>
                    <a:cubicBezTo>
                      <a:pt x="8" y="109"/>
                      <a:pt x="8" y="109"/>
                      <a:pt x="8" y="109"/>
                    </a:cubicBezTo>
                    <a:cubicBezTo>
                      <a:pt x="6" y="109"/>
                      <a:pt x="4" y="105"/>
                      <a:pt x="4" y="103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49"/>
                      <a:pt x="6" y="49"/>
                      <a:pt x="8" y="49"/>
                    </a:cubicBezTo>
                    <a:cubicBezTo>
                      <a:pt x="28" y="49"/>
                      <a:pt x="28" y="49"/>
                      <a:pt x="28" y="49"/>
                    </a:cubicBezTo>
                    <a:lnTo>
                      <a:pt x="28" y="109"/>
                    </a:lnTo>
                    <a:close/>
                    <a:moveTo>
                      <a:pt x="102" y="61"/>
                    </a:moveTo>
                    <a:cubicBezTo>
                      <a:pt x="88" y="61"/>
                      <a:pt x="88" y="61"/>
                      <a:pt x="88" y="61"/>
                    </a:cubicBezTo>
                    <a:cubicBezTo>
                      <a:pt x="88" y="65"/>
                      <a:pt x="88" y="65"/>
                      <a:pt x="88" y="65"/>
                    </a:cubicBezTo>
                    <a:cubicBezTo>
                      <a:pt x="98" y="65"/>
                      <a:pt x="98" y="65"/>
                      <a:pt x="98" y="65"/>
                    </a:cubicBezTo>
                    <a:cubicBezTo>
                      <a:pt x="101" y="65"/>
                      <a:pt x="104" y="68"/>
                      <a:pt x="104" y="71"/>
                    </a:cubicBezTo>
                    <a:cubicBezTo>
                      <a:pt x="104" y="74"/>
                      <a:pt x="101" y="77"/>
                      <a:pt x="98" y="77"/>
                    </a:cubicBezTo>
                    <a:cubicBezTo>
                      <a:pt x="84" y="77"/>
                      <a:pt x="84" y="77"/>
                      <a:pt x="84" y="77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94" y="81"/>
                      <a:pt x="94" y="81"/>
                      <a:pt x="94" y="81"/>
                    </a:cubicBezTo>
                    <a:cubicBezTo>
                      <a:pt x="97" y="81"/>
                      <a:pt x="100" y="84"/>
                      <a:pt x="100" y="87"/>
                    </a:cubicBezTo>
                    <a:cubicBezTo>
                      <a:pt x="100" y="90"/>
                      <a:pt x="97" y="93"/>
                      <a:pt x="94" y="93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0" y="97"/>
                      <a:pt x="80" y="97"/>
                      <a:pt x="80" y="97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9" y="97"/>
                      <a:pt x="92" y="100"/>
                      <a:pt x="92" y="103"/>
                    </a:cubicBezTo>
                    <a:cubicBezTo>
                      <a:pt x="92" y="106"/>
                      <a:pt x="89" y="109"/>
                      <a:pt x="86" y="109"/>
                    </a:cubicBezTo>
                    <a:cubicBezTo>
                      <a:pt x="71" y="109"/>
                      <a:pt x="71" y="109"/>
                      <a:pt x="71" y="109"/>
                    </a:cubicBezTo>
                    <a:cubicBezTo>
                      <a:pt x="32" y="109"/>
                      <a:pt x="32" y="109"/>
                      <a:pt x="32" y="109"/>
                    </a:cubicBezTo>
                    <a:cubicBezTo>
                      <a:pt x="32" y="109"/>
                      <a:pt x="32" y="55"/>
                      <a:pt x="32" y="47"/>
                    </a:cubicBezTo>
                    <a:cubicBezTo>
                      <a:pt x="38" y="47"/>
                      <a:pt x="43" y="43"/>
                      <a:pt x="43" y="43"/>
                    </a:cubicBezTo>
                    <a:cubicBezTo>
                      <a:pt x="47" y="41"/>
                      <a:pt x="51" y="37"/>
                      <a:pt x="53" y="32"/>
                    </a:cubicBezTo>
                    <a:cubicBezTo>
                      <a:pt x="60" y="20"/>
                      <a:pt x="53" y="3"/>
                      <a:pt x="64" y="3"/>
                    </a:cubicBezTo>
                    <a:cubicBezTo>
                      <a:pt x="76" y="3"/>
                      <a:pt x="78" y="23"/>
                      <a:pt x="74" y="44"/>
                    </a:cubicBezTo>
                    <a:cubicBezTo>
                      <a:pt x="73" y="49"/>
                      <a:pt x="73" y="49"/>
                      <a:pt x="73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5" y="49"/>
                      <a:pt x="108" y="52"/>
                      <a:pt x="108" y="55"/>
                    </a:cubicBezTo>
                    <a:cubicBezTo>
                      <a:pt x="108" y="58"/>
                      <a:pt x="105" y="61"/>
                      <a:pt x="102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0038206" y="6400642"/>
              <a:ext cx="295275" cy="292100"/>
              <a:chOff x="3138488" y="1911350"/>
              <a:chExt cx="295275" cy="292100"/>
            </a:xfrm>
            <a:grpFill/>
          </p:grpSpPr>
          <p:sp>
            <p:nvSpPr>
              <p:cNvPr id="232" name="Oval 10"/>
              <p:cNvSpPr>
                <a:spLocks noChangeArrowheads="1"/>
              </p:cNvSpPr>
              <p:nvPr/>
            </p:nvSpPr>
            <p:spPr bwMode="auto">
              <a:xfrm>
                <a:off x="3175000" y="1936750"/>
                <a:ext cx="20638" cy="22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3" name="Freeform 11"/>
              <p:cNvSpPr>
                <a:spLocks noEditPoints="1"/>
              </p:cNvSpPr>
              <p:nvPr/>
            </p:nvSpPr>
            <p:spPr bwMode="auto">
              <a:xfrm>
                <a:off x="3138488" y="1911350"/>
                <a:ext cx="295275" cy="292100"/>
              </a:xfrm>
              <a:custGeom>
                <a:avLst/>
                <a:gdLst>
                  <a:gd name="T0" fmla="*/ 107 w 114"/>
                  <a:gd name="T1" fmla="*/ 47 h 112"/>
                  <a:gd name="T2" fmla="*/ 110 w 114"/>
                  <a:gd name="T3" fmla="*/ 40 h 112"/>
                  <a:gd name="T4" fmla="*/ 103 w 114"/>
                  <a:gd name="T5" fmla="*/ 31 h 112"/>
                  <a:gd name="T6" fmla="*/ 106 w 114"/>
                  <a:gd name="T7" fmla="*/ 24 h 112"/>
                  <a:gd name="T8" fmla="*/ 96 w 114"/>
                  <a:gd name="T9" fmla="*/ 14 h 112"/>
                  <a:gd name="T10" fmla="*/ 98 w 114"/>
                  <a:gd name="T11" fmla="*/ 9 h 112"/>
                  <a:gd name="T12" fmla="*/ 88 w 114"/>
                  <a:gd name="T13" fmla="*/ 0 h 112"/>
                  <a:gd name="T14" fmla="*/ 55 w 114"/>
                  <a:gd name="T15" fmla="*/ 0 h 112"/>
                  <a:gd name="T16" fmla="*/ 32 w 114"/>
                  <a:gd name="T17" fmla="*/ 0 h 112"/>
                  <a:gd name="T18" fmla="*/ 10 w 114"/>
                  <a:gd name="T19" fmla="*/ 0 h 112"/>
                  <a:gd name="T20" fmla="*/ 0 w 114"/>
                  <a:gd name="T21" fmla="*/ 6 h 112"/>
                  <a:gd name="T22" fmla="*/ 0 w 114"/>
                  <a:gd name="T23" fmla="*/ 58 h 112"/>
                  <a:gd name="T24" fmla="*/ 10 w 114"/>
                  <a:gd name="T25" fmla="*/ 68 h 112"/>
                  <a:gd name="T26" fmla="*/ 32 w 114"/>
                  <a:gd name="T27" fmla="*/ 68 h 112"/>
                  <a:gd name="T28" fmla="*/ 34 w 114"/>
                  <a:gd name="T29" fmla="*/ 68 h 112"/>
                  <a:gd name="T30" fmla="*/ 52 w 114"/>
                  <a:gd name="T31" fmla="*/ 80 h 112"/>
                  <a:gd name="T32" fmla="*/ 66 w 114"/>
                  <a:gd name="T33" fmla="*/ 112 h 112"/>
                  <a:gd name="T34" fmla="*/ 80 w 114"/>
                  <a:gd name="T35" fmla="*/ 68 h 112"/>
                  <a:gd name="T36" fmla="*/ 104 w 114"/>
                  <a:gd name="T37" fmla="*/ 68 h 112"/>
                  <a:gd name="T38" fmla="*/ 114 w 114"/>
                  <a:gd name="T39" fmla="*/ 57 h 112"/>
                  <a:gd name="T40" fmla="*/ 107 w 114"/>
                  <a:gd name="T41" fmla="*/ 47 h 112"/>
                  <a:gd name="T42" fmla="*/ 28 w 114"/>
                  <a:gd name="T43" fmla="*/ 64 h 112"/>
                  <a:gd name="T44" fmla="*/ 10 w 114"/>
                  <a:gd name="T45" fmla="*/ 64 h 112"/>
                  <a:gd name="T46" fmla="*/ 4 w 114"/>
                  <a:gd name="T47" fmla="*/ 58 h 112"/>
                  <a:gd name="T48" fmla="*/ 4 w 114"/>
                  <a:gd name="T49" fmla="*/ 6 h 112"/>
                  <a:gd name="T50" fmla="*/ 10 w 114"/>
                  <a:gd name="T51" fmla="*/ 4 h 112"/>
                  <a:gd name="T52" fmla="*/ 28 w 114"/>
                  <a:gd name="T53" fmla="*/ 4 h 112"/>
                  <a:gd name="T54" fmla="*/ 28 w 114"/>
                  <a:gd name="T55" fmla="*/ 64 h 112"/>
                  <a:gd name="T56" fmla="*/ 104 w 114"/>
                  <a:gd name="T57" fmla="*/ 64 h 112"/>
                  <a:gd name="T58" fmla="*/ 75 w 114"/>
                  <a:gd name="T59" fmla="*/ 64 h 112"/>
                  <a:gd name="T60" fmla="*/ 76 w 114"/>
                  <a:gd name="T61" fmla="*/ 67 h 112"/>
                  <a:gd name="T62" fmla="*/ 66 w 114"/>
                  <a:gd name="T63" fmla="*/ 107 h 112"/>
                  <a:gd name="T64" fmla="*/ 55 w 114"/>
                  <a:gd name="T65" fmla="*/ 77 h 112"/>
                  <a:gd name="T66" fmla="*/ 44 w 114"/>
                  <a:gd name="T67" fmla="*/ 66 h 112"/>
                  <a:gd name="T68" fmla="*/ 32 w 114"/>
                  <a:gd name="T69" fmla="*/ 62 h 112"/>
                  <a:gd name="T70" fmla="*/ 32 w 114"/>
                  <a:gd name="T71" fmla="*/ 4 h 112"/>
                  <a:gd name="T72" fmla="*/ 73 w 114"/>
                  <a:gd name="T73" fmla="*/ 4 h 112"/>
                  <a:gd name="T74" fmla="*/ 88 w 114"/>
                  <a:gd name="T75" fmla="*/ 4 h 112"/>
                  <a:gd name="T76" fmla="*/ 94 w 114"/>
                  <a:gd name="T77" fmla="*/ 10 h 112"/>
                  <a:gd name="T78" fmla="*/ 88 w 114"/>
                  <a:gd name="T79" fmla="*/ 16 h 112"/>
                  <a:gd name="T80" fmla="*/ 80 w 114"/>
                  <a:gd name="T81" fmla="*/ 16 h 112"/>
                  <a:gd name="T82" fmla="*/ 80 w 114"/>
                  <a:gd name="T83" fmla="*/ 20 h 112"/>
                  <a:gd name="T84" fmla="*/ 96 w 114"/>
                  <a:gd name="T85" fmla="*/ 20 h 112"/>
                  <a:gd name="T86" fmla="*/ 102 w 114"/>
                  <a:gd name="T87" fmla="*/ 26 h 112"/>
                  <a:gd name="T88" fmla="*/ 96 w 114"/>
                  <a:gd name="T89" fmla="*/ 32 h 112"/>
                  <a:gd name="T90" fmla="*/ 84 w 114"/>
                  <a:gd name="T91" fmla="*/ 32 h 112"/>
                  <a:gd name="T92" fmla="*/ 84 w 114"/>
                  <a:gd name="T93" fmla="*/ 36 h 112"/>
                  <a:gd name="T94" fmla="*/ 100 w 114"/>
                  <a:gd name="T95" fmla="*/ 36 h 112"/>
                  <a:gd name="T96" fmla="*/ 106 w 114"/>
                  <a:gd name="T97" fmla="*/ 42 h 112"/>
                  <a:gd name="T98" fmla="*/ 100 w 114"/>
                  <a:gd name="T99" fmla="*/ 48 h 112"/>
                  <a:gd name="T100" fmla="*/ 88 w 114"/>
                  <a:gd name="T101" fmla="*/ 48 h 112"/>
                  <a:gd name="T102" fmla="*/ 88 w 114"/>
                  <a:gd name="T103" fmla="*/ 52 h 112"/>
                  <a:gd name="T104" fmla="*/ 104 w 114"/>
                  <a:gd name="T105" fmla="*/ 52 h 112"/>
                  <a:gd name="T106" fmla="*/ 110 w 114"/>
                  <a:gd name="T107" fmla="*/ 58 h 112"/>
                  <a:gd name="T108" fmla="*/ 104 w 114"/>
                  <a:gd name="T109" fmla="*/ 64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4" h="112">
                    <a:moveTo>
                      <a:pt x="107" y="47"/>
                    </a:moveTo>
                    <a:cubicBezTo>
                      <a:pt x="109" y="45"/>
                      <a:pt x="110" y="43"/>
                      <a:pt x="110" y="40"/>
                    </a:cubicBezTo>
                    <a:cubicBezTo>
                      <a:pt x="110" y="36"/>
                      <a:pt x="107" y="32"/>
                      <a:pt x="103" y="31"/>
                    </a:cubicBezTo>
                    <a:cubicBezTo>
                      <a:pt x="105" y="29"/>
                      <a:pt x="106" y="27"/>
                      <a:pt x="106" y="24"/>
                    </a:cubicBezTo>
                    <a:cubicBezTo>
                      <a:pt x="106" y="18"/>
                      <a:pt x="102" y="14"/>
                      <a:pt x="96" y="14"/>
                    </a:cubicBezTo>
                    <a:cubicBezTo>
                      <a:pt x="97" y="12"/>
                      <a:pt x="98" y="11"/>
                      <a:pt x="98" y="9"/>
                    </a:cubicBezTo>
                    <a:cubicBezTo>
                      <a:pt x="98" y="3"/>
                      <a:pt x="94" y="0"/>
                      <a:pt x="88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6" y="0"/>
                      <a:pt x="0" y="2"/>
                      <a:pt x="0" y="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2"/>
                      <a:pt x="6" y="68"/>
                      <a:pt x="10" y="68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4" y="68"/>
                      <a:pt x="46" y="68"/>
                      <a:pt x="52" y="80"/>
                    </a:cubicBezTo>
                    <a:cubicBezTo>
                      <a:pt x="58" y="92"/>
                      <a:pt x="50" y="112"/>
                      <a:pt x="66" y="112"/>
                    </a:cubicBezTo>
                    <a:cubicBezTo>
                      <a:pt x="82" y="112"/>
                      <a:pt x="84" y="88"/>
                      <a:pt x="80" y="68"/>
                    </a:cubicBezTo>
                    <a:cubicBezTo>
                      <a:pt x="104" y="68"/>
                      <a:pt x="104" y="68"/>
                      <a:pt x="104" y="68"/>
                    </a:cubicBezTo>
                    <a:cubicBezTo>
                      <a:pt x="110" y="68"/>
                      <a:pt x="114" y="63"/>
                      <a:pt x="114" y="57"/>
                    </a:cubicBezTo>
                    <a:cubicBezTo>
                      <a:pt x="114" y="53"/>
                      <a:pt x="111" y="48"/>
                      <a:pt x="107" y="47"/>
                    </a:cubicBezTo>
                    <a:close/>
                    <a:moveTo>
                      <a:pt x="28" y="64"/>
                    </a:moveTo>
                    <a:cubicBezTo>
                      <a:pt x="10" y="64"/>
                      <a:pt x="10" y="64"/>
                      <a:pt x="10" y="64"/>
                    </a:cubicBezTo>
                    <a:cubicBezTo>
                      <a:pt x="8" y="64"/>
                      <a:pt x="4" y="60"/>
                      <a:pt x="4" y="5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8" y="4"/>
                      <a:pt x="10" y="4"/>
                    </a:cubicBezTo>
                    <a:cubicBezTo>
                      <a:pt x="28" y="4"/>
                      <a:pt x="28" y="4"/>
                      <a:pt x="28" y="4"/>
                    </a:cubicBezTo>
                    <a:lnTo>
                      <a:pt x="28" y="64"/>
                    </a:lnTo>
                    <a:close/>
                    <a:moveTo>
                      <a:pt x="104" y="64"/>
                    </a:moveTo>
                    <a:cubicBezTo>
                      <a:pt x="75" y="64"/>
                      <a:pt x="75" y="64"/>
                      <a:pt x="75" y="64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80" y="88"/>
                      <a:pt x="78" y="107"/>
                      <a:pt x="66" y="107"/>
                    </a:cubicBezTo>
                    <a:cubicBezTo>
                      <a:pt x="55" y="107"/>
                      <a:pt x="62" y="89"/>
                      <a:pt x="55" y="77"/>
                    </a:cubicBezTo>
                    <a:cubicBezTo>
                      <a:pt x="53" y="72"/>
                      <a:pt x="48" y="68"/>
                      <a:pt x="44" y="66"/>
                    </a:cubicBezTo>
                    <a:cubicBezTo>
                      <a:pt x="44" y="66"/>
                      <a:pt x="40" y="62"/>
                      <a:pt x="32" y="62"/>
                    </a:cubicBezTo>
                    <a:cubicBezTo>
                      <a:pt x="32" y="54"/>
                      <a:pt x="32" y="4"/>
                      <a:pt x="32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91" y="4"/>
                      <a:pt x="94" y="7"/>
                      <a:pt x="94" y="10"/>
                    </a:cubicBezTo>
                    <a:cubicBezTo>
                      <a:pt x="94" y="13"/>
                      <a:pt x="91" y="16"/>
                      <a:pt x="88" y="16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99" y="20"/>
                      <a:pt x="102" y="23"/>
                      <a:pt x="102" y="26"/>
                    </a:cubicBezTo>
                    <a:cubicBezTo>
                      <a:pt x="102" y="29"/>
                      <a:pt x="99" y="32"/>
                      <a:pt x="96" y="32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84" y="36"/>
                      <a:pt x="84" y="36"/>
                      <a:pt x="84" y="36"/>
                    </a:cubicBezTo>
                    <a:cubicBezTo>
                      <a:pt x="100" y="36"/>
                      <a:pt x="100" y="36"/>
                      <a:pt x="100" y="36"/>
                    </a:cubicBezTo>
                    <a:cubicBezTo>
                      <a:pt x="103" y="36"/>
                      <a:pt x="106" y="39"/>
                      <a:pt x="106" y="42"/>
                    </a:cubicBezTo>
                    <a:cubicBezTo>
                      <a:pt x="106" y="45"/>
                      <a:pt x="103" y="48"/>
                      <a:pt x="100" y="48"/>
                    </a:cubicBezTo>
                    <a:cubicBezTo>
                      <a:pt x="88" y="48"/>
                      <a:pt x="88" y="48"/>
                      <a:pt x="88" y="48"/>
                    </a:cubicBezTo>
                    <a:cubicBezTo>
                      <a:pt x="88" y="52"/>
                      <a:pt x="88" y="52"/>
                      <a:pt x="88" y="52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7" y="52"/>
                      <a:pt x="110" y="55"/>
                      <a:pt x="110" y="58"/>
                    </a:cubicBezTo>
                    <a:cubicBezTo>
                      <a:pt x="110" y="61"/>
                      <a:pt x="107" y="64"/>
                      <a:pt x="10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8" name="Freeform 12"/>
            <p:cNvSpPr>
              <a:spLocks noEditPoints="1"/>
            </p:cNvSpPr>
            <p:nvPr/>
          </p:nvSpPr>
          <p:spPr bwMode="auto">
            <a:xfrm>
              <a:off x="2883729" y="4147913"/>
              <a:ext cx="290513" cy="292100"/>
            </a:xfrm>
            <a:custGeom>
              <a:avLst/>
              <a:gdLst>
                <a:gd name="T0" fmla="*/ 69 w 112"/>
                <a:gd name="T1" fmla="*/ 112 h 112"/>
                <a:gd name="T2" fmla="*/ 86 w 112"/>
                <a:gd name="T3" fmla="*/ 112 h 112"/>
                <a:gd name="T4" fmla="*/ 96 w 112"/>
                <a:gd name="T5" fmla="*/ 102 h 112"/>
                <a:gd name="T6" fmla="*/ 94 w 112"/>
                <a:gd name="T7" fmla="*/ 96 h 112"/>
                <a:gd name="T8" fmla="*/ 104 w 112"/>
                <a:gd name="T9" fmla="*/ 86 h 112"/>
                <a:gd name="T10" fmla="*/ 101 w 112"/>
                <a:gd name="T11" fmla="*/ 79 h 112"/>
                <a:gd name="T12" fmla="*/ 101 w 112"/>
                <a:gd name="T13" fmla="*/ 79 h 112"/>
                <a:gd name="T14" fmla="*/ 108 w 112"/>
                <a:gd name="T15" fmla="*/ 70 h 112"/>
                <a:gd name="T16" fmla="*/ 105 w 112"/>
                <a:gd name="T17" fmla="*/ 63 h 112"/>
                <a:gd name="T18" fmla="*/ 112 w 112"/>
                <a:gd name="T19" fmla="*/ 54 h 112"/>
                <a:gd name="T20" fmla="*/ 102 w 112"/>
                <a:gd name="T21" fmla="*/ 44 h 112"/>
                <a:gd name="T22" fmla="*/ 78 w 112"/>
                <a:gd name="T23" fmla="*/ 44 h 112"/>
                <a:gd name="T24" fmla="*/ 64 w 112"/>
                <a:gd name="T25" fmla="*/ 0 h 112"/>
                <a:gd name="T26" fmla="*/ 50 w 112"/>
                <a:gd name="T27" fmla="*/ 31 h 112"/>
                <a:gd name="T28" fmla="*/ 32 w 112"/>
                <a:gd name="T29" fmla="*/ 44 h 112"/>
                <a:gd name="T30" fmla="*/ 8 w 112"/>
                <a:gd name="T31" fmla="*/ 44 h 112"/>
                <a:gd name="T32" fmla="*/ 0 w 112"/>
                <a:gd name="T33" fmla="*/ 52 h 112"/>
                <a:gd name="T34" fmla="*/ 0 w 112"/>
                <a:gd name="T35" fmla="*/ 96 h 112"/>
                <a:gd name="T36" fmla="*/ 8 w 112"/>
                <a:gd name="T37" fmla="*/ 104 h 112"/>
                <a:gd name="T38" fmla="*/ 32 w 112"/>
                <a:gd name="T39" fmla="*/ 104 h 112"/>
                <a:gd name="T40" fmla="*/ 56 w 112"/>
                <a:gd name="T41" fmla="*/ 112 h 112"/>
                <a:gd name="T42" fmla="*/ 69 w 112"/>
                <a:gd name="T43" fmla="*/ 112 h 112"/>
                <a:gd name="T44" fmla="*/ 34 w 112"/>
                <a:gd name="T45" fmla="*/ 48 h 112"/>
                <a:gd name="T46" fmla="*/ 53 w 112"/>
                <a:gd name="T47" fmla="*/ 33 h 112"/>
                <a:gd name="T48" fmla="*/ 64 w 112"/>
                <a:gd name="T49" fmla="*/ 4 h 112"/>
                <a:gd name="T50" fmla="*/ 73 w 112"/>
                <a:gd name="T51" fmla="*/ 48 h 112"/>
                <a:gd name="T52" fmla="*/ 73 w 112"/>
                <a:gd name="T53" fmla="*/ 48 h 112"/>
                <a:gd name="T54" fmla="*/ 102 w 112"/>
                <a:gd name="T55" fmla="*/ 48 h 112"/>
                <a:gd name="T56" fmla="*/ 108 w 112"/>
                <a:gd name="T57" fmla="*/ 54 h 112"/>
                <a:gd name="T58" fmla="*/ 102 w 112"/>
                <a:gd name="T59" fmla="*/ 60 h 112"/>
                <a:gd name="T60" fmla="*/ 88 w 112"/>
                <a:gd name="T61" fmla="*/ 60 h 112"/>
                <a:gd name="T62" fmla="*/ 88 w 112"/>
                <a:gd name="T63" fmla="*/ 64 h 112"/>
                <a:gd name="T64" fmla="*/ 98 w 112"/>
                <a:gd name="T65" fmla="*/ 64 h 112"/>
                <a:gd name="T66" fmla="*/ 104 w 112"/>
                <a:gd name="T67" fmla="*/ 70 h 112"/>
                <a:gd name="T68" fmla="*/ 98 w 112"/>
                <a:gd name="T69" fmla="*/ 76 h 112"/>
                <a:gd name="T70" fmla="*/ 84 w 112"/>
                <a:gd name="T71" fmla="*/ 76 h 112"/>
                <a:gd name="T72" fmla="*/ 84 w 112"/>
                <a:gd name="T73" fmla="*/ 76 h 112"/>
                <a:gd name="T74" fmla="*/ 84 w 112"/>
                <a:gd name="T75" fmla="*/ 80 h 112"/>
                <a:gd name="T76" fmla="*/ 94 w 112"/>
                <a:gd name="T77" fmla="*/ 80 h 112"/>
                <a:gd name="T78" fmla="*/ 100 w 112"/>
                <a:gd name="T79" fmla="*/ 86 h 112"/>
                <a:gd name="T80" fmla="*/ 94 w 112"/>
                <a:gd name="T81" fmla="*/ 92 h 112"/>
                <a:gd name="T82" fmla="*/ 80 w 112"/>
                <a:gd name="T83" fmla="*/ 92 h 112"/>
                <a:gd name="T84" fmla="*/ 80 w 112"/>
                <a:gd name="T85" fmla="*/ 92 h 112"/>
                <a:gd name="T86" fmla="*/ 80 w 112"/>
                <a:gd name="T87" fmla="*/ 96 h 112"/>
                <a:gd name="T88" fmla="*/ 86 w 112"/>
                <a:gd name="T89" fmla="*/ 96 h 112"/>
                <a:gd name="T90" fmla="*/ 92 w 112"/>
                <a:gd name="T91" fmla="*/ 102 h 112"/>
                <a:gd name="T92" fmla="*/ 86 w 112"/>
                <a:gd name="T93" fmla="*/ 108 h 112"/>
                <a:gd name="T94" fmla="*/ 71 w 112"/>
                <a:gd name="T95" fmla="*/ 108 h 112"/>
                <a:gd name="T96" fmla="*/ 56 w 112"/>
                <a:gd name="T97" fmla="*/ 108 h 112"/>
                <a:gd name="T98" fmla="*/ 32 w 112"/>
                <a:gd name="T99" fmla="*/ 100 h 112"/>
                <a:gd name="T100" fmla="*/ 8 w 112"/>
                <a:gd name="T101" fmla="*/ 100 h 112"/>
                <a:gd name="T102" fmla="*/ 4 w 112"/>
                <a:gd name="T103" fmla="*/ 96 h 112"/>
                <a:gd name="T104" fmla="*/ 4 w 112"/>
                <a:gd name="T105" fmla="*/ 52 h 112"/>
                <a:gd name="T106" fmla="*/ 8 w 112"/>
                <a:gd name="T107" fmla="*/ 48 h 112"/>
                <a:gd name="T108" fmla="*/ 34 w 112"/>
                <a:gd name="T109" fmla="*/ 48 h 112"/>
                <a:gd name="T110" fmla="*/ 34 w 112"/>
                <a:gd name="T111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2" h="112">
                  <a:moveTo>
                    <a:pt x="69" y="112"/>
                  </a:moveTo>
                  <a:cubicBezTo>
                    <a:pt x="86" y="112"/>
                    <a:pt x="86" y="112"/>
                    <a:pt x="86" y="112"/>
                  </a:cubicBezTo>
                  <a:cubicBezTo>
                    <a:pt x="92" y="112"/>
                    <a:pt x="96" y="108"/>
                    <a:pt x="96" y="102"/>
                  </a:cubicBezTo>
                  <a:cubicBezTo>
                    <a:pt x="96" y="100"/>
                    <a:pt x="95" y="98"/>
                    <a:pt x="94" y="96"/>
                  </a:cubicBezTo>
                  <a:cubicBezTo>
                    <a:pt x="100" y="96"/>
                    <a:pt x="104" y="92"/>
                    <a:pt x="104" y="86"/>
                  </a:cubicBezTo>
                  <a:cubicBezTo>
                    <a:pt x="104" y="83"/>
                    <a:pt x="103" y="81"/>
                    <a:pt x="101" y="79"/>
                  </a:cubicBezTo>
                  <a:cubicBezTo>
                    <a:pt x="101" y="79"/>
                    <a:pt x="101" y="79"/>
                    <a:pt x="101" y="79"/>
                  </a:cubicBezTo>
                  <a:cubicBezTo>
                    <a:pt x="105" y="78"/>
                    <a:pt x="108" y="74"/>
                    <a:pt x="108" y="70"/>
                  </a:cubicBezTo>
                  <a:cubicBezTo>
                    <a:pt x="108" y="67"/>
                    <a:pt x="107" y="65"/>
                    <a:pt x="105" y="63"/>
                  </a:cubicBezTo>
                  <a:cubicBezTo>
                    <a:pt x="109" y="62"/>
                    <a:pt x="112" y="58"/>
                    <a:pt x="112" y="54"/>
                  </a:cubicBezTo>
                  <a:cubicBezTo>
                    <a:pt x="112" y="48"/>
                    <a:pt x="108" y="44"/>
                    <a:pt x="102" y="44"/>
                  </a:cubicBezTo>
                  <a:cubicBezTo>
                    <a:pt x="78" y="44"/>
                    <a:pt x="78" y="44"/>
                    <a:pt x="78" y="44"/>
                  </a:cubicBezTo>
                  <a:cubicBezTo>
                    <a:pt x="82" y="24"/>
                    <a:pt x="80" y="0"/>
                    <a:pt x="64" y="0"/>
                  </a:cubicBezTo>
                  <a:cubicBezTo>
                    <a:pt x="48" y="0"/>
                    <a:pt x="56" y="19"/>
                    <a:pt x="50" y="31"/>
                  </a:cubicBezTo>
                  <a:cubicBezTo>
                    <a:pt x="44" y="43"/>
                    <a:pt x="32" y="44"/>
                    <a:pt x="32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0" y="48"/>
                    <a:pt x="0" y="5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0"/>
                    <a:pt x="4" y="104"/>
                    <a:pt x="8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34" y="48"/>
                  </a:moveTo>
                  <a:cubicBezTo>
                    <a:pt x="34" y="48"/>
                    <a:pt x="47" y="45"/>
                    <a:pt x="53" y="33"/>
                  </a:cubicBezTo>
                  <a:cubicBezTo>
                    <a:pt x="60" y="21"/>
                    <a:pt x="53" y="4"/>
                    <a:pt x="64" y="4"/>
                  </a:cubicBezTo>
                  <a:cubicBezTo>
                    <a:pt x="77" y="4"/>
                    <a:pt x="78" y="26"/>
                    <a:pt x="73" y="48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5" y="48"/>
                    <a:pt x="108" y="51"/>
                    <a:pt x="108" y="54"/>
                  </a:cubicBezTo>
                  <a:cubicBezTo>
                    <a:pt x="108" y="57"/>
                    <a:pt x="105" y="60"/>
                    <a:pt x="102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101" y="64"/>
                    <a:pt x="104" y="67"/>
                    <a:pt x="104" y="70"/>
                  </a:cubicBezTo>
                  <a:cubicBezTo>
                    <a:pt x="104" y="73"/>
                    <a:pt x="101" y="76"/>
                    <a:pt x="98" y="76"/>
                  </a:cubicBezTo>
                  <a:cubicBezTo>
                    <a:pt x="84" y="76"/>
                    <a:pt x="84" y="76"/>
                    <a:pt x="84" y="76"/>
                  </a:cubicBezTo>
                  <a:cubicBezTo>
                    <a:pt x="84" y="76"/>
                    <a:pt x="84" y="76"/>
                    <a:pt x="84" y="76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7" y="80"/>
                    <a:pt x="100" y="83"/>
                    <a:pt x="100" y="86"/>
                  </a:cubicBezTo>
                  <a:cubicBezTo>
                    <a:pt x="100" y="89"/>
                    <a:pt x="97" y="92"/>
                    <a:pt x="94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9" y="96"/>
                    <a:pt x="92" y="99"/>
                    <a:pt x="92" y="102"/>
                  </a:cubicBezTo>
                  <a:cubicBezTo>
                    <a:pt x="92" y="105"/>
                    <a:pt x="89" y="108"/>
                    <a:pt x="86" y="108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8" y="100"/>
                    <a:pt x="8" y="100"/>
                    <a:pt x="8" y="100"/>
                  </a:cubicBezTo>
                  <a:cubicBezTo>
                    <a:pt x="6" y="100"/>
                    <a:pt x="4" y="98"/>
                    <a:pt x="4" y="96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0"/>
                    <a:pt x="6" y="48"/>
                    <a:pt x="8" y="48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4" y="48"/>
                    <a:pt x="34" y="48"/>
                    <a:pt x="34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Freeform 13"/>
            <p:cNvSpPr>
              <a:spLocks noEditPoints="1"/>
            </p:cNvSpPr>
            <p:nvPr/>
          </p:nvSpPr>
          <p:spPr bwMode="auto">
            <a:xfrm>
              <a:off x="7408864" y="3550345"/>
              <a:ext cx="292100" cy="292100"/>
            </a:xfrm>
            <a:custGeom>
              <a:avLst/>
              <a:gdLst>
                <a:gd name="T0" fmla="*/ 69 w 112"/>
                <a:gd name="T1" fmla="*/ 0 h 112"/>
                <a:gd name="T2" fmla="*/ 86 w 112"/>
                <a:gd name="T3" fmla="*/ 0 h 112"/>
                <a:gd name="T4" fmla="*/ 96 w 112"/>
                <a:gd name="T5" fmla="*/ 10 h 112"/>
                <a:gd name="T6" fmla="*/ 94 w 112"/>
                <a:gd name="T7" fmla="*/ 16 h 112"/>
                <a:gd name="T8" fmla="*/ 104 w 112"/>
                <a:gd name="T9" fmla="*/ 26 h 112"/>
                <a:gd name="T10" fmla="*/ 101 w 112"/>
                <a:gd name="T11" fmla="*/ 33 h 112"/>
                <a:gd name="T12" fmla="*/ 101 w 112"/>
                <a:gd name="T13" fmla="*/ 33 h 112"/>
                <a:gd name="T14" fmla="*/ 108 w 112"/>
                <a:gd name="T15" fmla="*/ 42 h 112"/>
                <a:gd name="T16" fmla="*/ 105 w 112"/>
                <a:gd name="T17" fmla="*/ 49 h 112"/>
                <a:gd name="T18" fmla="*/ 112 w 112"/>
                <a:gd name="T19" fmla="*/ 58 h 112"/>
                <a:gd name="T20" fmla="*/ 102 w 112"/>
                <a:gd name="T21" fmla="*/ 68 h 112"/>
                <a:gd name="T22" fmla="*/ 78 w 112"/>
                <a:gd name="T23" fmla="*/ 68 h 112"/>
                <a:gd name="T24" fmla="*/ 64 w 112"/>
                <a:gd name="T25" fmla="*/ 112 h 112"/>
                <a:gd name="T26" fmla="*/ 50 w 112"/>
                <a:gd name="T27" fmla="*/ 81 h 112"/>
                <a:gd name="T28" fmla="*/ 32 w 112"/>
                <a:gd name="T29" fmla="*/ 68 h 112"/>
                <a:gd name="T30" fmla="*/ 8 w 112"/>
                <a:gd name="T31" fmla="*/ 68 h 112"/>
                <a:gd name="T32" fmla="*/ 0 w 112"/>
                <a:gd name="T33" fmla="*/ 60 h 112"/>
                <a:gd name="T34" fmla="*/ 0 w 112"/>
                <a:gd name="T35" fmla="*/ 16 h 112"/>
                <a:gd name="T36" fmla="*/ 8 w 112"/>
                <a:gd name="T37" fmla="*/ 8 h 112"/>
                <a:gd name="T38" fmla="*/ 32 w 112"/>
                <a:gd name="T39" fmla="*/ 8 h 112"/>
                <a:gd name="T40" fmla="*/ 56 w 112"/>
                <a:gd name="T41" fmla="*/ 0 h 112"/>
                <a:gd name="T42" fmla="*/ 69 w 112"/>
                <a:gd name="T43" fmla="*/ 0 h 112"/>
                <a:gd name="T44" fmla="*/ 34 w 112"/>
                <a:gd name="T45" fmla="*/ 64 h 112"/>
                <a:gd name="T46" fmla="*/ 53 w 112"/>
                <a:gd name="T47" fmla="*/ 79 h 112"/>
                <a:gd name="T48" fmla="*/ 64 w 112"/>
                <a:gd name="T49" fmla="*/ 108 h 112"/>
                <a:gd name="T50" fmla="*/ 73 w 112"/>
                <a:gd name="T51" fmla="*/ 64 h 112"/>
                <a:gd name="T52" fmla="*/ 73 w 112"/>
                <a:gd name="T53" fmla="*/ 64 h 112"/>
                <a:gd name="T54" fmla="*/ 102 w 112"/>
                <a:gd name="T55" fmla="*/ 64 h 112"/>
                <a:gd name="T56" fmla="*/ 108 w 112"/>
                <a:gd name="T57" fmla="*/ 58 h 112"/>
                <a:gd name="T58" fmla="*/ 102 w 112"/>
                <a:gd name="T59" fmla="*/ 52 h 112"/>
                <a:gd name="T60" fmla="*/ 88 w 112"/>
                <a:gd name="T61" fmla="*/ 52 h 112"/>
                <a:gd name="T62" fmla="*/ 88 w 112"/>
                <a:gd name="T63" fmla="*/ 48 h 112"/>
                <a:gd name="T64" fmla="*/ 98 w 112"/>
                <a:gd name="T65" fmla="*/ 48 h 112"/>
                <a:gd name="T66" fmla="*/ 104 w 112"/>
                <a:gd name="T67" fmla="*/ 42 h 112"/>
                <a:gd name="T68" fmla="*/ 98 w 112"/>
                <a:gd name="T69" fmla="*/ 36 h 112"/>
                <a:gd name="T70" fmla="*/ 84 w 112"/>
                <a:gd name="T71" fmla="*/ 36 h 112"/>
                <a:gd name="T72" fmla="*/ 84 w 112"/>
                <a:gd name="T73" fmla="*/ 36 h 112"/>
                <a:gd name="T74" fmla="*/ 84 w 112"/>
                <a:gd name="T75" fmla="*/ 32 h 112"/>
                <a:gd name="T76" fmla="*/ 94 w 112"/>
                <a:gd name="T77" fmla="*/ 32 h 112"/>
                <a:gd name="T78" fmla="*/ 100 w 112"/>
                <a:gd name="T79" fmla="*/ 26 h 112"/>
                <a:gd name="T80" fmla="*/ 94 w 112"/>
                <a:gd name="T81" fmla="*/ 20 h 112"/>
                <a:gd name="T82" fmla="*/ 80 w 112"/>
                <a:gd name="T83" fmla="*/ 20 h 112"/>
                <a:gd name="T84" fmla="*/ 80 w 112"/>
                <a:gd name="T85" fmla="*/ 20 h 112"/>
                <a:gd name="T86" fmla="*/ 80 w 112"/>
                <a:gd name="T87" fmla="*/ 16 h 112"/>
                <a:gd name="T88" fmla="*/ 86 w 112"/>
                <a:gd name="T89" fmla="*/ 16 h 112"/>
                <a:gd name="T90" fmla="*/ 92 w 112"/>
                <a:gd name="T91" fmla="*/ 10 h 112"/>
                <a:gd name="T92" fmla="*/ 86 w 112"/>
                <a:gd name="T93" fmla="*/ 4 h 112"/>
                <a:gd name="T94" fmla="*/ 71 w 112"/>
                <a:gd name="T95" fmla="*/ 4 h 112"/>
                <a:gd name="T96" fmla="*/ 56 w 112"/>
                <a:gd name="T97" fmla="*/ 4 h 112"/>
                <a:gd name="T98" fmla="*/ 32 w 112"/>
                <a:gd name="T99" fmla="*/ 12 h 112"/>
                <a:gd name="T100" fmla="*/ 8 w 112"/>
                <a:gd name="T101" fmla="*/ 12 h 112"/>
                <a:gd name="T102" fmla="*/ 4 w 112"/>
                <a:gd name="T103" fmla="*/ 16 h 112"/>
                <a:gd name="T104" fmla="*/ 4 w 112"/>
                <a:gd name="T105" fmla="*/ 60 h 112"/>
                <a:gd name="T106" fmla="*/ 8 w 112"/>
                <a:gd name="T107" fmla="*/ 64 h 112"/>
                <a:gd name="T108" fmla="*/ 34 w 112"/>
                <a:gd name="T109" fmla="*/ 64 h 112"/>
                <a:gd name="T110" fmla="*/ 34 w 112"/>
                <a:gd name="T111" fmla="*/ 6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2" h="112">
                  <a:moveTo>
                    <a:pt x="69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92" y="0"/>
                    <a:pt x="96" y="4"/>
                    <a:pt x="96" y="10"/>
                  </a:cubicBezTo>
                  <a:cubicBezTo>
                    <a:pt x="96" y="12"/>
                    <a:pt x="95" y="14"/>
                    <a:pt x="94" y="16"/>
                  </a:cubicBezTo>
                  <a:cubicBezTo>
                    <a:pt x="100" y="16"/>
                    <a:pt x="104" y="20"/>
                    <a:pt x="104" y="26"/>
                  </a:cubicBezTo>
                  <a:cubicBezTo>
                    <a:pt x="104" y="29"/>
                    <a:pt x="103" y="31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5" y="34"/>
                    <a:pt x="108" y="38"/>
                    <a:pt x="108" y="42"/>
                  </a:cubicBezTo>
                  <a:cubicBezTo>
                    <a:pt x="108" y="45"/>
                    <a:pt x="107" y="47"/>
                    <a:pt x="105" y="49"/>
                  </a:cubicBezTo>
                  <a:cubicBezTo>
                    <a:pt x="109" y="50"/>
                    <a:pt x="112" y="54"/>
                    <a:pt x="112" y="58"/>
                  </a:cubicBezTo>
                  <a:cubicBezTo>
                    <a:pt x="112" y="64"/>
                    <a:pt x="108" y="68"/>
                    <a:pt x="102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82" y="88"/>
                    <a:pt x="80" y="112"/>
                    <a:pt x="64" y="112"/>
                  </a:cubicBezTo>
                  <a:cubicBezTo>
                    <a:pt x="48" y="112"/>
                    <a:pt x="56" y="93"/>
                    <a:pt x="50" y="81"/>
                  </a:cubicBezTo>
                  <a:cubicBezTo>
                    <a:pt x="44" y="69"/>
                    <a:pt x="32" y="68"/>
                    <a:pt x="32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4" y="68"/>
                    <a:pt x="0" y="64"/>
                    <a:pt x="0" y="6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4" y="8"/>
                    <a:pt x="8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9" y="0"/>
                    <a:pt x="69" y="0"/>
                    <a:pt x="69" y="0"/>
                  </a:cubicBezTo>
                  <a:close/>
                  <a:moveTo>
                    <a:pt x="34" y="64"/>
                  </a:moveTo>
                  <a:cubicBezTo>
                    <a:pt x="34" y="64"/>
                    <a:pt x="47" y="67"/>
                    <a:pt x="53" y="79"/>
                  </a:cubicBezTo>
                  <a:cubicBezTo>
                    <a:pt x="60" y="91"/>
                    <a:pt x="53" y="108"/>
                    <a:pt x="64" y="108"/>
                  </a:cubicBezTo>
                  <a:cubicBezTo>
                    <a:pt x="77" y="108"/>
                    <a:pt x="78" y="86"/>
                    <a:pt x="73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5" y="64"/>
                    <a:pt x="108" y="61"/>
                    <a:pt x="108" y="58"/>
                  </a:cubicBezTo>
                  <a:cubicBezTo>
                    <a:pt x="108" y="55"/>
                    <a:pt x="105" y="52"/>
                    <a:pt x="102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48"/>
                    <a:pt x="104" y="45"/>
                    <a:pt x="104" y="42"/>
                  </a:cubicBezTo>
                  <a:cubicBezTo>
                    <a:pt x="104" y="39"/>
                    <a:pt x="101" y="36"/>
                    <a:pt x="98" y="36"/>
                  </a:cubicBezTo>
                  <a:cubicBezTo>
                    <a:pt x="84" y="36"/>
                    <a:pt x="84" y="36"/>
                    <a:pt x="84" y="36"/>
                  </a:cubicBezTo>
                  <a:cubicBezTo>
                    <a:pt x="84" y="36"/>
                    <a:pt x="84" y="36"/>
                    <a:pt x="84" y="36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97" y="32"/>
                    <a:pt x="100" y="29"/>
                    <a:pt x="100" y="26"/>
                  </a:cubicBezTo>
                  <a:cubicBezTo>
                    <a:pt x="100" y="23"/>
                    <a:pt x="97" y="20"/>
                    <a:pt x="94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9" y="16"/>
                    <a:pt x="92" y="13"/>
                    <a:pt x="92" y="10"/>
                  </a:cubicBezTo>
                  <a:cubicBezTo>
                    <a:pt x="92" y="7"/>
                    <a:pt x="89" y="4"/>
                    <a:pt x="86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6" y="12"/>
                    <a:pt x="4" y="14"/>
                    <a:pt x="4" y="16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2"/>
                    <a:pt x="6" y="64"/>
                    <a:pt x="8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Freeform 14"/>
            <p:cNvSpPr>
              <a:spLocks noEditPoints="1"/>
            </p:cNvSpPr>
            <p:nvPr/>
          </p:nvSpPr>
          <p:spPr bwMode="auto">
            <a:xfrm>
              <a:off x="8501667" y="4868321"/>
              <a:ext cx="265113" cy="303213"/>
            </a:xfrm>
            <a:custGeom>
              <a:avLst/>
              <a:gdLst>
                <a:gd name="T0" fmla="*/ 92 w 102"/>
                <a:gd name="T1" fmla="*/ 48 h 116"/>
                <a:gd name="T2" fmla="*/ 86 w 102"/>
                <a:gd name="T3" fmla="*/ 50 h 116"/>
                <a:gd name="T4" fmla="*/ 86 w 102"/>
                <a:gd name="T5" fmla="*/ 50 h 116"/>
                <a:gd name="T6" fmla="*/ 76 w 102"/>
                <a:gd name="T7" fmla="*/ 40 h 116"/>
                <a:gd name="T8" fmla="*/ 70 w 102"/>
                <a:gd name="T9" fmla="*/ 42 h 116"/>
                <a:gd name="T10" fmla="*/ 70 w 102"/>
                <a:gd name="T11" fmla="*/ 14 h 116"/>
                <a:gd name="T12" fmla="*/ 61 w 102"/>
                <a:gd name="T13" fmla="*/ 4 h 116"/>
                <a:gd name="T14" fmla="*/ 53 w 102"/>
                <a:gd name="T15" fmla="*/ 10 h 116"/>
                <a:gd name="T16" fmla="*/ 46 w 102"/>
                <a:gd name="T17" fmla="*/ 8 h 116"/>
                <a:gd name="T18" fmla="*/ 37 w 102"/>
                <a:gd name="T19" fmla="*/ 16 h 116"/>
                <a:gd name="T20" fmla="*/ 8 w 102"/>
                <a:gd name="T21" fmla="*/ 16 h 116"/>
                <a:gd name="T22" fmla="*/ 21 w 102"/>
                <a:gd name="T23" fmla="*/ 3 h 116"/>
                <a:gd name="T24" fmla="*/ 18 w 102"/>
                <a:gd name="T25" fmla="*/ 0 h 116"/>
                <a:gd name="T26" fmla="*/ 0 w 102"/>
                <a:gd name="T27" fmla="*/ 18 h 116"/>
                <a:gd name="T28" fmla="*/ 18 w 102"/>
                <a:gd name="T29" fmla="*/ 36 h 116"/>
                <a:gd name="T30" fmla="*/ 21 w 102"/>
                <a:gd name="T31" fmla="*/ 33 h 116"/>
                <a:gd name="T32" fmla="*/ 8 w 102"/>
                <a:gd name="T33" fmla="*/ 20 h 116"/>
                <a:gd name="T34" fmla="*/ 34 w 102"/>
                <a:gd name="T35" fmla="*/ 20 h 116"/>
                <a:gd name="T36" fmla="*/ 34 w 102"/>
                <a:gd name="T37" fmla="*/ 53 h 116"/>
                <a:gd name="T38" fmla="*/ 13 w 102"/>
                <a:gd name="T39" fmla="*/ 46 h 116"/>
                <a:gd name="T40" fmla="*/ 35 w 102"/>
                <a:gd name="T41" fmla="*/ 94 h 116"/>
                <a:gd name="T42" fmla="*/ 69 w 102"/>
                <a:gd name="T43" fmla="*/ 116 h 116"/>
                <a:gd name="T44" fmla="*/ 102 w 102"/>
                <a:gd name="T45" fmla="*/ 82 h 116"/>
                <a:gd name="T46" fmla="*/ 102 w 102"/>
                <a:gd name="T47" fmla="*/ 58 h 116"/>
                <a:gd name="T48" fmla="*/ 92 w 102"/>
                <a:gd name="T49" fmla="*/ 48 h 116"/>
                <a:gd name="T50" fmla="*/ 98 w 102"/>
                <a:gd name="T51" fmla="*/ 67 h 116"/>
                <a:gd name="T52" fmla="*/ 98 w 102"/>
                <a:gd name="T53" fmla="*/ 82 h 116"/>
                <a:gd name="T54" fmla="*/ 69 w 102"/>
                <a:gd name="T55" fmla="*/ 112 h 116"/>
                <a:gd name="T56" fmla="*/ 39 w 102"/>
                <a:gd name="T57" fmla="*/ 92 h 116"/>
                <a:gd name="T58" fmla="*/ 15 w 102"/>
                <a:gd name="T59" fmla="*/ 49 h 116"/>
                <a:gd name="T60" fmla="*/ 38 w 102"/>
                <a:gd name="T61" fmla="*/ 63 h 116"/>
                <a:gd name="T62" fmla="*/ 38 w 102"/>
                <a:gd name="T63" fmla="*/ 18 h 116"/>
                <a:gd name="T64" fmla="*/ 44 w 102"/>
                <a:gd name="T65" fmla="*/ 12 h 116"/>
                <a:gd name="T66" fmla="*/ 50 w 102"/>
                <a:gd name="T67" fmla="*/ 18 h 116"/>
                <a:gd name="T68" fmla="*/ 50 w 102"/>
                <a:gd name="T69" fmla="*/ 60 h 116"/>
                <a:gd name="T70" fmla="*/ 54 w 102"/>
                <a:gd name="T71" fmla="*/ 60 h 116"/>
                <a:gd name="T72" fmla="*/ 54 w 102"/>
                <a:gd name="T73" fmla="*/ 14 h 116"/>
                <a:gd name="T74" fmla="*/ 60 w 102"/>
                <a:gd name="T75" fmla="*/ 8 h 116"/>
                <a:gd name="T76" fmla="*/ 66 w 102"/>
                <a:gd name="T77" fmla="*/ 14 h 116"/>
                <a:gd name="T78" fmla="*/ 66 w 102"/>
                <a:gd name="T79" fmla="*/ 56 h 116"/>
                <a:gd name="T80" fmla="*/ 70 w 102"/>
                <a:gd name="T81" fmla="*/ 56 h 116"/>
                <a:gd name="T82" fmla="*/ 70 w 102"/>
                <a:gd name="T83" fmla="*/ 50 h 116"/>
                <a:gd name="T84" fmla="*/ 76 w 102"/>
                <a:gd name="T85" fmla="*/ 44 h 116"/>
                <a:gd name="T86" fmla="*/ 82 w 102"/>
                <a:gd name="T87" fmla="*/ 50 h 116"/>
                <a:gd name="T88" fmla="*/ 82 w 102"/>
                <a:gd name="T89" fmla="*/ 60 h 116"/>
                <a:gd name="T90" fmla="*/ 86 w 102"/>
                <a:gd name="T91" fmla="*/ 60 h 116"/>
                <a:gd name="T92" fmla="*/ 86 w 102"/>
                <a:gd name="T93" fmla="*/ 58 h 116"/>
                <a:gd name="T94" fmla="*/ 92 w 102"/>
                <a:gd name="T95" fmla="*/ 52 h 116"/>
                <a:gd name="T96" fmla="*/ 98 w 102"/>
                <a:gd name="T97" fmla="*/ 58 h 116"/>
                <a:gd name="T98" fmla="*/ 98 w 102"/>
                <a:gd name="T99" fmla="*/ 6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2" h="116">
                  <a:moveTo>
                    <a:pt x="92" y="48"/>
                  </a:moveTo>
                  <a:cubicBezTo>
                    <a:pt x="90" y="48"/>
                    <a:pt x="90" y="49"/>
                    <a:pt x="86" y="50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86" y="44"/>
                    <a:pt x="82" y="40"/>
                    <a:pt x="76" y="40"/>
                  </a:cubicBezTo>
                  <a:cubicBezTo>
                    <a:pt x="74" y="40"/>
                    <a:pt x="74" y="41"/>
                    <a:pt x="70" y="42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8"/>
                    <a:pt x="67" y="4"/>
                    <a:pt x="61" y="4"/>
                  </a:cubicBezTo>
                  <a:cubicBezTo>
                    <a:pt x="57" y="4"/>
                    <a:pt x="54" y="6"/>
                    <a:pt x="53" y="10"/>
                  </a:cubicBezTo>
                  <a:cubicBezTo>
                    <a:pt x="51" y="9"/>
                    <a:pt x="49" y="8"/>
                    <a:pt x="46" y="8"/>
                  </a:cubicBezTo>
                  <a:cubicBezTo>
                    <a:pt x="41" y="8"/>
                    <a:pt x="38" y="8"/>
                    <a:pt x="3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6" y="46"/>
                    <a:pt x="19" y="40"/>
                    <a:pt x="13" y="46"/>
                  </a:cubicBezTo>
                  <a:cubicBezTo>
                    <a:pt x="5" y="54"/>
                    <a:pt x="22" y="70"/>
                    <a:pt x="35" y="94"/>
                  </a:cubicBezTo>
                  <a:cubicBezTo>
                    <a:pt x="44" y="110"/>
                    <a:pt x="57" y="116"/>
                    <a:pt x="69" y="116"/>
                  </a:cubicBezTo>
                  <a:cubicBezTo>
                    <a:pt x="88" y="116"/>
                    <a:pt x="102" y="101"/>
                    <a:pt x="102" y="82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2" y="52"/>
                    <a:pt x="98" y="48"/>
                    <a:pt x="92" y="48"/>
                  </a:cubicBezTo>
                  <a:close/>
                  <a:moveTo>
                    <a:pt x="98" y="67"/>
                  </a:moveTo>
                  <a:cubicBezTo>
                    <a:pt x="98" y="82"/>
                    <a:pt x="98" y="82"/>
                    <a:pt x="98" y="82"/>
                  </a:cubicBezTo>
                  <a:cubicBezTo>
                    <a:pt x="98" y="98"/>
                    <a:pt x="86" y="112"/>
                    <a:pt x="69" y="112"/>
                  </a:cubicBezTo>
                  <a:cubicBezTo>
                    <a:pt x="54" y="112"/>
                    <a:pt x="46" y="104"/>
                    <a:pt x="39" y="92"/>
                  </a:cubicBezTo>
                  <a:cubicBezTo>
                    <a:pt x="23" y="65"/>
                    <a:pt x="11" y="53"/>
                    <a:pt x="15" y="49"/>
                  </a:cubicBezTo>
                  <a:cubicBezTo>
                    <a:pt x="20" y="45"/>
                    <a:pt x="30" y="54"/>
                    <a:pt x="38" y="63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4"/>
                    <a:pt x="41" y="12"/>
                    <a:pt x="44" y="12"/>
                  </a:cubicBezTo>
                  <a:cubicBezTo>
                    <a:pt x="47" y="12"/>
                    <a:pt x="50" y="14"/>
                    <a:pt x="50" y="18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0"/>
                    <a:pt x="57" y="8"/>
                    <a:pt x="60" y="8"/>
                  </a:cubicBezTo>
                  <a:cubicBezTo>
                    <a:pt x="63" y="8"/>
                    <a:pt x="66" y="10"/>
                    <a:pt x="66" y="14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0" y="46"/>
                    <a:pt x="73" y="44"/>
                    <a:pt x="76" y="44"/>
                  </a:cubicBezTo>
                  <a:cubicBezTo>
                    <a:pt x="79" y="44"/>
                    <a:pt x="82" y="46"/>
                    <a:pt x="82" y="5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86" y="54"/>
                    <a:pt x="89" y="52"/>
                    <a:pt x="92" y="52"/>
                  </a:cubicBezTo>
                  <a:cubicBezTo>
                    <a:pt x="95" y="52"/>
                    <a:pt x="98" y="54"/>
                    <a:pt x="98" y="58"/>
                  </a:cubicBezTo>
                  <a:lnTo>
                    <a:pt x="98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Freeform 15"/>
            <p:cNvSpPr>
              <a:spLocks noEditPoints="1"/>
            </p:cNvSpPr>
            <p:nvPr/>
          </p:nvSpPr>
          <p:spPr bwMode="auto">
            <a:xfrm>
              <a:off x="2189012" y="1023282"/>
              <a:ext cx="265113" cy="303213"/>
            </a:xfrm>
            <a:custGeom>
              <a:avLst/>
              <a:gdLst>
                <a:gd name="T0" fmla="*/ 66 w 102"/>
                <a:gd name="T1" fmla="*/ 20 h 116"/>
                <a:gd name="T2" fmla="*/ 94 w 102"/>
                <a:gd name="T3" fmla="*/ 20 h 116"/>
                <a:gd name="T4" fmla="*/ 81 w 102"/>
                <a:gd name="T5" fmla="*/ 33 h 116"/>
                <a:gd name="T6" fmla="*/ 84 w 102"/>
                <a:gd name="T7" fmla="*/ 36 h 116"/>
                <a:gd name="T8" fmla="*/ 102 w 102"/>
                <a:gd name="T9" fmla="*/ 18 h 116"/>
                <a:gd name="T10" fmla="*/ 84 w 102"/>
                <a:gd name="T11" fmla="*/ 0 h 116"/>
                <a:gd name="T12" fmla="*/ 81 w 102"/>
                <a:gd name="T13" fmla="*/ 3 h 116"/>
                <a:gd name="T14" fmla="*/ 94 w 102"/>
                <a:gd name="T15" fmla="*/ 16 h 116"/>
                <a:gd name="T16" fmla="*/ 66 w 102"/>
                <a:gd name="T17" fmla="*/ 16 h 116"/>
                <a:gd name="T18" fmla="*/ 66 w 102"/>
                <a:gd name="T19" fmla="*/ 14 h 116"/>
                <a:gd name="T20" fmla="*/ 56 w 102"/>
                <a:gd name="T21" fmla="*/ 4 h 116"/>
                <a:gd name="T22" fmla="*/ 47 w 102"/>
                <a:gd name="T23" fmla="*/ 11 h 116"/>
                <a:gd name="T24" fmla="*/ 40 w 102"/>
                <a:gd name="T25" fmla="*/ 8 h 116"/>
                <a:gd name="T26" fmla="*/ 30 w 102"/>
                <a:gd name="T27" fmla="*/ 18 h 116"/>
                <a:gd name="T28" fmla="*/ 30 w 102"/>
                <a:gd name="T29" fmla="*/ 53 h 116"/>
                <a:gd name="T30" fmla="*/ 30 w 102"/>
                <a:gd name="T31" fmla="*/ 53 h 116"/>
                <a:gd name="T32" fmla="*/ 8 w 102"/>
                <a:gd name="T33" fmla="*/ 46 h 116"/>
                <a:gd name="T34" fmla="*/ 30 w 102"/>
                <a:gd name="T35" fmla="*/ 94 h 116"/>
                <a:gd name="T36" fmla="*/ 64 w 102"/>
                <a:gd name="T37" fmla="*/ 116 h 116"/>
                <a:gd name="T38" fmla="*/ 98 w 102"/>
                <a:gd name="T39" fmla="*/ 82 h 116"/>
                <a:gd name="T40" fmla="*/ 98 w 102"/>
                <a:gd name="T41" fmla="*/ 58 h 116"/>
                <a:gd name="T42" fmla="*/ 88 w 102"/>
                <a:gd name="T43" fmla="*/ 48 h 116"/>
                <a:gd name="T44" fmla="*/ 82 w 102"/>
                <a:gd name="T45" fmla="*/ 50 h 116"/>
                <a:gd name="T46" fmla="*/ 82 w 102"/>
                <a:gd name="T47" fmla="*/ 50 h 116"/>
                <a:gd name="T48" fmla="*/ 72 w 102"/>
                <a:gd name="T49" fmla="*/ 40 h 116"/>
                <a:gd name="T50" fmla="*/ 66 w 102"/>
                <a:gd name="T51" fmla="*/ 42 h 116"/>
                <a:gd name="T52" fmla="*/ 66 w 102"/>
                <a:gd name="T53" fmla="*/ 20 h 116"/>
                <a:gd name="T54" fmla="*/ 64 w 102"/>
                <a:gd name="T55" fmla="*/ 112 h 116"/>
                <a:gd name="T56" fmla="*/ 33 w 102"/>
                <a:gd name="T57" fmla="*/ 92 h 116"/>
                <a:gd name="T58" fmla="*/ 11 w 102"/>
                <a:gd name="T59" fmla="*/ 49 h 116"/>
                <a:gd name="T60" fmla="*/ 34 w 102"/>
                <a:gd name="T61" fmla="*/ 63 h 116"/>
                <a:gd name="T62" fmla="*/ 34 w 102"/>
                <a:gd name="T63" fmla="*/ 18 h 116"/>
                <a:gd name="T64" fmla="*/ 40 w 102"/>
                <a:gd name="T65" fmla="*/ 12 h 116"/>
                <a:gd name="T66" fmla="*/ 46 w 102"/>
                <a:gd name="T67" fmla="*/ 18 h 116"/>
                <a:gd name="T68" fmla="*/ 46 w 102"/>
                <a:gd name="T69" fmla="*/ 60 h 116"/>
                <a:gd name="T70" fmla="*/ 50 w 102"/>
                <a:gd name="T71" fmla="*/ 60 h 116"/>
                <a:gd name="T72" fmla="*/ 50 w 102"/>
                <a:gd name="T73" fmla="*/ 14 h 116"/>
                <a:gd name="T74" fmla="*/ 56 w 102"/>
                <a:gd name="T75" fmla="*/ 8 h 116"/>
                <a:gd name="T76" fmla="*/ 62 w 102"/>
                <a:gd name="T77" fmla="*/ 14 h 116"/>
                <a:gd name="T78" fmla="*/ 62 w 102"/>
                <a:gd name="T79" fmla="*/ 56 h 116"/>
                <a:gd name="T80" fmla="*/ 66 w 102"/>
                <a:gd name="T81" fmla="*/ 56 h 116"/>
                <a:gd name="T82" fmla="*/ 66 w 102"/>
                <a:gd name="T83" fmla="*/ 50 h 116"/>
                <a:gd name="T84" fmla="*/ 72 w 102"/>
                <a:gd name="T85" fmla="*/ 44 h 116"/>
                <a:gd name="T86" fmla="*/ 78 w 102"/>
                <a:gd name="T87" fmla="*/ 50 h 116"/>
                <a:gd name="T88" fmla="*/ 78 w 102"/>
                <a:gd name="T89" fmla="*/ 60 h 116"/>
                <a:gd name="T90" fmla="*/ 82 w 102"/>
                <a:gd name="T91" fmla="*/ 60 h 116"/>
                <a:gd name="T92" fmla="*/ 82 w 102"/>
                <a:gd name="T93" fmla="*/ 58 h 116"/>
                <a:gd name="T94" fmla="*/ 88 w 102"/>
                <a:gd name="T95" fmla="*/ 52 h 116"/>
                <a:gd name="T96" fmla="*/ 94 w 102"/>
                <a:gd name="T97" fmla="*/ 58 h 116"/>
                <a:gd name="T98" fmla="*/ 94 w 102"/>
                <a:gd name="T99" fmla="*/ 67 h 116"/>
                <a:gd name="T100" fmla="*/ 94 w 102"/>
                <a:gd name="T101" fmla="*/ 82 h 116"/>
                <a:gd name="T102" fmla="*/ 64 w 102"/>
                <a:gd name="T10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" h="116">
                  <a:moveTo>
                    <a:pt x="66" y="20"/>
                  </a:moveTo>
                  <a:cubicBezTo>
                    <a:pt x="94" y="20"/>
                    <a:pt x="94" y="20"/>
                    <a:pt x="94" y="20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84" y="36"/>
                    <a:pt x="84" y="36"/>
                    <a:pt x="84" y="3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8"/>
                    <a:pt x="62" y="4"/>
                    <a:pt x="56" y="4"/>
                  </a:cubicBezTo>
                  <a:cubicBezTo>
                    <a:pt x="52" y="4"/>
                    <a:pt x="48" y="7"/>
                    <a:pt x="47" y="11"/>
                  </a:cubicBezTo>
                  <a:cubicBezTo>
                    <a:pt x="45" y="9"/>
                    <a:pt x="43" y="8"/>
                    <a:pt x="40" y="8"/>
                  </a:cubicBezTo>
                  <a:cubicBezTo>
                    <a:pt x="35" y="8"/>
                    <a:pt x="30" y="12"/>
                    <a:pt x="30" y="18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2" y="46"/>
                    <a:pt x="13" y="41"/>
                    <a:pt x="8" y="46"/>
                  </a:cubicBezTo>
                  <a:cubicBezTo>
                    <a:pt x="0" y="54"/>
                    <a:pt x="16" y="70"/>
                    <a:pt x="30" y="94"/>
                  </a:cubicBezTo>
                  <a:cubicBezTo>
                    <a:pt x="39" y="110"/>
                    <a:pt x="52" y="116"/>
                    <a:pt x="64" y="116"/>
                  </a:cubicBezTo>
                  <a:cubicBezTo>
                    <a:pt x="83" y="116"/>
                    <a:pt x="98" y="101"/>
                    <a:pt x="98" y="82"/>
                  </a:cubicBezTo>
                  <a:cubicBezTo>
                    <a:pt x="98" y="58"/>
                    <a:pt x="98" y="58"/>
                    <a:pt x="98" y="58"/>
                  </a:cubicBezTo>
                  <a:cubicBezTo>
                    <a:pt x="98" y="53"/>
                    <a:pt x="94" y="48"/>
                    <a:pt x="88" y="48"/>
                  </a:cubicBezTo>
                  <a:cubicBezTo>
                    <a:pt x="86" y="48"/>
                    <a:pt x="84" y="49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44"/>
                    <a:pt x="78" y="40"/>
                    <a:pt x="72" y="40"/>
                  </a:cubicBezTo>
                  <a:cubicBezTo>
                    <a:pt x="70" y="40"/>
                    <a:pt x="68" y="41"/>
                    <a:pt x="66" y="42"/>
                  </a:cubicBezTo>
                  <a:cubicBezTo>
                    <a:pt x="66" y="20"/>
                    <a:pt x="66" y="20"/>
                    <a:pt x="66" y="20"/>
                  </a:cubicBezTo>
                  <a:close/>
                  <a:moveTo>
                    <a:pt x="64" y="112"/>
                  </a:moveTo>
                  <a:cubicBezTo>
                    <a:pt x="49" y="112"/>
                    <a:pt x="40" y="104"/>
                    <a:pt x="33" y="92"/>
                  </a:cubicBezTo>
                  <a:cubicBezTo>
                    <a:pt x="17" y="66"/>
                    <a:pt x="6" y="54"/>
                    <a:pt x="11" y="49"/>
                  </a:cubicBezTo>
                  <a:cubicBezTo>
                    <a:pt x="15" y="45"/>
                    <a:pt x="26" y="54"/>
                    <a:pt x="34" y="63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5"/>
                    <a:pt x="37" y="12"/>
                    <a:pt x="40" y="12"/>
                  </a:cubicBezTo>
                  <a:cubicBezTo>
                    <a:pt x="43" y="12"/>
                    <a:pt x="46" y="15"/>
                    <a:pt x="46" y="18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1"/>
                    <a:pt x="53" y="8"/>
                    <a:pt x="56" y="8"/>
                  </a:cubicBezTo>
                  <a:cubicBezTo>
                    <a:pt x="59" y="8"/>
                    <a:pt x="62" y="11"/>
                    <a:pt x="62" y="14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47"/>
                    <a:pt x="69" y="44"/>
                    <a:pt x="72" y="44"/>
                  </a:cubicBezTo>
                  <a:cubicBezTo>
                    <a:pt x="75" y="44"/>
                    <a:pt x="78" y="47"/>
                    <a:pt x="78" y="5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55"/>
                    <a:pt x="85" y="52"/>
                    <a:pt x="88" y="52"/>
                  </a:cubicBezTo>
                  <a:cubicBezTo>
                    <a:pt x="91" y="52"/>
                    <a:pt x="94" y="55"/>
                    <a:pt x="94" y="58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99"/>
                    <a:pt x="81" y="112"/>
                    <a:pt x="64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Freeform 16"/>
            <p:cNvSpPr>
              <a:spLocks noEditPoints="1"/>
            </p:cNvSpPr>
            <p:nvPr/>
          </p:nvSpPr>
          <p:spPr bwMode="auto">
            <a:xfrm>
              <a:off x="9297948" y="2847899"/>
              <a:ext cx="254000" cy="292100"/>
            </a:xfrm>
            <a:custGeom>
              <a:avLst/>
              <a:gdLst>
                <a:gd name="T0" fmla="*/ 62 w 98"/>
                <a:gd name="T1" fmla="*/ 108 h 112"/>
                <a:gd name="T2" fmla="*/ 64 w 98"/>
                <a:gd name="T3" fmla="*/ 108 h 112"/>
                <a:gd name="T4" fmla="*/ 94 w 98"/>
                <a:gd name="T5" fmla="*/ 78 h 112"/>
                <a:gd name="T6" fmla="*/ 94 w 98"/>
                <a:gd name="T7" fmla="*/ 63 h 112"/>
                <a:gd name="T8" fmla="*/ 94 w 98"/>
                <a:gd name="T9" fmla="*/ 54 h 112"/>
                <a:gd name="T10" fmla="*/ 88 w 98"/>
                <a:gd name="T11" fmla="*/ 48 h 112"/>
                <a:gd name="T12" fmla="*/ 82 w 98"/>
                <a:gd name="T13" fmla="*/ 54 h 112"/>
                <a:gd name="T14" fmla="*/ 82 w 98"/>
                <a:gd name="T15" fmla="*/ 56 h 112"/>
                <a:gd name="T16" fmla="*/ 78 w 98"/>
                <a:gd name="T17" fmla="*/ 56 h 112"/>
                <a:gd name="T18" fmla="*/ 78 w 98"/>
                <a:gd name="T19" fmla="*/ 46 h 112"/>
                <a:gd name="T20" fmla="*/ 72 w 98"/>
                <a:gd name="T21" fmla="*/ 40 h 112"/>
                <a:gd name="T22" fmla="*/ 66 w 98"/>
                <a:gd name="T23" fmla="*/ 46 h 112"/>
                <a:gd name="T24" fmla="*/ 66 w 98"/>
                <a:gd name="T25" fmla="*/ 52 h 112"/>
                <a:gd name="T26" fmla="*/ 62 w 98"/>
                <a:gd name="T27" fmla="*/ 52 h 112"/>
                <a:gd name="T28" fmla="*/ 62 w 98"/>
                <a:gd name="T29" fmla="*/ 10 h 112"/>
                <a:gd name="T30" fmla="*/ 56 w 98"/>
                <a:gd name="T31" fmla="*/ 4 h 112"/>
                <a:gd name="T32" fmla="*/ 50 w 98"/>
                <a:gd name="T33" fmla="*/ 10 h 112"/>
                <a:gd name="T34" fmla="*/ 50 w 98"/>
                <a:gd name="T35" fmla="*/ 56 h 112"/>
                <a:gd name="T36" fmla="*/ 46 w 98"/>
                <a:gd name="T37" fmla="*/ 56 h 112"/>
                <a:gd name="T38" fmla="*/ 46 w 98"/>
                <a:gd name="T39" fmla="*/ 14 h 112"/>
                <a:gd name="T40" fmla="*/ 40 w 98"/>
                <a:gd name="T41" fmla="*/ 8 h 112"/>
                <a:gd name="T42" fmla="*/ 34 w 98"/>
                <a:gd name="T43" fmla="*/ 14 h 112"/>
                <a:gd name="T44" fmla="*/ 34 w 98"/>
                <a:gd name="T45" fmla="*/ 59 h 112"/>
                <a:gd name="T46" fmla="*/ 11 w 98"/>
                <a:gd name="T47" fmla="*/ 45 h 112"/>
                <a:gd name="T48" fmla="*/ 33 w 98"/>
                <a:gd name="T49" fmla="*/ 88 h 112"/>
                <a:gd name="T50" fmla="*/ 58 w 98"/>
                <a:gd name="T51" fmla="*/ 108 h 112"/>
                <a:gd name="T52" fmla="*/ 58 w 98"/>
                <a:gd name="T53" fmla="*/ 72 h 112"/>
                <a:gd name="T54" fmla="*/ 45 w 98"/>
                <a:gd name="T55" fmla="*/ 85 h 112"/>
                <a:gd name="T56" fmla="*/ 42 w 98"/>
                <a:gd name="T57" fmla="*/ 82 h 112"/>
                <a:gd name="T58" fmla="*/ 60 w 98"/>
                <a:gd name="T59" fmla="*/ 64 h 112"/>
                <a:gd name="T60" fmla="*/ 78 w 98"/>
                <a:gd name="T61" fmla="*/ 82 h 112"/>
                <a:gd name="T62" fmla="*/ 75 w 98"/>
                <a:gd name="T63" fmla="*/ 85 h 112"/>
                <a:gd name="T64" fmla="*/ 62 w 98"/>
                <a:gd name="T65" fmla="*/ 72 h 112"/>
                <a:gd name="T66" fmla="*/ 62 w 98"/>
                <a:gd name="T67" fmla="*/ 108 h 112"/>
                <a:gd name="T68" fmla="*/ 98 w 98"/>
                <a:gd name="T69" fmla="*/ 78 h 112"/>
                <a:gd name="T70" fmla="*/ 64 w 98"/>
                <a:gd name="T71" fmla="*/ 112 h 112"/>
                <a:gd name="T72" fmla="*/ 30 w 98"/>
                <a:gd name="T73" fmla="*/ 90 h 112"/>
                <a:gd name="T74" fmla="*/ 8 w 98"/>
                <a:gd name="T75" fmla="*/ 42 h 112"/>
                <a:gd name="T76" fmla="*/ 30 w 98"/>
                <a:gd name="T77" fmla="*/ 49 h 112"/>
                <a:gd name="T78" fmla="*/ 30 w 98"/>
                <a:gd name="T79" fmla="*/ 49 h 112"/>
                <a:gd name="T80" fmla="*/ 30 w 98"/>
                <a:gd name="T81" fmla="*/ 14 h 112"/>
                <a:gd name="T82" fmla="*/ 40 w 98"/>
                <a:gd name="T83" fmla="*/ 4 h 112"/>
                <a:gd name="T84" fmla="*/ 47 w 98"/>
                <a:gd name="T85" fmla="*/ 7 h 112"/>
                <a:gd name="T86" fmla="*/ 56 w 98"/>
                <a:gd name="T87" fmla="*/ 0 h 112"/>
                <a:gd name="T88" fmla="*/ 66 w 98"/>
                <a:gd name="T89" fmla="*/ 10 h 112"/>
                <a:gd name="T90" fmla="*/ 66 w 98"/>
                <a:gd name="T91" fmla="*/ 38 h 112"/>
                <a:gd name="T92" fmla="*/ 72 w 98"/>
                <a:gd name="T93" fmla="*/ 36 h 112"/>
                <a:gd name="T94" fmla="*/ 82 w 98"/>
                <a:gd name="T95" fmla="*/ 46 h 112"/>
                <a:gd name="T96" fmla="*/ 82 w 98"/>
                <a:gd name="T97" fmla="*/ 46 h 112"/>
                <a:gd name="T98" fmla="*/ 88 w 98"/>
                <a:gd name="T99" fmla="*/ 44 h 112"/>
                <a:gd name="T100" fmla="*/ 98 w 98"/>
                <a:gd name="T101" fmla="*/ 54 h 112"/>
                <a:gd name="T102" fmla="*/ 98 w 98"/>
                <a:gd name="T103" fmla="*/ 7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12">
                  <a:moveTo>
                    <a:pt x="62" y="108"/>
                  </a:moveTo>
                  <a:cubicBezTo>
                    <a:pt x="63" y="108"/>
                    <a:pt x="64" y="108"/>
                    <a:pt x="64" y="108"/>
                  </a:cubicBezTo>
                  <a:cubicBezTo>
                    <a:pt x="81" y="108"/>
                    <a:pt x="94" y="95"/>
                    <a:pt x="94" y="78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51"/>
                    <a:pt x="92" y="48"/>
                    <a:pt x="88" y="48"/>
                  </a:cubicBezTo>
                  <a:cubicBezTo>
                    <a:pt x="85" y="48"/>
                    <a:pt x="82" y="51"/>
                    <a:pt x="82" y="54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43"/>
                    <a:pt x="76" y="40"/>
                    <a:pt x="72" y="40"/>
                  </a:cubicBezTo>
                  <a:cubicBezTo>
                    <a:pt x="69" y="40"/>
                    <a:pt x="66" y="43"/>
                    <a:pt x="66" y="46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7"/>
                    <a:pt x="60" y="4"/>
                    <a:pt x="56" y="4"/>
                  </a:cubicBezTo>
                  <a:cubicBezTo>
                    <a:pt x="53" y="4"/>
                    <a:pt x="50" y="7"/>
                    <a:pt x="50" y="10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1"/>
                    <a:pt x="44" y="8"/>
                    <a:pt x="40" y="8"/>
                  </a:cubicBezTo>
                  <a:cubicBezTo>
                    <a:pt x="37" y="8"/>
                    <a:pt x="34" y="11"/>
                    <a:pt x="34" y="14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26" y="50"/>
                    <a:pt x="15" y="41"/>
                    <a:pt x="11" y="45"/>
                  </a:cubicBezTo>
                  <a:cubicBezTo>
                    <a:pt x="6" y="50"/>
                    <a:pt x="18" y="62"/>
                    <a:pt x="33" y="88"/>
                  </a:cubicBezTo>
                  <a:cubicBezTo>
                    <a:pt x="39" y="98"/>
                    <a:pt x="47" y="106"/>
                    <a:pt x="58" y="108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5" y="85"/>
                    <a:pt x="75" y="85"/>
                    <a:pt x="75" y="85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108"/>
                    <a:pt x="62" y="108"/>
                    <a:pt x="62" y="108"/>
                  </a:cubicBezTo>
                  <a:close/>
                  <a:moveTo>
                    <a:pt x="98" y="78"/>
                  </a:moveTo>
                  <a:cubicBezTo>
                    <a:pt x="98" y="97"/>
                    <a:pt x="83" y="112"/>
                    <a:pt x="64" y="112"/>
                  </a:cubicBezTo>
                  <a:cubicBezTo>
                    <a:pt x="52" y="112"/>
                    <a:pt x="39" y="106"/>
                    <a:pt x="30" y="90"/>
                  </a:cubicBezTo>
                  <a:cubicBezTo>
                    <a:pt x="17" y="66"/>
                    <a:pt x="0" y="50"/>
                    <a:pt x="8" y="42"/>
                  </a:cubicBezTo>
                  <a:cubicBezTo>
                    <a:pt x="14" y="37"/>
                    <a:pt x="22" y="42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8"/>
                    <a:pt x="35" y="4"/>
                    <a:pt x="40" y="4"/>
                  </a:cubicBezTo>
                  <a:cubicBezTo>
                    <a:pt x="43" y="4"/>
                    <a:pt x="45" y="5"/>
                    <a:pt x="47" y="7"/>
                  </a:cubicBezTo>
                  <a:cubicBezTo>
                    <a:pt x="48" y="3"/>
                    <a:pt x="52" y="0"/>
                    <a:pt x="56" y="0"/>
                  </a:cubicBezTo>
                  <a:cubicBezTo>
                    <a:pt x="62" y="0"/>
                    <a:pt x="66" y="4"/>
                    <a:pt x="66" y="10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8" y="37"/>
                    <a:pt x="70" y="36"/>
                    <a:pt x="72" y="36"/>
                  </a:cubicBezTo>
                  <a:cubicBezTo>
                    <a:pt x="78" y="36"/>
                    <a:pt x="82" y="40"/>
                    <a:pt x="82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4" y="45"/>
                    <a:pt x="86" y="44"/>
                    <a:pt x="88" y="44"/>
                  </a:cubicBezTo>
                  <a:cubicBezTo>
                    <a:pt x="94" y="44"/>
                    <a:pt x="98" y="49"/>
                    <a:pt x="98" y="54"/>
                  </a:cubicBezTo>
                  <a:cubicBezTo>
                    <a:pt x="98" y="78"/>
                    <a:pt x="98" y="78"/>
                    <a:pt x="98" y="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Freeform 17"/>
            <p:cNvSpPr>
              <a:spLocks noEditPoints="1"/>
            </p:cNvSpPr>
            <p:nvPr/>
          </p:nvSpPr>
          <p:spPr bwMode="auto">
            <a:xfrm>
              <a:off x="10914920" y="5783450"/>
              <a:ext cx="254000" cy="292100"/>
            </a:xfrm>
            <a:custGeom>
              <a:avLst/>
              <a:gdLst>
                <a:gd name="T0" fmla="*/ 88 w 98"/>
                <a:gd name="T1" fmla="*/ 44 h 112"/>
                <a:gd name="T2" fmla="*/ 82 w 98"/>
                <a:gd name="T3" fmla="*/ 46 h 112"/>
                <a:gd name="T4" fmla="*/ 82 w 98"/>
                <a:gd name="T5" fmla="*/ 46 h 112"/>
                <a:gd name="T6" fmla="*/ 72 w 98"/>
                <a:gd name="T7" fmla="*/ 36 h 112"/>
                <a:gd name="T8" fmla="*/ 66 w 98"/>
                <a:gd name="T9" fmla="*/ 38 h 112"/>
                <a:gd name="T10" fmla="*/ 66 w 98"/>
                <a:gd name="T11" fmla="*/ 10 h 112"/>
                <a:gd name="T12" fmla="*/ 56 w 98"/>
                <a:gd name="T13" fmla="*/ 0 h 112"/>
                <a:gd name="T14" fmla="*/ 47 w 98"/>
                <a:gd name="T15" fmla="*/ 7 h 112"/>
                <a:gd name="T16" fmla="*/ 40 w 98"/>
                <a:gd name="T17" fmla="*/ 4 h 112"/>
                <a:gd name="T18" fmla="*/ 30 w 98"/>
                <a:gd name="T19" fmla="*/ 14 h 112"/>
                <a:gd name="T20" fmla="*/ 30 w 98"/>
                <a:gd name="T21" fmla="*/ 49 h 112"/>
                <a:gd name="T22" fmla="*/ 8 w 98"/>
                <a:gd name="T23" fmla="*/ 42 h 112"/>
                <a:gd name="T24" fmla="*/ 30 w 98"/>
                <a:gd name="T25" fmla="*/ 90 h 112"/>
                <a:gd name="T26" fmla="*/ 64 w 98"/>
                <a:gd name="T27" fmla="*/ 112 h 112"/>
                <a:gd name="T28" fmla="*/ 98 w 98"/>
                <a:gd name="T29" fmla="*/ 78 h 112"/>
                <a:gd name="T30" fmla="*/ 98 w 98"/>
                <a:gd name="T31" fmla="*/ 54 h 112"/>
                <a:gd name="T32" fmla="*/ 88 w 98"/>
                <a:gd name="T33" fmla="*/ 44 h 112"/>
                <a:gd name="T34" fmla="*/ 94 w 98"/>
                <a:gd name="T35" fmla="*/ 63 h 112"/>
                <a:gd name="T36" fmla="*/ 94 w 98"/>
                <a:gd name="T37" fmla="*/ 78 h 112"/>
                <a:gd name="T38" fmla="*/ 64 w 98"/>
                <a:gd name="T39" fmla="*/ 108 h 112"/>
                <a:gd name="T40" fmla="*/ 33 w 98"/>
                <a:gd name="T41" fmla="*/ 88 h 112"/>
                <a:gd name="T42" fmla="*/ 11 w 98"/>
                <a:gd name="T43" fmla="*/ 45 h 112"/>
                <a:gd name="T44" fmla="*/ 34 w 98"/>
                <a:gd name="T45" fmla="*/ 59 h 112"/>
                <a:gd name="T46" fmla="*/ 34 w 98"/>
                <a:gd name="T47" fmla="*/ 14 h 112"/>
                <a:gd name="T48" fmla="*/ 40 w 98"/>
                <a:gd name="T49" fmla="*/ 8 h 112"/>
                <a:gd name="T50" fmla="*/ 46 w 98"/>
                <a:gd name="T51" fmla="*/ 14 h 112"/>
                <a:gd name="T52" fmla="*/ 46 w 98"/>
                <a:gd name="T53" fmla="*/ 58 h 112"/>
                <a:gd name="T54" fmla="*/ 50 w 98"/>
                <a:gd name="T55" fmla="*/ 58 h 112"/>
                <a:gd name="T56" fmla="*/ 50 w 98"/>
                <a:gd name="T57" fmla="*/ 10 h 112"/>
                <a:gd name="T58" fmla="*/ 56 w 98"/>
                <a:gd name="T59" fmla="*/ 4 h 112"/>
                <a:gd name="T60" fmla="*/ 62 w 98"/>
                <a:gd name="T61" fmla="*/ 10 h 112"/>
                <a:gd name="T62" fmla="*/ 62 w 98"/>
                <a:gd name="T63" fmla="*/ 52 h 112"/>
                <a:gd name="T64" fmla="*/ 62 w 98"/>
                <a:gd name="T65" fmla="*/ 88 h 112"/>
                <a:gd name="T66" fmla="*/ 49 w 98"/>
                <a:gd name="T67" fmla="*/ 75 h 112"/>
                <a:gd name="T68" fmla="*/ 46 w 98"/>
                <a:gd name="T69" fmla="*/ 78 h 112"/>
                <a:gd name="T70" fmla="*/ 64 w 98"/>
                <a:gd name="T71" fmla="*/ 96 h 112"/>
                <a:gd name="T72" fmla="*/ 82 w 98"/>
                <a:gd name="T73" fmla="*/ 78 h 112"/>
                <a:gd name="T74" fmla="*/ 79 w 98"/>
                <a:gd name="T75" fmla="*/ 75 h 112"/>
                <a:gd name="T76" fmla="*/ 66 w 98"/>
                <a:gd name="T77" fmla="*/ 88 h 112"/>
                <a:gd name="T78" fmla="*/ 66 w 98"/>
                <a:gd name="T79" fmla="*/ 52 h 112"/>
                <a:gd name="T80" fmla="*/ 66 w 98"/>
                <a:gd name="T81" fmla="*/ 46 h 112"/>
                <a:gd name="T82" fmla="*/ 72 w 98"/>
                <a:gd name="T83" fmla="*/ 40 h 112"/>
                <a:gd name="T84" fmla="*/ 78 w 98"/>
                <a:gd name="T85" fmla="*/ 46 h 112"/>
                <a:gd name="T86" fmla="*/ 78 w 98"/>
                <a:gd name="T87" fmla="*/ 58 h 112"/>
                <a:gd name="T88" fmla="*/ 82 w 98"/>
                <a:gd name="T89" fmla="*/ 58 h 112"/>
                <a:gd name="T90" fmla="*/ 82 w 98"/>
                <a:gd name="T91" fmla="*/ 54 h 112"/>
                <a:gd name="T92" fmla="*/ 88 w 98"/>
                <a:gd name="T93" fmla="*/ 48 h 112"/>
                <a:gd name="T94" fmla="*/ 94 w 98"/>
                <a:gd name="T95" fmla="*/ 54 h 112"/>
                <a:gd name="T96" fmla="*/ 94 w 98"/>
                <a:gd name="T97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12">
                  <a:moveTo>
                    <a:pt x="88" y="44"/>
                  </a:moveTo>
                  <a:cubicBezTo>
                    <a:pt x="86" y="44"/>
                    <a:pt x="82" y="45"/>
                    <a:pt x="82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0"/>
                    <a:pt x="78" y="36"/>
                    <a:pt x="72" y="36"/>
                  </a:cubicBezTo>
                  <a:cubicBezTo>
                    <a:pt x="70" y="36"/>
                    <a:pt x="66" y="37"/>
                    <a:pt x="66" y="38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4"/>
                    <a:pt x="62" y="0"/>
                    <a:pt x="56" y="0"/>
                  </a:cubicBezTo>
                  <a:cubicBezTo>
                    <a:pt x="52" y="0"/>
                    <a:pt x="48" y="3"/>
                    <a:pt x="47" y="7"/>
                  </a:cubicBezTo>
                  <a:cubicBezTo>
                    <a:pt x="45" y="5"/>
                    <a:pt x="43" y="4"/>
                    <a:pt x="40" y="4"/>
                  </a:cubicBezTo>
                  <a:cubicBezTo>
                    <a:pt x="35" y="4"/>
                    <a:pt x="30" y="8"/>
                    <a:pt x="30" y="1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3" y="37"/>
                    <a:pt x="8" y="42"/>
                  </a:cubicBezTo>
                  <a:cubicBezTo>
                    <a:pt x="0" y="50"/>
                    <a:pt x="17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49"/>
                    <a:pt x="94" y="44"/>
                    <a:pt x="88" y="44"/>
                  </a:cubicBezTo>
                  <a:close/>
                  <a:moveTo>
                    <a:pt x="94" y="63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4" y="95"/>
                    <a:pt x="81" y="108"/>
                    <a:pt x="64" y="108"/>
                  </a:cubicBezTo>
                  <a:cubicBezTo>
                    <a:pt x="49" y="108"/>
                    <a:pt x="40" y="100"/>
                    <a:pt x="33" y="88"/>
                  </a:cubicBezTo>
                  <a:cubicBezTo>
                    <a:pt x="18" y="62"/>
                    <a:pt x="6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1"/>
                    <a:pt x="37" y="8"/>
                    <a:pt x="40" y="8"/>
                  </a:cubicBezTo>
                  <a:cubicBezTo>
                    <a:pt x="43" y="8"/>
                    <a:pt x="46" y="11"/>
                    <a:pt x="46" y="1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43"/>
                    <a:pt x="69" y="40"/>
                    <a:pt x="72" y="40"/>
                  </a:cubicBezTo>
                  <a:cubicBezTo>
                    <a:pt x="75" y="40"/>
                    <a:pt x="78" y="43"/>
                    <a:pt x="78" y="46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1"/>
                    <a:pt x="85" y="48"/>
                    <a:pt x="88" y="48"/>
                  </a:cubicBezTo>
                  <a:cubicBezTo>
                    <a:pt x="91" y="48"/>
                    <a:pt x="94" y="51"/>
                    <a:pt x="94" y="54"/>
                  </a:cubicBezTo>
                  <a:lnTo>
                    <a:pt x="9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Freeform 18"/>
            <p:cNvSpPr>
              <a:spLocks noEditPoints="1"/>
            </p:cNvSpPr>
            <p:nvPr/>
          </p:nvSpPr>
          <p:spPr bwMode="auto">
            <a:xfrm>
              <a:off x="10591801" y="3550345"/>
              <a:ext cx="255588" cy="292100"/>
            </a:xfrm>
            <a:custGeom>
              <a:avLst/>
              <a:gdLst>
                <a:gd name="T0" fmla="*/ 88 w 98"/>
                <a:gd name="T1" fmla="*/ 44 h 112"/>
                <a:gd name="T2" fmla="*/ 82 w 98"/>
                <a:gd name="T3" fmla="*/ 46 h 112"/>
                <a:gd name="T4" fmla="*/ 82 w 98"/>
                <a:gd name="T5" fmla="*/ 46 h 112"/>
                <a:gd name="T6" fmla="*/ 72 w 98"/>
                <a:gd name="T7" fmla="*/ 36 h 112"/>
                <a:gd name="T8" fmla="*/ 66 w 98"/>
                <a:gd name="T9" fmla="*/ 38 h 112"/>
                <a:gd name="T10" fmla="*/ 66 w 98"/>
                <a:gd name="T11" fmla="*/ 10 h 112"/>
                <a:gd name="T12" fmla="*/ 56 w 98"/>
                <a:gd name="T13" fmla="*/ 0 h 112"/>
                <a:gd name="T14" fmla="*/ 47 w 98"/>
                <a:gd name="T15" fmla="*/ 7 h 112"/>
                <a:gd name="T16" fmla="*/ 40 w 98"/>
                <a:gd name="T17" fmla="*/ 4 h 112"/>
                <a:gd name="T18" fmla="*/ 30 w 98"/>
                <a:gd name="T19" fmla="*/ 14 h 112"/>
                <a:gd name="T20" fmla="*/ 30 w 98"/>
                <a:gd name="T21" fmla="*/ 49 h 112"/>
                <a:gd name="T22" fmla="*/ 8 w 98"/>
                <a:gd name="T23" fmla="*/ 42 h 112"/>
                <a:gd name="T24" fmla="*/ 30 w 98"/>
                <a:gd name="T25" fmla="*/ 90 h 112"/>
                <a:gd name="T26" fmla="*/ 64 w 98"/>
                <a:gd name="T27" fmla="*/ 112 h 112"/>
                <a:gd name="T28" fmla="*/ 98 w 98"/>
                <a:gd name="T29" fmla="*/ 78 h 112"/>
                <a:gd name="T30" fmla="*/ 98 w 98"/>
                <a:gd name="T31" fmla="*/ 54 h 112"/>
                <a:gd name="T32" fmla="*/ 88 w 98"/>
                <a:gd name="T33" fmla="*/ 44 h 112"/>
                <a:gd name="T34" fmla="*/ 94 w 98"/>
                <a:gd name="T35" fmla="*/ 63 h 112"/>
                <a:gd name="T36" fmla="*/ 94 w 98"/>
                <a:gd name="T37" fmla="*/ 78 h 112"/>
                <a:gd name="T38" fmla="*/ 64 w 98"/>
                <a:gd name="T39" fmla="*/ 108 h 112"/>
                <a:gd name="T40" fmla="*/ 33 w 98"/>
                <a:gd name="T41" fmla="*/ 88 h 112"/>
                <a:gd name="T42" fmla="*/ 11 w 98"/>
                <a:gd name="T43" fmla="*/ 45 h 112"/>
                <a:gd name="T44" fmla="*/ 34 w 98"/>
                <a:gd name="T45" fmla="*/ 59 h 112"/>
                <a:gd name="T46" fmla="*/ 34 w 98"/>
                <a:gd name="T47" fmla="*/ 14 h 112"/>
                <a:gd name="T48" fmla="*/ 40 w 98"/>
                <a:gd name="T49" fmla="*/ 8 h 112"/>
                <a:gd name="T50" fmla="*/ 46 w 98"/>
                <a:gd name="T51" fmla="*/ 14 h 112"/>
                <a:gd name="T52" fmla="*/ 46 w 98"/>
                <a:gd name="T53" fmla="*/ 58 h 112"/>
                <a:gd name="T54" fmla="*/ 50 w 98"/>
                <a:gd name="T55" fmla="*/ 58 h 112"/>
                <a:gd name="T56" fmla="*/ 50 w 98"/>
                <a:gd name="T57" fmla="*/ 10 h 112"/>
                <a:gd name="T58" fmla="*/ 56 w 98"/>
                <a:gd name="T59" fmla="*/ 4 h 112"/>
                <a:gd name="T60" fmla="*/ 62 w 98"/>
                <a:gd name="T61" fmla="*/ 10 h 112"/>
                <a:gd name="T62" fmla="*/ 62 w 98"/>
                <a:gd name="T63" fmla="*/ 54 h 112"/>
                <a:gd name="T64" fmla="*/ 66 w 98"/>
                <a:gd name="T65" fmla="*/ 54 h 112"/>
                <a:gd name="T66" fmla="*/ 66 w 98"/>
                <a:gd name="T67" fmla="*/ 46 h 112"/>
                <a:gd name="T68" fmla="*/ 72 w 98"/>
                <a:gd name="T69" fmla="*/ 40 h 112"/>
                <a:gd name="T70" fmla="*/ 78 w 98"/>
                <a:gd name="T71" fmla="*/ 46 h 112"/>
                <a:gd name="T72" fmla="*/ 78 w 98"/>
                <a:gd name="T73" fmla="*/ 58 h 112"/>
                <a:gd name="T74" fmla="*/ 82 w 98"/>
                <a:gd name="T75" fmla="*/ 58 h 112"/>
                <a:gd name="T76" fmla="*/ 82 w 98"/>
                <a:gd name="T77" fmla="*/ 54 h 112"/>
                <a:gd name="T78" fmla="*/ 88 w 98"/>
                <a:gd name="T79" fmla="*/ 48 h 112"/>
                <a:gd name="T80" fmla="*/ 94 w 98"/>
                <a:gd name="T81" fmla="*/ 54 h 112"/>
                <a:gd name="T82" fmla="*/ 94 w 98"/>
                <a:gd name="T83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8" h="112">
                  <a:moveTo>
                    <a:pt x="88" y="44"/>
                  </a:moveTo>
                  <a:cubicBezTo>
                    <a:pt x="86" y="44"/>
                    <a:pt x="86" y="45"/>
                    <a:pt x="82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0"/>
                    <a:pt x="78" y="36"/>
                    <a:pt x="72" y="36"/>
                  </a:cubicBezTo>
                  <a:cubicBezTo>
                    <a:pt x="70" y="36"/>
                    <a:pt x="70" y="37"/>
                    <a:pt x="66" y="38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4"/>
                    <a:pt x="62" y="0"/>
                    <a:pt x="56" y="0"/>
                  </a:cubicBezTo>
                  <a:cubicBezTo>
                    <a:pt x="52" y="0"/>
                    <a:pt x="49" y="3"/>
                    <a:pt x="47" y="7"/>
                  </a:cubicBezTo>
                  <a:cubicBezTo>
                    <a:pt x="45" y="5"/>
                    <a:pt x="43" y="4"/>
                    <a:pt x="40" y="4"/>
                  </a:cubicBezTo>
                  <a:cubicBezTo>
                    <a:pt x="35" y="4"/>
                    <a:pt x="30" y="8"/>
                    <a:pt x="30" y="1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4" y="37"/>
                    <a:pt x="8" y="42"/>
                  </a:cubicBezTo>
                  <a:cubicBezTo>
                    <a:pt x="0" y="50"/>
                    <a:pt x="17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49"/>
                    <a:pt x="94" y="44"/>
                    <a:pt x="88" y="44"/>
                  </a:cubicBezTo>
                  <a:close/>
                  <a:moveTo>
                    <a:pt x="94" y="63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4" y="95"/>
                    <a:pt x="81" y="108"/>
                    <a:pt x="64" y="108"/>
                  </a:cubicBezTo>
                  <a:cubicBezTo>
                    <a:pt x="49" y="108"/>
                    <a:pt x="41" y="100"/>
                    <a:pt x="33" y="88"/>
                  </a:cubicBezTo>
                  <a:cubicBezTo>
                    <a:pt x="18" y="62"/>
                    <a:pt x="6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1"/>
                    <a:pt x="37" y="8"/>
                    <a:pt x="40" y="8"/>
                  </a:cubicBezTo>
                  <a:cubicBezTo>
                    <a:pt x="43" y="8"/>
                    <a:pt x="46" y="11"/>
                    <a:pt x="46" y="1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43"/>
                    <a:pt x="69" y="40"/>
                    <a:pt x="72" y="40"/>
                  </a:cubicBezTo>
                  <a:cubicBezTo>
                    <a:pt x="75" y="40"/>
                    <a:pt x="78" y="43"/>
                    <a:pt x="78" y="46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1"/>
                    <a:pt x="85" y="48"/>
                    <a:pt x="88" y="48"/>
                  </a:cubicBezTo>
                  <a:cubicBezTo>
                    <a:pt x="91" y="48"/>
                    <a:pt x="94" y="51"/>
                    <a:pt x="94" y="54"/>
                  </a:cubicBezTo>
                  <a:lnTo>
                    <a:pt x="9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1734802" y="4456235"/>
              <a:ext cx="254000" cy="333375"/>
              <a:chOff x="8229600" y="1885950"/>
              <a:chExt cx="254000" cy="333375"/>
            </a:xfrm>
            <a:grpFill/>
          </p:grpSpPr>
          <p:sp>
            <p:nvSpPr>
              <p:cNvPr id="229" name="Freeform 19"/>
              <p:cNvSpPr>
                <a:spLocks/>
              </p:cNvSpPr>
              <p:nvPr/>
            </p:nvSpPr>
            <p:spPr bwMode="auto">
              <a:xfrm>
                <a:off x="8286750" y="1906588"/>
                <a:ext cx="138113" cy="85725"/>
              </a:xfrm>
              <a:custGeom>
                <a:avLst/>
                <a:gdLst>
                  <a:gd name="T0" fmla="*/ 24 w 53"/>
                  <a:gd name="T1" fmla="*/ 9 h 33"/>
                  <a:gd name="T2" fmla="*/ 35 w 53"/>
                  <a:gd name="T3" fmla="*/ 5 h 33"/>
                  <a:gd name="T4" fmla="*/ 45 w 53"/>
                  <a:gd name="T5" fmla="*/ 10 h 33"/>
                  <a:gd name="T6" fmla="*/ 45 w 53"/>
                  <a:gd name="T7" fmla="*/ 10 h 33"/>
                  <a:gd name="T8" fmla="*/ 48 w 53"/>
                  <a:gd name="T9" fmla="*/ 18 h 33"/>
                  <a:gd name="T10" fmla="*/ 48 w 53"/>
                  <a:gd name="T11" fmla="*/ 29 h 33"/>
                  <a:gd name="T12" fmla="*/ 53 w 53"/>
                  <a:gd name="T13" fmla="*/ 18 h 33"/>
                  <a:gd name="T14" fmla="*/ 35 w 53"/>
                  <a:gd name="T15" fmla="*/ 0 h 33"/>
                  <a:gd name="T16" fmla="*/ 23 w 53"/>
                  <a:gd name="T17" fmla="*/ 4 h 33"/>
                  <a:gd name="T18" fmla="*/ 19 w 53"/>
                  <a:gd name="T19" fmla="*/ 4 h 33"/>
                  <a:gd name="T20" fmla="*/ 0 w 53"/>
                  <a:gd name="T21" fmla="*/ 22 h 33"/>
                  <a:gd name="T22" fmla="*/ 4 w 53"/>
                  <a:gd name="T23" fmla="*/ 33 h 33"/>
                  <a:gd name="T24" fmla="*/ 4 w 53"/>
                  <a:gd name="T25" fmla="*/ 22 h 33"/>
                  <a:gd name="T26" fmla="*/ 9 w 53"/>
                  <a:gd name="T27" fmla="*/ 14 h 33"/>
                  <a:gd name="T28" fmla="*/ 9 w 53"/>
                  <a:gd name="T29" fmla="*/ 14 h 33"/>
                  <a:gd name="T30" fmla="*/ 19 w 53"/>
                  <a:gd name="T31" fmla="*/ 9 h 33"/>
                  <a:gd name="T32" fmla="*/ 24 w 53"/>
                  <a:gd name="T33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3">
                    <a:moveTo>
                      <a:pt x="24" y="9"/>
                    </a:moveTo>
                    <a:cubicBezTo>
                      <a:pt x="27" y="6"/>
                      <a:pt x="31" y="5"/>
                      <a:pt x="35" y="5"/>
                    </a:cubicBezTo>
                    <a:cubicBezTo>
                      <a:pt x="39" y="5"/>
                      <a:pt x="42" y="6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7" y="10"/>
                      <a:pt x="48" y="14"/>
                      <a:pt x="48" y="18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2" y="26"/>
                      <a:pt x="53" y="22"/>
                      <a:pt x="53" y="18"/>
                    </a:cubicBezTo>
                    <a:cubicBezTo>
                      <a:pt x="53" y="8"/>
                      <a:pt x="45" y="0"/>
                      <a:pt x="35" y="0"/>
                    </a:cubicBezTo>
                    <a:cubicBezTo>
                      <a:pt x="30" y="0"/>
                      <a:pt x="26" y="2"/>
                      <a:pt x="23" y="4"/>
                    </a:cubicBezTo>
                    <a:cubicBezTo>
                      <a:pt x="22" y="4"/>
                      <a:pt x="20" y="4"/>
                      <a:pt x="19" y="4"/>
                    </a:cubicBezTo>
                    <a:cubicBezTo>
                      <a:pt x="9" y="4"/>
                      <a:pt x="0" y="12"/>
                      <a:pt x="0" y="22"/>
                    </a:cubicBezTo>
                    <a:cubicBezTo>
                      <a:pt x="0" y="26"/>
                      <a:pt x="4" y="30"/>
                      <a:pt x="4" y="3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1" y="10"/>
                      <a:pt x="15" y="9"/>
                      <a:pt x="19" y="9"/>
                    </a:cubicBezTo>
                    <a:cubicBezTo>
                      <a:pt x="21" y="9"/>
                      <a:pt x="23" y="8"/>
                      <a:pt x="2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0" name="Freeform 20"/>
              <p:cNvSpPr>
                <a:spLocks/>
              </p:cNvSpPr>
              <p:nvPr/>
            </p:nvSpPr>
            <p:spPr bwMode="auto">
              <a:xfrm>
                <a:off x="8266113" y="1885950"/>
                <a:ext cx="179388" cy="134938"/>
              </a:xfrm>
              <a:custGeom>
                <a:avLst/>
                <a:gdLst>
                  <a:gd name="T0" fmla="*/ 12 w 69"/>
                  <a:gd name="T1" fmla="*/ 52 h 52"/>
                  <a:gd name="T2" fmla="*/ 12 w 69"/>
                  <a:gd name="T3" fmla="*/ 47 h 52"/>
                  <a:gd name="T4" fmla="*/ 5 w 69"/>
                  <a:gd name="T5" fmla="*/ 30 h 52"/>
                  <a:gd name="T6" fmla="*/ 27 w 69"/>
                  <a:gd name="T7" fmla="*/ 8 h 52"/>
                  <a:gd name="T8" fmla="*/ 30 w 69"/>
                  <a:gd name="T9" fmla="*/ 8 h 52"/>
                  <a:gd name="T10" fmla="*/ 43 w 69"/>
                  <a:gd name="T11" fmla="*/ 4 h 52"/>
                  <a:gd name="T12" fmla="*/ 64 w 69"/>
                  <a:gd name="T13" fmla="*/ 26 h 52"/>
                  <a:gd name="T14" fmla="*/ 56 w 69"/>
                  <a:gd name="T15" fmla="*/ 43 h 52"/>
                  <a:gd name="T16" fmla="*/ 56 w 69"/>
                  <a:gd name="T17" fmla="*/ 48 h 52"/>
                  <a:gd name="T18" fmla="*/ 69 w 69"/>
                  <a:gd name="T19" fmla="*/ 26 h 52"/>
                  <a:gd name="T20" fmla="*/ 43 w 69"/>
                  <a:gd name="T21" fmla="*/ 0 h 52"/>
                  <a:gd name="T22" fmla="*/ 29 w 69"/>
                  <a:gd name="T23" fmla="*/ 4 h 52"/>
                  <a:gd name="T24" fmla="*/ 27 w 69"/>
                  <a:gd name="T25" fmla="*/ 4 h 52"/>
                  <a:gd name="T26" fmla="*/ 0 w 69"/>
                  <a:gd name="T27" fmla="*/ 30 h 52"/>
                  <a:gd name="T28" fmla="*/ 12 w 69"/>
                  <a:gd name="T2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" h="52">
                    <a:moveTo>
                      <a:pt x="12" y="52"/>
                    </a:moveTo>
                    <a:cubicBezTo>
                      <a:pt x="12" y="47"/>
                      <a:pt x="12" y="47"/>
                      <a:pt x="12" y="47"/>
                    </a:cubicBezTo>
                    <a:cubicBezTo>
                      <a:pt x="8" y="43"/>
                      <a:pt x="5" y="37"/>
                      <a:pt x="5" y="30"/>
                    </a:cubicBezTo>
                    <a:cubicBezTo>
                      <a:pt x="5" y="18"/>
                      <a:pt x="15" y="8"/>
                      <a:pt x="27" y="8"/>
                    </a:cubicBezTo>
                    <a:cubicBezTo>
                      <a:pt x="28" y="8"/>
                      <a:pt x="29" y="8"/>
                      <a:pt x="30" y="8"/>
                    </a:cubicBezTo>
                    <a:cubicBezTo>
                      <a:pt x="34" y="6"/>
                      <a:pt x="38" y="4"/>
                      <a:pt x="43" y="4"/>
                    </a:cubicBezTo>
                    <a:cubicBezTo>
                      <a:pt x="55" y="4"/>
                      <a:pt x="64" y="14"/>
                      <a:pt x="64" y="26"/>
                    </a:cubicBezTo>
                    <a:cubicBezTo>
                      <a:pt x="64" y="33"/>
                      <a:pt x="60" y="39"/>
                      <a:pt x="56" y="43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64" y="43"/>
                      <a:pt x="69" y="35"/>
                      <a:pt x="69" y="26"/>
                    </a:cubicBezTo>
                    <a:cubicBezTo>
                      <a:pt x="69" y="12"/>
                      <a:pt x="57" y="0"/>
                      <a:pt x="43" y="0"/>
                    </a:cubicBezTo>
                    <a:cubicBezTo>
                      <a:pt x="38" y="0"/>
                      <a:pt x="33" y="1"/>
                      <a:pt x="29" y="4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13" y="4"/>
                      <a:pt x="0" y="16"/>
                      <a:pt x="0" y="30"/>
                    </a:cubicBezTo>
                    <a:cubicBezTo>
                      <a:pt x="0" y="39"/>
                      <a:pt x="4" y="47"/>
                      <a:pt x="12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1" name="Freeform 21"/>
              <p:cNvSpPr>
                <a:spLocks noEditPoints="1"/>
              </p:cNvSpPr>
              <p:nvPr/>
            </p:nvSpPr>
            <p:spPr bwMode="auto">
              <a:xfrm>
                <a:off x="8229600" y="1927225"/>
                <a:ext cx="254000" cy="292100"/>
              </a:xfrm>
              <a:custGeom>
                <a:avLst/>
                <a:gdLst>
                  <a:gd name="T0" fmla="*/ 88 w 98"/>
                  <a:gd name="T1" fmla="*/ 44 h 112"/>
                  <a:gd name="T2" fmla="*/ 82 w 98"/>
                  <a:gd name="T3" fmla="*/ 46 h 112"/>
                  <a:gd name="T4" fmla="*/ 82 w 98"/>
                  <a:gd name="T5" fmla="*/ 46 h 112"/>
                  <a:gd name="T6" fmla="*/ 72 w 98"/>
                  <a:gd name="T7" fmla="*/ 36 h 112"/>
                  <a:gd name="T8" fmla="*/ 66 w 98"/>
                  <a:gd name="T9" fmla="*/ 38 h 112"/>
                  <a:gd name="T10" fmla="*/ 66 w 98"/>
                  <a:gd name="T11" fmla="*/ 10 h 112"/>
                  <a:gd name="T12" fmla="*/ 57 w 98"/>
                  <a:gd name="T13" fmla="*/ 0 h 112"/>
                  <a:gd name="T14" fmla="*/ 47 w 98"/>
                  <a:gd name="T15" fmla="*/ 7 h 112"/>
                  <a:gd name="T16" fmla="*/ 40 w 98"/>
                  <a:gd name="T17" fmla="*/ 4 h 112"/>
                  <a:gd name="T18" fmla="*/ 30 w 98"/>
                  <a:gd name="T19" fmla="*/ 14 h 112"/>
                  <a:gd name="T20" fmla="*/ 30 w 98"/>
                  <a:gd name="T21" fmla="*/ 49 h 112"/>
                  <a:gd name="T22" fmla="*/ 8 w 98"/>
                  <a:gd name="T23" fmla="*/ 42 h 112"/>
                  <a:gd name="T24" fmla="*/ 30 w 98"/>
                  <a:gd name="T25" fmla="*/ 90 h 112"/>
                  <a:gd name="T26" fmla="*/ 64 w 98"/>
                  <a:gd name="T27" fmla="*/ 112 h 112"/>
                  <a:gd name="T28" fmla="*/ 98 w 98"/>
                  <a:gd name="T29" fmla="*/ 78 h 112"/>
                  <a:gd name="T30" fmla="*/ 98 w 98"/>
                  <a:gd name="T31" fmla="*/ 54 h 112"/>
                  <a:gd name="T32" fmla="*/ 88 w 98"/>
                  <a:gd name="T33" fmla="*/ 44 h 112"/>
                  <a:gd name="T34" fmla="*/ 94 w 98"/>
                  <a:gd name="T35" fmla="*/ 63 h 112"/>
                  <a:gd name="T36" fmla="*/ 94 w 98"/>
                  <a:gd name="T37" fmla="*/ 78 h 112"/>
                  <a:gd name="T38" fmla="*/ 65 w 98"/>
                  <a:gd name="T39" fmla="*/ 108 h 112"/>
                  <a:gd name="T40" fmla="*/ 34 w 98"/>
                  <a:gd name="T41" fmla="*/ 88 h 112"/>
                  <a:gd name="T42" fmla="*/ 11 w 98"/>
                  <a:gd name="T43" fmla="*/ 45 h 112"/>
                  <a:gd name="T44" fmla="*/ 34 w 98"/>
                  <a:gd name="T45" fmla="*/ 59 h 112"/>
                  <a:gd name="T46" fmla="*/ 34 w 98"/>
                  <a:gd name="T47" fmla="*/ 14 h 112"/>
                  <a:gd name="T48" fmla="*/ 40 w 98"/>
                  <a:gd name="T49" fmla="*/ 8 h 112"/>
                  <a:gd name="T50" fmla="*/ 46 w 98"/>
                  <a:gd name="T51" fmla="*/ 14 h 112"/>
                  <a:gd name="T52" fmla="*/ 46 w 98"/>
                  <a:gd name="T53" fmla="*/ 58 h 112"/>
                  <a:gd name="T54" fmla="*/ 50 w 98"/>
                  <a:gd name="T55" fmla="*/ 58 h 112"/>
                  <a:gd name="T56" fmla="*/ 50 w 98"/>
                  <a:gd name="T57" fmla="*/ 10 h 112"/>
                  <a:gd name="T58" fmla="*/ 56 w 98"/>
                  <a:gd name="T59" fmla="*/ 4 h 112"/>
                  <a:gd name="T60" fmla="*/ 62 w 98"/>
                  <a:gd name="T61" fmla="*/ 10 h 112"/>
                  <a:gd name="T62" fmla="*/ 62 w 98"/>
                  <a:gd name="T63" fmla="*/ 54 h 112"/>
                  <a:gd name="T64" fmla="*/ 66 w 98"/>
                  <a:gd name="T65" fmla="*/ 54 h 112"/>
                  <a:gd name="T66" fmla="*/ 66 w 98"/>
                  <a:gd name="T67" fmla="*/ 46 h 112"/>
                  <a:gd name="T68" fmla="*/ 72 w 98"/>
                  <a:gd name="T69" fmla="*/ 40 h 112"/>
                  <a:gd name="T70" fmla="*/ 78 w 98"/>
                  <a:gd name="T71" fmla="*/ 46 h 112"/>
                  <a:gd name="T72" fmla="*/ 78 w 98"/>
                  <a:gd name="T73" fmla="*/ 58 h 112"/>
                  <a:gd name="T74" fmla="*/ 82 w 98"/>
                  <a:gd name="T75" fmla="*/ 58 h 112"/>
                  <a:gd name="T76" fmla="*/ 82 w 98"/>
                  <a:gd name="T77" fmla="*/ 54 h 112"/>
                  <a:gd name="T78" fmla="*/ 88 w 98"/>
                  <a:gd name="T79" fmla="*/ 48 h 112"/>
                  <a:gd name="T80" fmla="*/ 94 w 98"/>
                  <a:gd name="T81" fmla="*/ 54 h 112"/>
                  <a:gd name="T82" fmla="*/ 94 w 98"/>
                  <a:gd name="T83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8" h="112">
                    <a:moveTo>
                      <a:pt x="88" y="44"/>
                    </a:moveTo>
                    <a:cubicBezTo>
                      <a:pt x="86" y="44"/>
                      <a:pt x="86" y="45"/>
                      <a:pt x="82" y="46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0"/>
                      <a:pt x="78" y="36"/>
                      <a:pt x="72" y="36"/>
                    </a:cubicBezTo>
                    <a:cubicBezTo>
                      <a:pt x="70" y="36"/>
                      <a:pt x="70" y="37"/>
                      <a:pt x="66" y="38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6" y="4"/>
                      <a:pt x="62" y="0"/>
                      <a:pt x="57" y="0"/>
                    </a:cubicBezTo>
                    <a:cubicBezTo>
                      <a:pt x="52" y="0"/>
                      <a:pt x="49" y="3"/>
                      <a:pt x="47" y="7"/>
                    </a:cubicBezTo>
                    <a:cubicBezTo>
                      <a:pt x="46" y="5"/>
                      <a:pt x="43" y="4"/>
                      <a:pt x="40" y="4"/>
                    </a:cubicBezTo>
                    <a:cubicBezTo>
                      <a:pt x="35" y="4"/>
                      <a:pt x="30" y="8"/>
                      <a:pt x="30" y="14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2" y="42"/>
                      <a:pt x="14" y="37"/>
                      <a:pt x="8" y="42"/>
                    </a:cubicBezTo>
                    <a:cubicBezTo>
                      <a:pt x="0" y="50"/>
                      <a:pt x="17" y="66"/>
                      <a:pt x="30" y="90"/>
                    </a:cubicBezTo>
                    <a:cubicBezTo>
                      <a:pt x="39" y="106"/>
                      <a:pt x="52" y="112"/>
                      <a:pt x="64" y="112"/>
                    </a:cubicBezTo>
                    <a:cubicBezTo>
                      <a:pt x="83" y="112"/>
                      <a:pt x="98" y="97"/>
                      <a:pt x="98" y="78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8" y="49"/>
                      <a:pt x="94" y="44"/>
                      <a:pt x="88" y="44"/>
                    </a:cubicBezTo>
                    <a:close/>
                    <a:moveTo>
                      <a:pt x="94" y="63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4" y="95"/>
                      <a:pt x="81" y="108"/>
                      <a:pt x="65" y="108"/>
                    </a:cubicBezTo>
                    <a:cubicBezTo>
                      <a:pt x="49" y="108"/>
                      <a:pt x="41" y="100"/>
                      <a:pt x="34" y="88"/>
                    </a:cubicBezTo>
                    <a:cubicBezTo>
                      <a:pt x="18" y="62"/>
                      <a:pt x="7" y="50"/>
                      <a:pt x="11" y="45"/>
                    </a:cubicBezTo>
                    <a:cubicBezTo>
                      <a:pt x="15" y="41"/>
                      <a:pt x="26" y="50"/>
                      <a:pt x="34" y="5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7" y="8"/>
                      <a:pt x="40" y="8"/>
                    </a:cubicBezTo>
                    <a:cubicBezTo>
                      <a:pt x="43" y="8"/>
                      <a:pt x="46" y="11"/>
                      <a:pt x="46" y="14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7"/>
                      <a:pt x="53" y="4"/>
                      <a:pt x="56" y="4"/>
                    </a:cubicBezTo>
                    <a:cubicBezTo>
                      <a:pt x="59" y="4"/>
                      <a:pt x="62" y="7"/>
                      <a:pt x="62" y="10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6" y="43"/>
                      <a:pt x="69" y="40"/>
                      <a:pt x="72" y="40"/>
                    </a:cubicBezTo>
                    <a:cubicBezTo>
                      <a:pt x="75" y="40"/>
                      <a:pt x="78" y="43"/>
                      <a:pt x="78" y="46"/>
                    </a:cubicBezTo>
                    <a:cubicBezTo>
                      <a:pt x="78" y="58"/>
                      <a:pt x="78" y="58"/>
                      <a:pt x="78" y="58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1"/>
                      <a:pt x="85" y="48"/>
                      <a:pt x="88" y="48"/>
                    </a:cubicBezTo>
                    <a:cubicBezTo>
                      <a:pt x="91" y="48"/>
                      <a:pt x="94" y="51"/>
                      <a:pt x="94" y="54"/>
                    </a:cubicBezTo>
                    <a:lnTo>
                      <a:pt x="94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458028" y="1802029"/>
              <a:ext cx="254000" cy="312737"/>
              <a:chOff x="615950" y="2532063"/>
              <a:chExt cx="254000" cy="312737"/>
            </a:xfrm>
            <a:grpFill/>
          </p:grpSpPr>
          <p:sp>
            <p:nvSpPr>
              <p:cNvPr id="227" name="Freeform 22"/>
              <p:cNvSpPr>
                <a:spLocks/>
              </p:cNvSpPr>
              <p:nvPr/>
            </p:nvSpPr>
            <p:spPr bwMode="auto">
              <a:xfrm>
                <a:off x="673100" y="2532063"/>
                <a:ext cx="134938" cy="85725"/>
              </a:xfrm>
              <a:custGeom>
                <a:avLst/>
                <a:gdLst>
                  <a:gd name="T0" fmla="*/ 4 w 52"/>
                  <a:gd name="T1" fmla="*/ 22 h 33"/>
                  <a:gd name="T2" fmla="*/ 8 w 52"/>
                  <a:gd name="T3" fmla="*/ 14 h 33"/>
                  <a:gd name="T4" fmla="*/ 9 w 52"/>
                  <a:gd name="T5" fmla="*/ 14 h 33"/>
                  <a:gd name="T6" fmla="*/ 19 w 52"/>
                  <a:gd name="T7" fmla="*/ 9 h 33"/>
                  <a:gd name="T8" fmla="*/ 24 w 52"/>
                  <a:gd name="T9" fmla="*/ 9 h 33"/>
                  <a:gd name="T10" fmla="*/ 35 w 52"/>
                  <a:gd name="T11" fmla="*/ 4 h 33"/>
                  <a:gd name="T12" fmla="*/ 44 w 52"/>
                  <a:gd name="T13" fmla="*/ 8 h 33"/>
                  <a:gd name="T14" fmla="*/ 48 w 52"/>
                  <a:gd name="T15" fmla="*/ 18 h 33"/>
                  <a:gd name="T16" fmla="*/ 48 w 52"/>
                  <a:gd name="T17" fmla="*/ 29 h 33"/>
                  <a:gd name="T18" fmla="*/ 52 w 52"/>
                  <a:gd name="T19" fmla="*/ 18 h 33"/>
                  <a:gd name="T20" fmla="*/ 34 w 52"/>
                  <a:gd name="T21" fmla="*/ 0 h 33"/>
                  <a:gd name="T22" fmla="*/ 23 w 52"/>
                  <a:gd name="T23" fmla="*/ 4 h 33"/>
                  <a:gd name="T24" fmla="*/ 19 w 52"/>
                  <a:gd name="T25" fmla="*/ 4 h 33"/>
                  <a:gd name="T26" fmla="*/ 0 w 52"/>
                  <a:gd name="T27" fmla="*/ 22 h 33"/>
                  <a:gd name="T28" fmla="*/ 4 w 52"/>
                  <a:gd name="T29" fmla="*/ 33 h 33"/>
                  <a:gd name="T30" fmla="*/ 4 w 52"/>
                  <a:gd name="T31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2" h="33">
                    <a:moveTo>
                      <a:pt x="4" y="22"/>
                    </a:moveTo>
                    <a:cubicBezTo>
                      <a:pt x="4" y="18"/>
                      <a:pt x="6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1" y="10"/>
                      <a:pt x="15" y="9"/>
                      <a:pt x="19" y="9"/>
                    </a:cubicBezTo>
                    <a:cubicBezTo>
                      <a:pt x="20" y="9"/>
                      <a:pt x="22" y="9"/>
                      <a:pt x="24" y="9"/>
                    </a:cubicBezTo>
                    <a:cubicBezTo>
                      <a:pt x="26" y="6"/>
                      <a:pt x="30" y="4"/>
                      <a:pt x="35" y="4"/>
                    </a:cubicBezTo>
                    <a:cubicBezTo>
                      <a:pt x="38" y="4"/>
                      <a:pt x="42" y="6"/>
                      <a:pt x="44" y="8"/>
                    </a:cubicBezTo>
                    <a:cubicBezTo>
                      <a:pt x="47" y="11"/>
                      <a:pt x="48" y="14"/>
                      <a:pt x="48" y="18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2" y="26"/>
                      <a:pt x="52" y="22"/>
                      <a:pt x="52" y="18"/>
                    </a:cubicBezTo>
                    <a:cubicBezTo>
                      <a:pt x="52" y="8"/>
                      <a:pt x="44" y="0"/>
                      <a:pt x="34" y="0"/>
                    </a:cubicBezTo>
                    <a:cubicBezTo>
                      <a:pt x="30" y="0"/>
                      <a:pt x="26" y="2"/>
                      <a:pt x="23" y="4"/>
                    </a:cubicBezTo>
                    <a:cubicBezTo>
                      <a:pt x="21" y="4"/>
                      <a:pt x="20" y="4"/>
                      <a:pt x="19" y="4"/>
                    </a:cubicBezTo>
                    <a:cubicBezTo>
                      <a:pt x="9" y="4"/>
                      <a:pt x="0" y="12"/>
                      <a:pt x="0" y="22"/>
                    </a:cubicBezTo>
                    <a:cubicBezTo>
                      <a:pt x="0" y="26"/>
                      <a:pt x="4" y="30"/>
                      <a:pt x="4" y="33"/>
                    </a:cubicBezTo>
                    <a:lnTo>
                      <a:pt x="4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8" name="Freeform 23"/>
              <p:cNvSpPr>
                <a:spLocks noEditPoints="1"/>
              </p:cNvSpPr>
              <p:nvPr/>
            </p:nvSpPr>
            <p:spPr bwMode="auto">
              <a:xfrm>
                <a:off x="615950" y="2552700"/>
                <a:ext cx="254000" cy="292100"/>
              </a:xfrm>
              <a:custGeom>
                <a:avLst/>
                <a:gdLst>
                  <a:gd name="T0" fmla="*/ 88 w 98"/>
                  <a:gd name="T1" fmla="*/ 44 h 112"/>
                  <a:gd name="T2" fmla="*/ 82 w 98"/>
                  <a:gd name="T3" fmla="*/ 46 h 112"/>
                  <a:gd name="T4" fmla="*/ 82 w 98"/>
                  <a:gd name="T5" fmla="*/ 46 h 112"/>
                  <a:gd name="T6" fmla="*/ 72 w 98"/>
                  <a:gd name="T7" fmla="*/ 36 h 112"/>
                  <a:gd name="T8" fmla="*/ 66 w 98"/>
                  <a:gd name="T9" fmla="*/ 38 h 112"/>
                  <a:gd name="T10" fmla="*/ 66 w 98"/>
                  <a:gd name="T11" fmla="*/ 10 h 112"/>
                  <a:gd name="T12" fmla="*/ 56 w 98"/>
                  <a:gd name="T13" fmla="*/ 0 h 112"/>
                  <a:gd name="T14" fmla="*/ 47 w 98"/>
                  <a:gd name="T15" fmla="*/ 7 h 112"/>
                  <a:gd name="T16" fmla="*/ 40 w 98"/>
                  <a:gd name="T17" fmla="*/ 4 h 112"/>
                  <a:gd name="T18" fmla="*/ 30 w 98"/>
                  <a:gd name="T19" fmla="*/ 14 h 112"/>
                  <a:gd name="T20" fmla="*/ 30 w 98"/>
                  <a:gd name="T21" fmla="*/ 49 h 112"/>
                  <a:gd name="T22" fmla="*/ 8 w 98"/>
                  <a:gd name="T23" fmla="*/ 42 h 112"/>
                  <a:gd name="T24" fmla="*/ 30 w 98"/>
                  <a:gd name="T25" fmla="*/ 90 h 112"/>
                  <a:gd name="T26" fmla="*/ 64 w 98"/>
                  <a:gd name="T27" fmla="*/ 112 h 112"/>
                  <a:gd name="T28" fmla="*/ 98 w 98"/>
                  <a:gd name="T29" fmla="*/ 78 h 112"/>
                  <a:gd name="T30" fmla="*/ 98 w 98"/>
                  <a:gd name="T31" fmla="*/ 54 h 112"/>
                  <a:gd name="T32" fmla="*/ 88 w 98"/>
                  <a:gd name="T33" fmla="*/ 44 h 112"/>
                  <a:gd name="T34" fmla="*/ 94 w 98"/>
                  <a:gd name="T35" fmla="*/ 63 h 112"/>
                  <a:gd name="T36" fmla="*/ 94 w 98"/>
                  <a:gd name="T37" fmla="*/ 78 h 112"/>
                  <a:gd name="T38" fmla="*/ 64 w 98"/>
                  <a:gd name="T39" fmla="*/ 108 h 112"/>
                  <a:gd name="T40" fmla="*/ 33 w 98"/>
                  <a:gd name="T41" fmla="*/ 88 h 112"/>
                  <a:gd name="T42" fmla="*/ 11 w 98"/>
                  <a:gd name="T43" fmla="*/ 45 h 112"/>
                  <a:gd name="T44" fmla="*/ 34 w 98"/>
                  <a:gd name="T45" fmla="*/ 59 h 112"/>
                  <a:gd name="T46" fmla="*/ 34 w 98"/>
                  <a:gd name="T47" fmla="*/ 14 h 112"/>
                  <a:gd name="T48" fmla="*/ 40 w 98"/>
                  <a:gd name="T49" fmla="*/ 8 h 112"/>
                  <a:gd name="T50" fmla="*/ 46 w 98"/>
                  <a:gd name="T51" fmla="*/ 14 h 112"/>
                  <a:gd name="T52" fmla="*/ 46 w 98"/>
                  <a:gd name="T53" fmla="*/ 58 h 112"/>
                  <a:gd name="T54" fmla="*/ 50 w 98"/>
                  <a:gd name="T55" fmla="*/ 58 h 112"/>
                  <a:gd name="T56" fmla="*/ 50 w 98"/>
                  <a:gd name="T57" fmla="*/ 10 h 112"/>
                  <a:gd name="T58" fmla="*/ 56 w 98"/>
                  <a:gd name="T59" fmla="*/ 4 h 112"/>
                  <a:gd name="T60" fmla="*/ 62 w 98"/>
                  <a:gd name="T61" fmla="*/ 10 h 112"/>
                  <a:gd name="T62" fmla="*/ 62 w 98"/>
                  <a:gd name="T63" fmla="*/ 54 h 112"/>
                  <a:gd name="T64" fmla="*/ 66 w 98"/>
                  <a:gd name="T65" fmla="*/ 54 h 112"/>
                  <a:gd name="T66" fmla="*/ 66 w 98"/>
                  <a:gd name="T67" fmla="*/ 46 h 112"/>
                  <a:gd name="T68" fmla="*/ 72 w 98"/>
                  <a:gd name="T69" fmla="*/ 40 h 112"/>
                  <a:gd name="T70" fmla="*/ 78 w 98"/>
                  <a:gd name="T71" fmla="*/ 46 h 112"/>
                  <a:gd name="T72" fmla="*/ 78 w 98"/>
                  <a:gd name="T73" fmla="*/ 58 h 112"/>
                  <a:gd name="T74" fmla="*/ 82 w 98"/>
                  <a:gd name="T75" fmla="*/ 58 h 112"/>
                  <a:gd name="T76" fmla="*/ 82 w 98"/>
                  <a:gd name="T77" fmla="*/ 54 h 112"/>
                  <a:gd name="T78" fmla="*/ 88 w 98"/>
                  <a:gd name="T79" fmla="*/ 48 h 112"/>
                  <a:gd name="T80" fmla="*/ 94 w 98"/>
                  <a:gd name="T81" fmla="*/ 54 h 112"/>
                  <a:gd name="T82" fmla="*/ 94 w 98"/>
                  <a:gd name="T83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8" h="112">
                    <a:moveTo>
                      <a:pt x="88" y="44"/>
                    </a:moveTo>
                    <a:cubicBezTo>
                      <a:pt x="86" y="44"/>
                      <a:pt x="86" y="45"/>
                      <a:pt x="82" y="46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0"/>
                      <a:pt x="78" y="36"/>
                      <a:pt x="72" y="36"/>
                    </a:cubicBezTo>
                    <a:cubicBezTo>
                      <a:pt x="70" y="36"/>
                      <a:pt x="70" y="37"/>
                      <a:pt x="66" y="38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6" y="4"/>
                      <a:pt x="62" y="0"/>
                      <a:pt x="56" y="0"/>
                    </a:cubicBezTo>
                    <a:cubicBezTo>
                      <a:pt x="52" y="0"/>
                      <a:pt x="49" y="3"/>
                      <a:pt x="47" y="7"/>
                    </a:cubicBezTo>
                    <a:cubicBezTo>
                      <a:pt x="45" y="5"/>
                      <a:pt x="43" y="4"/>
                      <a:pt x="40" y="4"/>
                    </a:cubicBezTo>
                    <a:cubicBezTo>
                      <a:pt x="35" y="4"/>
                      <a:pt x="30" y="8"/>
                      <a:pt x="30" y="14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2" y="42"/>
                      <a:pt x="14" y="37"/>
                      <a:pt x="8" y="42"/>
                    </a:cubicBezTo>
                    <a:cubicBezTo>
                      <a:pt x="0" y="50"/>
                      <a:pt x="17" y="66"/>
                      <a:pt x="30" y="90"/>
                    </a:cubicBezTo>
                    <a:cubicBezTo>
                      <a:pt x="39" y="106"/>
                      <a:pt x="52" y="112"/>
                      <a:pt x="64" y="112"/>
                    </a:cubicBezTo>
                    <a:cubicBezTo>
                      <a:pt x="83" y="112"/>
                      <a:pt x="98" y="97"/>
                      <a:pt x="98" y="78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8" y="49"/>
                      <a:pt x="94" y="44"/>
                      <a:pt x="88" y="44"/>
                    </a:cubicBezTo>
                    <a:close/>
                    <a:moveTo>
                      <a:pt x="94" y="63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4" y="95"/>
                      <a:pt x="81" y="108"/>
                      <a:pt x="64" y="108"/>
                    </a:cubicBezTo>
                    <a:cubicBezTo>
                      <a:pt x="49" y="108"/>
                      <a:pt x="41" y="100"/>
                      <a:pt x="33" y="88"/>
                    </a:cubicBezTo>
                    <a:cubicBezTo>
                      <a:pt x="18" y="62"/>
                      <a:pt x="6" y="50"/>
                      <a:pt x="11" y="45"/>
                    </a:cubicBezTo>
                    <a:cubicBezTo>
                      <a:pt x="15" y="41"/>
                      <a:pt x="26" y="50"/>
                      <a:pt x="34" y="5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7" y="8"/>
                      <a:pt x="40" y="8"/>
                    </a:cubicBezTo>
                    <a:cubicBezTo>
                      <a:pt x="43" y="8"/>
                      <a:pt x="46" y="11"/>
                      <a:pt x="46" y="14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7"/>
                      <a:pt x="53" y="4"/>
                      <a:pt x="56" y="4"/>
                    </a:cubicBezTo>
                    <a:cubicBezTo>
                      <a:pt x="59" y="4"/>
                      <a:pt x="62" y="7"/>
                      <a:pt x="62" y="10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6" y="43"/>
                      <a:pt x="69" y="40"/>
                      <a:pt x="72" y="40"/>
                    </a:cubicBezTo>
                    <a:cubicBezTo>
                      <a:pt x="75" y="40"/>
                      <a:pt x="78" y="43"/>
                      <a:pt x="78" y="46"/>
                    </a:cubicBezTo>
                    <a:cubicBezTo>
                      <a:pt x="78" y="58"/>
                      <a:pt x="78" y="58"/>
                      <a:pt x="78" y="58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1"/>
                      <a:pt x="85" y="48"/>
                      <a:pt x="88" y="48"/>
                    </a:cubicBezTo>
                    <a:cubicBezTo>
                      <a:pt x="91" y="48"/>
                      <a:pt x="94" y="51"/>
                      <a:pt x="94" y="54"/>
                    </a:cubicBezTo>
                    <a:lnTo>
                      <a:pt x="94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221164" y="4171057"/>
              <a:ext cx="312738" cy="322263"/>
              <a:chOff x="1223963" y="2527300"/>
              <a:chExt cx="312738" cy="322263"/>
            </a:xfrm>
            <a:grpFill/>
          </p:grpSpPr>
          <p:sp>
            <p:nvSpPr>
              <p:cNvPr id="224" name="Freeform 24"/>
              <p:cNvSpPr>
                <a:spLocks/>
              </p:cNvSpPr>
              <p:nvPr/>
            </p:nvSpPr>
            <p:spPr bwMode="auto">
              <a:xfrm>
                <a:off x="1223963" y="2592388"/>
                <a:ext cx="65088" cy="58738"/>
              </a:xfrm>
              <a:custGeom>
                <a:avLst/>
                <a:gdLst>
                  <a:gd name="T0" fmla="*/ 36 w 41"/>
                  <a:gd name="T1" fmla="*/ 0 h 37"/>
                  <a:gd name="T2" fmla="*/ 7 w 41"/>
                  <a:gd name="T3" fmla="*/ 26 h 37"/>
                  <a:gd name="T4" fmla="*/ 7 w 41"/>
                  <a:gd name="T5" fmla="*/ 5 h 37"/>
                  <a:gd name="T6" fmla="*/ 0 w 41"/>
                  <a:gd name="T7" fmla="*/ 5 h 37"/>
                  <a:gd name="T8" fmla="*/ 0 w 41"/>
                  <a:gd name="T9" fmla="*/ 37 h 37"/>
                  <a:gd name="T10" fmla="*/ 33 w 41"/>
                  <a:gd name="T11" fmla="*/ 37 h 37"/>
                  <a:gd name="T12" fmla="*/ 33 w 41"/>
                  <a:gd name="T13" fmla="*/ 31 h 37"/>
                  <a:gd name="T14" fmla="*/ 15 w 41"/>
                  <a:gd name="T15" fmla="*/ 31 h 37"/>
                  <a:gd name="T16" fmla="*/ 41 w 41"/>
                  <a:gd name="T17" fmla="*/ 5 h 37"/>
                  <a:gd name="T18" fmla="*/ 36 w 41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37">
                    <a:moveTo>
                      <a:pt x="36" y="0"/>
                    </a:moveTo>
                    <a:lnTo>
                      <a:pt x="7" y="26"/>
                    </a:lnTo>
                    <a:lnTo>
                      <a:pt x="7" y="5"/>
                    </a:lnTo>
                    <a:lnTo>
                      <a:pt x="0" y="5"/>
                    </a:lnTo>
                    <a:lnTo>
                      <a:pt x="0" y="37"/>
                    </a:lnTo>
                    <a:lnTo>
                      <a:pt x="33" y="37"/>
                    </a:lnTo>
                    <a:lnTo>
                      <a:pt x="33" y="31"/>
                    </a:lnTo>
                    <a:lnTo>
                      <a:pt x="15" y="31"/>
                    </a:lnTo>
                    <a:lnTo>
                      <a:pt x="41" y="5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5" name="Freeform 25"/>
              <p:cNvSpPr>
                <a:spLocks/>
              </p:cNvSpPr>
              <p:nvPr/>
            </p:nvSpPr>
            <p:spPr bwMode="auto">
              <a:xfrm>
                <a:off x="1292225" y="2527300"/>
                <a:ext cx="57150" cy="58738"/>
              </a:xfrm>
              <a:custGeom>
                <a:avLst/>
                <a:gdLst>
                  <a:gd name="T0" fmla="*/ 29 w 36"/>
                  <a:gd name="T1" fmla="*/ 32 h 37"/>
                  <a:gd name="T2" fmla="*/ 36 w 36"/>
                  <a:gd name="T3" fmla="*/ 32 h 37"/>
                  <a:gd name="T4" fmla="*/ 36 w 36"/>
                  <a:gd name="T5" fmla="*/ 0 h 37"/>
                  <a:gd name="T6" fmla="*/ 3 w 36"/>
                  <a:gd name="T7" fmla="*/ 0 h 37"/>
                  <a:gd name="T8" fmla="*/ 3 w 36"/>
                  <a:gd name="T9" fmla="*/ 6 h 37"/>
                  <a:gd name="T10" fmla="*/ 28 w 36"/>
                  <a:gd name="T11" fmla="*/ 6 h 37"/>
                  <a:gd name="T12" fmla="*/ 0 w 36"/>
                  <a:gd name="T13" fmla="*/ 32 h 37"/>
                  <a:gd name="T14" fmla="*/ 3 w 36"/>
                  <a:gd name="T15" fmla="*/ 37 h 37"/>
                  <a:gd name="T16" fmla="*/ 29 w 36"/>
                  <a:gd name="T17" fmla="*/ 11 h 37"/>
                  <a:gd name="T18" fmla="*/ 29 w 36"/>
                  <a:gd name="T1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7">
                    <a:moveTo>
                      <a:pt x="29" y="32"/>
                    </a:moveTo>
                    <a:lnTo>
                      <a:pt x="36" y="32"/>
                    </a:lnTo>
                    <a:lnTo>
                      <a:pt x="36" y="0"/>
                    </a:lnTo>
                    <a:lnTo>
                      <a:pt x="3" y="0"/>
                    </a:lnTo>
                    <a:lnTo>
                      <a:pt x="3" y="6"/>
                    </a:lnTo>
                    <a:lnTo>
                      <a:pt x="28" y="6"/>
                    </a:lnTo>
                    <a:lnTo>
                      <a:pt x="0" y="32"/>
                    </a:lnTo>
                    <a:lnTo>
                      <a:pt x="3" y="37"/>
                    </a:lnTo>
                    <a:lnTo>
                      <a:pt x="29" y="11"/>
                    </a:lnTo>
                    <a:lnTo>
                      <a:pt x="29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6" name="Freeform 26"/>
              <p:cNvSpPr>
                <a:spLocks noEditPoints="1"/>
              </p:cNvSpPr>
              <p:nvPr/>
            </p:nvSpPr>
            <p:spPr bwMode="auto">
              <a:xfrm>
                <a:off x="1284288" y="2557463"/>
                <a:ext cx="252413" cy="292100"/>
              </a:xfrm>
              <a:custGeom>
                <a:avLst/>
                <a:gdLst>
                  <a:gd name="T0" fmla="*/ 87 w 97"/>
                  <a:gd name="T1" fmla="*/ 44 h 112"/>
                  <a:gd name="T2" fmla="*/ 81 w 97"/>
                  <a:gd name="T3" fmla="*/ 46 h 112"/>
                  <a:gd name="T4" fmla="*/ 81 w 97"/>
                  <a:gd name="T5" fmla="*/ 46 h 112"/>
                  <a:gd name="T6" fmla="*/ 71 w 97"/>
                  <a:gd name="T7" fmla="*/ 36 h 112"/>
                  <a:gd name="T8" fmla="*/ 65 w 97"/>
                  <a:gd name="T9" fmla="*/ 38 h 112"/>
                  <a:gd name="T10" fmla="*/ 65 w 97"/>
                  <a:gd name="T11" fmla="*/ 10 h 112"/>
                  <a:gd name="T12" fmla="*/ 56 w 97"/>
                  <a:gd name="T13" fmla="*/ 0 h 112"/>
                  <a:gd name="T14" fmla="*/ 47 w 97"/>
                  <a:gd name="T15" fmla="*/ 7 h 112"/>
                  <a:gd name="T16" fmla="*/ 40 w 97"/>
                  <a:gd name="T17" fmla="*/ 4 h 112"/>
                  <a:gd name="T18" fmla="*/ 29 w 97"/>
                  <a:gd name="T19" fmla="*/ 14 h 112"/>
                  <a:gd name="T20" fmla="*/ 29 w 97"/>
                  <a:gd name="T21" fmla="*/ 49 h 112"/>
                  <a:gd name="T22" fmla="*/ 8 w 97"/>
                  <a:gd name="T23" fmla="*/ 42 h 112"/>
                  <a:gd name="T24" fmla="*/ 30 w 97"/>
                  <a:gd name="T25" fmla="*/ 90 h 112"/>
                  <a:gd name="T26" fmla="*/ 64 w 97"/>
                  <a:gd name="T27" fmla="*/ 112 h 112"/>
                  <a:gd name="T28" fmla="*/ 97 w 97"/>
                  <a:gd name="T29" fmla="*/ 78 h 112"/>
                  <a:gd name="T30" fmla="*/ 97 w 97"/>
                  <a:gd name="T31" fmla="*/ 54 h 112"/>
                  <a:gd name="T32" fmla="*/ 87 w 97"/>
                  <a:gd name="T33" fmla="*/ 44 h 112"/>
                  <a:gd name="T34" fmla="*/ 93 w 97"/>
                  <a:gd name="T35" fmla="*/ 63 h 112"/>
                  <a:gd name="T36" fmla="*/ 93 w 97"/>
                  <a:gd name="T37" fmla="*/ 78 h 112"/>
                  <a:gd name="T38" fmla="*/ 64 w 97"/>
                  <a:gd name="T39" fmla="*/ 108 h 112"/>
                  <a:gd name="T40" fmla="*/ 33 w 97"/>
                  <a:gd name="T41" fmla="*/ 88 h 112"/>
                  <a:gd name="T42" fmla="*/ 10 w 97"/>
                  <a:gd name="T43" fmla="*/ 45 h 112"/>
                  <a:gd name="T44" fmla="*/ 33 w 97"/>
                  <a:gd name="T45" fmla="*/ 59 h 112"/>
                  <a:gd name="T46" fmla="*/ 33 w 97"/>
                  <a:gd name="T47" fmla="*/ 14 h 112"/>
                  <a:gd name="T48" fmla="*/ 39 w 97"/>
                  <a:gd name="T49" fmla="*/ 8 h 112"/>
                  <a:gd name="T50" fmla="*/ 45 w 97"/>
                  <a:gd name="T51" fmla="*/ 14 h 112"/>
                  <a:gd name="T52" fmla="*/ 45 w 97"/>
                  <a:gd name="T53" fmla="*/ 56 h 112"/>
                  <a:gd name="T54" fmla="*/ 49 w 97"/>
                  <a:gd name="T55" fmla="*/ 56 h 112"/>
                  <a:gd name="T56" fmla="*/ 49 w 97"/>
                  <a:gd name="T57" fmla="*/ 10 h 112"/>
                  <a:gd name="T58" fmla="*/ 55 w 97"/>
                  <a:gd name="T59" fmla="*/ 4 h 112"/>
                  <a:gd name="T60" fmla="*/ 61 w 97"/>
                  <a:gd name="T61" fmla="*/ 10 h 112"/>
                  <a:gd name="T62" fmla="*/ 61 w 97"/>
                  <a:gd name="T63" fmla="*/ 52 h 112"/>
                  <a:gd name="T64" fmla="*/ 65 w 97"/>
                  <a:gd name="T65" fmla="*/ 52 h 112"/>
                  <a:gd name="T66" fmla="*/ 65 w 97"/>
                  <a:gd name="T67" fmla="*/ 46 h 112"/>
                  <a:gd name="T68" fmla="*/ 71 w 97"/>
                  <a:gd name="T69" fmla="*/ 40 h 112"/>
                  <a:gd name="T70" fmla="*/ 77 w 97"/>
                  <a:gd name="T71" fmla="*/ 46 h 112"/>
                  <a:gd name="T72" fmla="*/ 77 w 97"/>
                  <a:gd name="T73" fmla="*/ 56 h 112"/>
                  <a:gd name="T74" fmla="*/ 81 w 97"/>
                  <a:gd name="T75" fmla="*/ 56 h 112"/>
                  <a:gd name="T76" fmla="*/ 81 w 97"/>
                  <a:gd name="T77" fmla="*/ 54 h 112"/>
                  <a:gd name="T78" fmla="*/ 87 w 97"/>
                  <a:gd name="T79" fmla="*/ 48 h 112"/>
                  <a:gd name="T80" fmla="*/ 93 w 97"/>
                  <a:gd name="T81" fmla="*/ 54 h 112"/>
                  <a:gd name="T82" fmla="*/ 93 w 97"/>
                  <a:gd name="T83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7" h="112">
                    <a:moveTo>
                      <a:pt x="87" y="44"/>
                    </a:moveTo>
                    <a:cubicBezTo>
                      <a:pt x="85" y="44"/>
                      <a:pt x="85" y="45"/>
                      <a:pt x="81" y="46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0"/>
                      <a:pt x="77" y="36"/>
                      <a:pt x="71" y="36"/>
                    </a:cubicBezTo>
                    <a:cubicBezTo>
                      <a:pt x="69" y="36"/>
                      <a:pt x="69" y="37"/>
                      <a:pt x="65" y="38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4"/>
                      <a:pt x="62" y="0"/>
                      <a:pt x="56" y="0"/>
                    </a:cubicBezTo>
                    <a:cubicBezTo>
                      <a:pt x="52" y="0"/>
                      <a:pt x="49" y="3"/>
                      <a:pt x="47" y="7"/>
                    </a:cubicBezTo>
                    <a:cubicBezTo>
                      <a:pt x="45" y="5"/>
                      <a:pt x="42" y="4"/>
                      <a:pt x="40" y="4"/>
                    </a:cubicBezTo>
                    <a:cubicBezTo>
                      <a:pt x="34" y="4"/>
                      <a:pt x="29" y="8"/>
                      <a:pt x="29" y="14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5" y="42"/>
                      <a:pt x="13" y="37"/>
                      <a:pt x="8" y="42"/>
                    </a:cubicBezTo>
                    <a:cubicBezTo>
                      <a:pt x="0" y="50"/>
                      <a:pt x="17" y="66"/>
                      <a:pt x="30" y="90"/>
                    </a:cubicBezTo>
                    <a:cubicBezTo>
                      <a:pt x="39" y="106"/>
                      <a:pt x="51" y="112"/>
                      <a:pt x="64" y="112"/>
                    </a:cubicBezTo>
                    <a:cubicBezTo>
                      <a:pt x="83" y="112"/>
                      <a:pt x="97" y="97"/>
                      <a:pt x="97" y="78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7" y="49"/>
                      <a:pt x="93" y="44"/>
                      <a:pt x="87" y="44"/>
                    </a:cubicBezTo>
                    <a:close/>
                    <a:moveTo>
                      <a:pt x="93" y="63"/>
                    </a:moveTo>
                    <a:cubicBezTo>
                      <a:pt x="93" y="78"/>
                      <a:pt x="93" y="78"/>
                      <a:pt x="93" y="78"/>
                    </a:cubicBezTo>
                    <a:cubicBezTo>
                      <a:pt x="93" y="95"/>
                      <a:pt x="81" y="108"/>
                      <a:pt x="64" y="108"/>
                    </a:cubicBezTo>
                    <a:cubicBezTo>
                      <a:pt x="49" y="108"/>
                      <a:pt x="41" y="100"/>
                      <a:pt x="33" y="88"/>
                    </a:cubicBezTo>
                    <a:cubicBezTo>
                      <a:pt x="18" y="62"/>
                      <a:pt x="6" y="50"/>
                      <a:pt x="10" y="45"/>
                    </a:cubicBezTo>
                    <a:cubicBezTo>
                      <a:pt x="15" y="41"/>
                      <a:pt x="25" y="50"/>
                      <a:pt x="33" y="59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1"/>
                      <a:pt x="36" y="8"/>
                      <a:pt x="39" y="8"/>
                    </a:cubicBezTo>
                    <a:cubicBezTo>
                      <a:pt x="42" y="8"/>
                      <a:pt x="45" y="11"/>
                      <a:pt x="45" y="14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7"/>
                      <a:pt x="52" y="4"/>
                      <a:pt x="55" y="4"/>
                    </a:cubicBezTo>
                    <a:cubicBezTo>
                      <a:pt x="58" y="4"/>
                      <a:pt x="61" y="7"/>
                      <a:pt x="61" y="10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3"/>
                      <a:pt x="68" y="40"/>
                      <a:pt x="71" y="40"/>
                    </a:cubicBezTo>
                    <a:cubicBezTo>
                      <a:pt x="74" y="40"/>
                      <a:pt x="77" y="43"/>
                      <a:pt x="77" y="4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1"/>
                      <a:pt x="84" y="48"/>
                      <a:pt x="87" y="48"/>
                    </a:cubicBezTo>
                    <a:cubicBezTo>
                      <a:pt x="90" y="48"/>
                      <a:pt x="93" y="51"/>
                      <a:pt x="93" y="54"/>
                    </a:cubicBezTo>
                    <a:lnTo>
                      <a:pt x="93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562028" y="629976"/>
              <a:ext cx="317500" cy="322263"/>
              <a:chOff x="1863725" y="2527300"/>
              <a:chExt cx="317500" cy="322263"/>
            </a:xfrm>
            <a:grpFill/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1941513" y="2527300"/>
                <a:ext cx="55563" cy="61913"/>
              </a:xfrm>
              <a:custGeom>
                <a:avLst/>
                <a:gdLst>
                  <a:gd name="T0" fmla="*/ 33 w 35"/>
                  <a:gd name="T1" fmla="*/ 32 h 39"/>
                  <a:gd name="T2" fmla="*/ 7 w 35"/>
                  <a:gd name="T3" fmla="*/ 32 h 39"/>
                  <a:gd name="T4" fmla="*/ 35 w 35"/>
                  <a:gd name="T5" fmla="*/ 5 h 39"/>
                  <a:gd name="T6" fmla="*/ 31 w 35"/>
                  <a:gd name="T7" fmla="*/ 0 h 39"/>
                  <a:gd name="T8" fmla="*/ 7 w 35"/>
                  <a:gd name="T9" fmla="*/ 28 h 39"/>
                  <a:gd name="T10" fmla="*/ 7 w 35"/>
                  <a:gd name="T11" fmla="*/ 6 h 39"/>
                  <a:gd name="T12" fmla="*/ 0 w 35"/>
                  <a:gd name="T13" fmla="*/ 6 h 39"/>
                  <a:gd name="T14" fmla="*/ 0 w 35"/>
                  <a:gd name="T15" fmla="*/ 39 h 39"/>
                  <a:gd name="T16" fmla="*/ 33 w 35"/>
                  <a:gd name="T17" fmla="*/ 39 h 39"/>
                  <a:gd name="T18" fmla="*/ 33 w 35"/>
                  <a:gd name="T1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9">
                    <a:moveTo>
                      <a:pt x="33" y="32"/>
                    </a:moveTo>
                    <a:lnTo>
                      <a:pt x="7" y="32"/>
                    </a:lnTo>
                    <a:lnTo>
                      <a:pt x="35" y="5"/>
                    </a:lnTo>
                    <a:lnTo>
                      <a:pt x="31" y="0"/>
                    </a:lnTo>
                    <a:lnTo>
                      <a:pt x="7" y="28"/>
                    </a:lnTo>
                    <a:lnTo>
                      <a:pt x="7" y="6"/>
                    </a:lnTo>
                    <a:lnTo>
                      <a:pt x="0" y="6"/>
                    </a:lnTo>
                    <a:lnTo>
                      <a:pt x="0" y="39"/>
                    </a:lnTo>
                    <a:lnTo>
                      <a:pt x="33" y="39"/>
                    </a:lnTo>
                    <a:lnTo>
                      <a:pt x="33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2" name="Freeform 28"/>
              <p:cNvSpPr>
                <a:spLocks/>
              </p:cNvSpPr>
              <p:nvPr/>
            </p:nvSpPr>
            <p:spPr bwMode="auto">
              <a:xfrm>
                <a:off x="1863725" y="2600325"/>
                <a:ext cx="68263" cy="58738"/>
              </a:xfrm>
              <a:custGeom>
                <a:avLst/>
                <a:gdLst>
                  <a:gd name="T0" fmla="*/ 10 w 43"/>
                  <a:gd name="T1" fmla="*/ 6 h 37"/>
                  <a:gd name="T2" fmla="*/ 26 w 43"/>
                  <a:gd name="T3" fmla="*/ 6 h 37"/>
                  <a:gd name="T4" fmla="*/ 0 w 43"/>
                  <a:gd name="T5" fmla="*/ 32 h 37"/>
                  <a:gd name="T6" fmla="*/ 7 w 43"/>
                  <a:gd name="T7" fmla="*/ 37 h 37"/>
                  <a:gd name="T8" fmla="*/ 36 w 43"/>
                  <a:gd name="T9" fmla="*/ 9 h 37"/>
                  <a:gd name="T10" fmla="*/ 36 w 43"/>
                  <a:gd name="T11" fmla="*/ 32 h 37"/>
                  <a:gd name="T12" fmla="*/ 43 w 43"/>
                  <a:gd name="T13" fmla="*/ 32 h 37"/>
                  <a:gd name="T14" fmla="*/ 43 w 43"/>
                  <a:gd name="T15" fmla="*/ 0 h 37"/>
                  <a:gd name="T16" fmla="*/ 10 w 43"/>
                  <a:gd name="T17" fmla="*/ 0 h 37"/>
                  <a:gd name="T18" fmla="*/ 10 w 43"/>
                  <a:gd name="T1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0" y="6"/>
                    </a:moveTo>
                    <a:lnTo>
                      <a:pt x="26" y="6"/>
                    </a:lnTo>
                    <a:lnTo>
                      <a:pt x="0" y="32"/>
                    </a:lnTo>
                    <a:lnTo>
                      <a:pt x="7" y="37"/>
                    </a:lnTo>
                    <a:lnTo>
                      <a:pt x="36" y="9"/>
                    </a:lnTo>
                    <a:lnTo>
                      <a:pt x="36" y="32"/>
                    </a:lnTo>
                    <a:lnTo>
                      <a:pt x="43" y="32"/>
                    </a:lnTo>
                    <a:lnTo>
                      <a:pt x="43" y="0"/>
                    </a:lnTo>
                    <a:lnTo>
                      <a:pt x="10" y="0"/>
                    </a:lnTo>
                    <a:lnTo>
                      <a:pt x="1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" name="Freeform 29"/>
              <p:cNvSpPr>
                <a:spLocks noEditPoints="1"/>
              </p:cNvSpPr>
              <p:nvPr/>
            </p:nvSpPr>
            <p:spPr bwMode="auto">
              <a:xfrm>
                <a:off x="1920875" y="2557463"/>
                <a:ext cx="260350" cy="292100"/>
              </a:xfrm>
              <a:custGeom>
                <a:avLst/>
                <a:gdLst>
                  <a:gd name="T0" fmla="*/ 90 w 100"/>
                  <a:gd name="T1" fmla="*/ 44 h 112"/>
                  <a:gd name="T2" fmla="*/ 84 w 100"/>
                  <a:gd name="T3" fmla="*/ 46 h 112"/>
                  <a:gd name="T4" fmla="*/ 84 w 100"/>
                  <a:gd name="T5" fmla="*/ 46 h 112"/>
                  <a:gd name="T6" fmla="*/ 74 w 100"/>
                  <a:gd name="T7" fmla="*/ 36 h 112"/>
                  <a:gd name="T8" fmla="*/ 68 w 100"/>
                  <a:gd name="T9" fmla="*/ 38 h 112"/>
                  <a:gd name="T10" fmla="*/ 68 w 100"/>
                  <a:gd name="T11" fmla="*/ 10 h 112"/>
                  <a:gd name="T12" fmla="*/ 57 w 100"/>
                  <a:gd name="T13" fmla="*/ 0 h 112"/>
                  <a:gd name="T14" fmla="*/ 47 w 100"/>
                  <a:gd name="T15" fmla="*/ 6 h 112"/>
                  <a:gd name="T16" fmla="*/ 41 w 100"/>
                  <a:gd name="T17" fmla="*/ 4 h 112"/>
                  <a:gd name="T18" fmla="*/ 32 w 100"/>
                  <a:gd name="T19" fmla="*/ 14 h 112"/>
                  <a:gd name="T20" fmla="*/ 32 w 100"/>
                  <a:gd name="T21" fmla="*/ 49 h 112"/>
                  <a:gd name="T22" fmla="*/ 8 w 100"/>
                  <a:gd name="T23" fmla="*/ 42 h 112"/>
                  <a:gd name="T24" fmla="*/ 29 w 100"/>
                  <a:gd name="T25" fmla="*/ 89 h 112"/>
                  <a:gd name="T26" fmla="*/ 65 w 100"/>
                  <a:gd name="T27" fmla="*/ 112 h 112"/>
                  <a:gd name="T28" fmla="*/ 100 w 100"/>
                  <a:gd name="T29" fmla="*/ 78 h 112"/>
                  <a:gd name="T30" fmla="*/ 100 w 100"/>
                  <a:gd name="T31" fmla="*/ 54 h 112"/>
                  <a:gd name="T32" fmla="*/ 90 w 100"/>
                  <a:gd name="T33" fmla="*/ 44 h 112"/>
                  <a:gd name="T34" fmla="*/ 96 w 100"/>
                  <a:gd name="T35" fmla="*/ 63 h 112"/>
                  <a:gd name="T36" fmla="*/ 96 w 100"/>
                  <a:gd name="T37" fmla="*/ 78 h 112"/>
                  <a:gd name="T38" fmla="*/ 65 w 100"/>
                  <a:gd name="T39" fmla="*/ 108 h 112"/>
                  <a:gd name="T40" fmla="*/ 33 w 100"/>
                  <a:gd name="T41" fmla="*/ 88 h 112"/>
                  <a:gd name="T42" fmla="*/ 11 w 100"/>
                  <a:gd name="T43" fmla="*/ 45 h 112"/>
                  <a:gd name="T44" fmla="*/ 36 w 100"/>
                  <a:gd name="T45" fmla="*/ 59 h 112"/>
                  <a:gd name="T46" fmla="*/ 36 w 100"/>
                  <a:gd name="T47" fmla="*/ 14 h 112"/>
                  <a:gd name="T48" fmla="*/ 42 w 100"/>
                  <a:gd name="T49" fmla="*/ 8 h 112"/>
                  <a:gd name="T50" fmla="*/ 48 w 100"/>
                  <a:gd name="T51" fmla="*/ 14 h 112"/>
                  <a:gd name="T52" fmla="*/ 48 w 100"/>
                  <a:gd name="T53" fmla="*/ 56 h 112"/>
                  <a:gd name="T54" fmla="*/ 52 w 100"/>
                  <a:gd name="T55" fmla="*/ 56 h 112"/>
                  <a:gd name="T56" fmla="*/ 52 w 100"/>
                  <a:gd name="T57" fmla="*/ 10 h 112"/>
                  <a:gd name="T58" fmla="*/ 58 w 100"/>
                  <a:gd name="T59" fmla="*/ 4 h 112"/>
                  <a:gd name="T60" fmla="*/ 64 w 100"/>
                  <a:gd name="T61" fmla="*/ 10 h 112"/>
                  <a:gd name="T62" fmla="*/ 64 w 100"/>
                  <a:gd name="T63" fmla="*/ 52 h 112"/>
                  <a:gd name="T64" fmla="*/ 68 w 100"/>
                  <a:gd name="T65" fmla="*/ 52 h 112"/>
                  <a:gd name="T66" fmla="*/ 68 w 100"/>
                  <a:gd name="T67" fmla="*/ 46 h 112"/>
                  <a:gd name="T68" fmla="*/ 74 w 100"/>
                  <a:gd name="T69" fmla="*/ 40 h 112"/>
                  <a:gd name="T70" fmla="*/ 80 w 100"/>
                  <a:gd name="T71" fmla="*/ 46 h 112"/>
                  <a:gd name="T72" fmla="*/ 80 w 100"/>
                  <a:gd name="T73" fmla="*/ 56 h 112"/>
                  <a:gd name="T74" fmla="*/ 84 w 100"/>
                  <a:gd name="T75" fmla="*/ 56 h 112"/>
                  <a:gd name="T76" fmla="*/ 84 w 100"/>
                  <a:gd name="T77" fmla="*/ 54 h 112"/>
                  <a:gd name="T78" fmla="*/ 90 w 100"/>
                  <a:gd name="T79" fmla="*/ 48 h 112"/>
                  <a:gd name="T80" fmla="*/ 96 w 100"/>
                  <a:gd name="T81" fmla="*/ 54 h 112"/>
                  <a:gd name="T82" fmla="*/ 96 w 100"/>
                  <a:gd name="T83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0" h="112">
                    <a:moveTo>
                      <a:pt x="90" y="44"/>
                    </a:moveTo>
                    <a:cubicBezTo>
                      <a:pt x="88" y="44"/>
                      <a:pt x="84" y="44"/>
                      <a:pt x="84" y="46"/>
                    </a:cubicBezTo>
                    <a:cubicBezTo>
                      <a:pt x="84" y="46"/>
                      <a:pt x="84" y="46"/>
                      <a:pt x="84" y="46"/>
                    </a:cubicBezTo>
                    <a:cubicBezTo>
                      <a:pt x="84" y="40"/>
                      <a:pt x="80" y="36"/>
                      <a:pt x="74" y="36"/>
                    </a:cubicBezTo>
                    <a:cubicBezTo>
                      <a:pt x="72" y="36"/>
                      <a:pt x="68" y="36"/>
                      <a:pt x="68" y="38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4"/>
                      <a:pt x="62" y="0"/>
                      <a:pt x="57" y="0"/>
                    </a:cubicBezTo>
                    <a:cubicBezTo>
                      <a:pt x="52" y="0"/>
                      <a:pt x="48" y="2"/>
                      <a:pt x="47" y="6"/>
                    </a:cubicBezTo>
                    <a:cubicBezTo>
                      <a:pt x="45" y="5"/>
                      <a:pt x="44" y="4"/>
                      <a:pt x="41" y="4"/>
                    </a:cubicBezTo>
                    <a:cubicBezTo>
                      <a:pt x="35" y="4"/>
                      <a:pt x="32" y="8"/>
                      <a:pt x="32" y="14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4" y="42"/>
                      <a:pt x="14" y="36"/>
                      <a:pt x="8" y="42"/>
                    </a:cubicBezTo>
                    <a:cubicBezTo>
                      <a:pt x="0" y="50"/>
                      <a:pt x="16" y="66"/>
                      <a:pt x="29" y="89"/>
                    </a:cubicBezTo>
                    <a:cubicBezTo>
                      <a:pt x="38" y="106"/>
                      <a:pt x="53" y="112"/>
                      <a:pt x="65" y="112"/>
                    </a:cubicBezTo>
                    <a:cubicBezTo>
                      <a:pt x="84" y="112"/>
                      <a:pt x="100" y="96"/>
                      <a:pt x="100" y="78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48"/>
                      <a:pt x="96" y="44"/>
                      <a:pt x="90" y="44"/>
                    </a:cubicBezTo>
                    <a:close/>
                    <a:moveTo>
                      <a:pt x="96" y="63"/>
                    </a:moveTo>
                    <a:cubicBezTo>
                      <a:pt x="96" y="78"/>
                      <a:pt x="96" y="78"/>
                      <a:pt x="96" y="78"/>
                    </a:cubicBezTo>
                    <a:cubicBezTo>
                      <a:pt x="96" y="94"/>
                      <a:pt x="81" y="108"/>
                      <a:pt x="65" y="108"/>
                    </a:cubicBezTo>
                    <a:cubicBezTo>
                      <a:pt x="50" y="108"/>
                      <a:pt x="40" y="100"/>
                      <a:pt x="33" y="88"/>
                    </a:cubicBezTo>
                    <a:cubicBezTo>
                      <a:pt x="17" y="61"/>
                      <a:pt x="7" y="49"/>
                      <a:pt x="11" y="45"/>
                    </a:cubicBezTo>
                    <a:cubicBezTo>
                      <a:pt x="16" y="40"/>
                      <a:pt x="28" y="50"/>
                      <a:pt x="36" y="59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0"/>
                      <a:pt x="39" y="8"/>
                      <a:pt x="42" y="8"/>
                    </a:cubicBezTo>
                    <a:cubicBezTo>
                      <a:pt x="45" y="8"/>
                      <a:pt x="48" y="10"/>
                      <a:pt x="48" y="14"/>
                    </a:cubicBezTo>
                    <a:cubicBezTo>
                      <a:pt x="48" y="56"/>
                      <a:pt x="48" y="56"/>
                      <a:pt x="48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6"/>
                      <a:pt x="55" y="4"/>
                      <a:pt x="58" y="4"/>
                    </a:cubicBezTo>
                    <a:cubicBezTo>
                      <a:pt x="61" y="4"/>
                      <a:pt x="64" y="6"/>
                      <a:pt x="64" y="1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8" y="42"/>
                      <a:pt x="71" y="40"/>
                      <a:pt x="74" y="40"/>
                    </a:cubicBezTo>
                    <a:cubicBezTo>
                      <a:pt x="77" y="40"/>
                      <a:pt x="80" y="42"/>
                      <a:pt x="80" y="46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4" y="50"/>
                      <a:pt x="87" y="48"/>
                      <a:pt x="90" y="48"/>
                    </a:cubicBezTo>
                    <a:cubicBezTo>
                      <a:pt x="93" y="48"/>
                      <a:pt x="96" y="50"/>
                      <a:pt x="96" y="54"/>
                    </a:cubicBezTo>
                    <a:lnTo>
                      <a:pt x="9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1319274" y="6295418"/>
              <a:ext cx="309563" cy="322263"/>
              <a:chOff x="2495550" y="2527300"/>
              <a:chExt cx="309563" cy="322263"/>
            </a:xfrm>
            <a:grpFill/>
          </p:grpSpPr>
          <p:sp>
            <p:nvSpPr>
              <p:cNvPr id="219" name="Freeform 30"/>
              <p:cNvSpPr>
                <a:spLocks/>
              </p:cNvSpPr>
              <p:nvPr/>
            </p:nvSpPr>
            <p:spPr bwMode="auto">
              <a:xfrm>
                <a:off x="2495550" y="2527300"/>
                <a:ext cx="134938" cy="134938"/>
              </a:xfrm>
              <a:custGeom>
                <a:avLst/>
                <a:gdLst>
                  <a:gd name="T0" fmla="*/ 29 w 52"/>
                  <a:gd name="T1" fmla="*/ 38 h 52"/>
                  <a:gd name="T2" fmla="*/ 26 w 52"/>
                  <a:gd name="T3" fmla="*/ 35 h 52"/>
                  <a:gd name="T4" fmla="*/ 17 w 52"/>
                  <a:gd name="T5" fmla="*/ 44 h 52"/>
                  <a:gd name="T6" fmla="*/ 17 w 52"/>
                  <a:gd name="T7" fmla="*/ 38 h 52"/>
                  <a:gd name="T8" fmla="*/ 39 w 52"/>
                  <a:gd name="T9" fmla="*/ 16 h 52"/>
                  <a:gd name="T10" fmla="*/ 44 w 52"/>
                  <a:gd name="T11" fmla="*/ 17 h 52"/>
                  <a:gd name="T12" fmla="*/ 36 w 52"/>
                  <a:gd name="T13" fmla="*/ 25 h 52"/>
                  <a:gd name="T14" fmla="*/ 39 w 52"/>
                  <a:gd name="T15" fmla="*/ 28 h 52"/>
                  <a:gd name="T16" fmla="*/ 48 w 52"/>
                  <a:gd name="T17" fmla="*/ 18 h 52"/>
                  <a:gd name="T18" fmla="*/ 47 w 52"/>
                  <a:gd name="T19" fmla="*/ 18 h 52"/>
                  <a:gd name="T20" fmla="*/ 47 w 52"/>
                  <a:gd name="T21" fmla="*/ 18 h 52"/>
                  <a:gd name="T22" fmla="*/ 49 w 52"/>
                  <a:gd name="T23" fmla="*/ 17 h 52"/>
                  <a:gd name="T24" fmla="*/ 52 w 52"/>
                  <a:gd name="T25" fmla="*/ 14 h 52"/>
                  <a:gd name="T26" fmla="*/ 38 w 52"/>
                  <a:gd name="T27" fmla="*/ 0 h 52"/>
                  <a:gd name="T28" fmla="*/ 36 w 52"/>
                  <a:gd name="T29" fmla="*/ 3 h 52"/>
                  <a:gd name="T30" fmla="*/ 46 w 52"/>
                  <a:gd name="T31" fmla="*/ 13 h 52"/>
                  <a:gd name="T32" fmla="*/ 39 w 52"/>
                  <a:gd name="T33" fmla="*/ 12 h 52"/>
                  <a:gd name="T34" fmla="*/ 13 w 52"/>
                  <a:gd name="T35" fmla="*/ 38 h 52"/>
                  <a:gd name="T36" fmla="*/ 14 w 52"/>
                  <a:gd name="T37" fmla="*/ 46 h 52"/>
                  <a:gd name="T38" fmla="*/ 3 w 52"/>
                  <a:gd name="T39" fmla="*/ 35 h 52"/>
                  <a:gd name="T40" fmla="*/ 0 w 52"/>
                  <a:gd name="T41" fmla="*/ 38 h 52"/>
                  <a:gd name="T42" fmla="*/ 12 w 52"/>
                  <a:gd name="T43" fmla="*/ 49 h 52"/>
                  <a:gd name="T44" fmla="*/ 15 w 52"/>
                  <a:gd name="T45" fmla="*/ 52 h 52"/>
                  <a:gd name="T46" fmla="*/ 19 w 52"/>
                  <a:gd name="T47" fmla="*/ 48 h 52"/>
                  <a:gd name="T48" fmla="*/ 19 w 52"/>
                  <a:gd name="T49" fmla="*/ 48 h 52"/>
                  <a:gd name="T50" fmla="*/ 19 w 52"/>
                  <a:gd name="T51" fmla="*/ 48 h 52"/>
                  <a:gd name="T52" fmla="*/ 29 w 52"/>
                  <a:gd name="T53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2" h="52">
                    <a:moveTo>
                      <a:pt x="29" y="38"/>
                    </a:moveTo>
                    <a:cubicBezTo>
                      <a:pt x="26" y="35"/>
                      <a:pt x="26" y="35"/>
                      <a:pt x="26" y="35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2"/>
                      <a:pt x="17" y="40"/>
                      <a:pt x="17" y="38"/>
                    </a:cubicBezTo>
                    <a:cubicBezTo>
                      <a:pt x="17" y="26"/>
                      <a:pt x="26" y="16"/>
                      <a:pt x="39" y="16"/>
                    </a:cubicBezTo>
                    <a:cubicBezTo>
                      <a:pt x="41" y="16"/>
                      <a:pt x="42" y="16"/>
                      <a:pt x="44" y="17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7" y="18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4" y="12"/>
                      <a:pt x="41" y="12"/>
                      <a:pt x="39" y="12"/>
                    </a:cubicBezTo>
                    <a:cubicBezTo>
                      <a:pt x="24" y="12"/>
                      <a:pt x="13" y="24"/>
                      <a:pt x="13" y="38"/>
                    </a:cubicBezTo>
                    <a:cubicBezTo>
                      <a:pt x="13" y="41"/>
                      <a:pt x="13" y="43"/>
                      <a:pt x="14" y="46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lnTo>
                      <a:pt x="29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" name="Freeform 31"/>
              <p:cNvSpPr>
                <a:spLocks noEditPoints="1"/>
              </p:cNvSpPr>
              <p:nvPr/>
            </p:nvSpPr>
            <p:spPr bwMode="auto">
              <a:xfrm>
                <a:off x="2551113" y="2557463"/>
                <a:ext cx="254000" cy="292100"/>
              </a:xfrm>
              <a:custGeom>
                <a:avLst/>
                <a:gdLst>
                  <a:gd name="T0" fmla="*/ 88 w 98"/>
                  <a:gd name="T1" fmla="*/ 44 h 112"/>
                  <a:gd name="T2" fmla="*/ 82 w 98"/>
                  <a:gd name="T3" fmla="*/ 46 h 112"/>
                  <a:gd name="T4" fmla="*/ 82 w 98"/>
                  <a:gd name="T5" fmla="*/ 46 h 112"/>
                  <a:gd name="T6" fmla="*/ 72 w 98"/>
                  <a:gd name="T7" fmla="*/ 36 h 112"/>
                  <a:gd name="T8" fmla="*/ 66 w 98"/>
                  <a:gd name="T9" fmla="*/ 38 h 112"/>
                  <a:gd name="T10" fmla="*/ 66 w 98"/>
                  <a:gd name="T11" fmla="*/ 10 h 112"/>
                  <a:gd name="T12" fmla="*/ 57 w 98"/>
                  <a:gd name="T13" fmla="*/ 0 h 112"/>
                  <a:gd name="T14" fmla="*/ 48 w 98"/>
                  <a:gd name="T15" fmla="*/ 7 h 112"/>
                  <a:gd name="T16" fmla="*/ 41 w 98"/>
                  <a:gd name="T17" fmla="*/ 4 h 112"/>
                  <a:gd name="T18" fmla="*/ 30 w 98"/>
                  <a:gd name="T19" fmla="*/ 14 h 112"/>
                  <a:gd name="T20" fmla="*/ 30 w 98"/>
                  <a:gd name="T21" fmla="*/ 50 h 112"/>
                  <a:gd name="T22" fmla="*/ 8 w 98"/>
                  <a:gd name="T23" fmla="*/ 42 h 112"/>
                  <a:gd name="T24" fmla="*/ 31 w 98"/>
                  <a:gd name="T25" fmla="*/ 90 h 112"/>
                  <a:gd name="T26" fmla="*/ 65 w 98"/>
                  <a:gd name="T27" fmla="*/ 112 h 112"/>
                  <a:gd name="T28" fmla="*/ 98 w 98"/>
                  <a:gd name="T29" fmla="*/ 78 h 112"/>
                  <a:gd name="T30" fmla="*/ 98 w 98"/>
                  <a:gd name="T31" fmla="*/ 54 h 112"/>
                  <a:gd name="T32" fmla="*/ 88 w 98"/>
                  <a:gd name="T33" fmla="*/ 44 h 112"/>
                  <a:gd name="T34" fmla="*/ 94 w 98"/>
                  <a:gd name="T35" fmla="*/ 63 h 112"/>
                  <a:gd name="T36" fmla="*/ 94 w 98"/>
                  <a:gd name="T37" fmla="*/ 78 h 112"/>
                  <a:gd name="T38" fmla="*/ 65 w 98"/>
                  <a:gd name="T39" fmla="*/ 108 h 112"/>
                  <a:gd name="T40" fmla="*/ 34 w 98"/>
                  <a:gd name="T41" fmla="*/ 88 h 112"/>
                  <a:gd name="T42" fmla="*/ 11 w 98"/>
                  <a:gd name="T43" fmla="*/ 45 h 112"/>
                  <a:gd name="T44" fmla="*/ 34 w 98"/>
                  <a:gd name="T45" fmla="*/ 59 h 112"/>
                  <a:gd name="T46" fmla="*/ 34 w 98"/>
                  <a:gd name="T47" fmla="*/ 14 h 112"/>
                  <a:gd name="T48" fmla="*/ 40 w 98"/>
                  <a:gd name="T49" fmla="*/ 8 h 112"/>
                  <a:gd name="T50" fmla="*/ 46 w 98"/>
                  <a:gd name="T51" fmla="*/ 14 h 112"/>
                  <a:gd name="T52" fmla="*/ 46 w 98"/>
                  <a:gd name="T53" fmla="*/ 56 h 112"/>
                  <a:gd name="T54" fmla="*/ 50 w 98"/>
                  <a:gd name="T55" fmla="*/ 56 h 112"/>
                  <a:gd name="T56" fmla="*/ 50 w 98"/>
                  <a:gd name="T57" fmla="*/ 10 h 112"/>
                  <a:gd name="T58" fmla="*/ 56 w 98"/>
                  <a:gd name="T59" fmla="*/ 4 h 112"/>
                  <a:gd name="T60" fmla="*/ 62 w 98"/>
                  <a:gd name="T61" fmla="*/ 10 h 112"/>
                  <a:gd name="T62" fmla="*/ 62 w 98"/>
                  <a:gd name="T63" fmla="*/ 52 h 112"/>
                  <a:gd name="T64" fmla="*/ 66 w 98"/>
                  <a:gd name="T65" fmla="*/ 52 h 112"/>
                  <a:gd name="T66" fmla="*/ 66 w 98"/>
                  <a:gd name="T67" fmla="*/ 46 h 112"/>
                  <a:gd name="T68" fmla="*/ 72 w 98"/>
                  <a:gd name="T69" fmla="*/ 40 h 112"/>
                  <a:gd name="T70" fmla="*/ 78 w 98"/>
                  <a:gd name="T71" fmla="*/ 46 h 112"/>
                  <a:gd name="T72" fmla="*/ 78 w 98"/>
                  <a:gd name="T73" fmla="*/ 56 h 112"/>
                  <a:gd name="T74" fmla="*/ 82 w 98"/>
                  <a:gd name="T75" fmla="*/ 56 h 112"/>
                  <a:gd name="T76" fmla="*/ 82 w 98"/>
                  <a:gd name="T77" fmla="*/ 54 h 112"/>
                  <a:gd name="T78" fmla="*/ 88 w 98"/>
                  <a:gd name="T79" fmla="*/ 48 h 112"/>
                  <a:gd name="T80" fmla="*/ 94 w 98"/>
                  <a:gd name="T81" fmla="*/ 54 h 112"/>
                  <a:gd name="T82" fmla="*/ 94 w 98"/>
                  <a:gd name="T83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8" h="112">
                    <a:moveTo>
                      <a:pt x="88" y="44"/>
                    </a:moveTo>
                    <a:cubicBezTo>
                      <a:pt x="86" y="44"/>
                      <a:pt x="86" y="45"/>
                      <a:pt x="82" y="46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1"/>
                      <a:pt x="78" y="36"/>
                      <a:pt x="72" y="36"/>
                    </a:cubicBezTo>
                    <a:cubicBezTo>
                      <a:pt x="70" y="36"/>
                      <a:pt x="70" y="37"/>
                      <a:pt x="66" y="38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6" y="5"/>
                      <a:pt x="62" y="0"/>
                      <a:pt x="57" y="0"/>
                    </a:cubicBezTo>
                    <a:cubicBezTo>
                      <a:pt x="53" y="0"/>
                      <a:pt x="49" y="3"/>
                      <a:pt x="48" y="7"/>
                    </a:cubicBezTo>
                    <a:cubicBezTo>
                      <a:pt x="46" y="5"/>
                      <a:pt x="43" y="4"/>
                      <a:pt x="41" y="4"/>
                    </a:cubicBezTo>
                    <a:cubicBezTo>
                      <a:pt x="35" y="4"/>
                      <a:pt x="30" y="9"/>
                      <a:pt x="30" y="14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22" y="42"/>
                      <a:pt x="14" y="37"/>
                      <a:pt x="8" y="42"/>
                    </a:cubicBezTo>
                    <a:cubicBezTo>
                      <a:pt x="0" y="50"/>
                      <a:pt x="18" y="66"/>
                      <a:pt x="31" y="90"/>
                    </a:cubicBezTo>
                    <a:cubicBezTo>
                      <a:pt x="40" y="106"/>
                      <a:pt x="52" y="112"/>
                      <a:pt x="65" y="112"/>
                    </a:cubicBezTo>
                    <a:cubicBezTo>
                      <a:pt x="83" y="112"/>
                      <a:pt x="98" y="97"/>
                      <a:pt x="98" y="78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8" y="49"/>
                      <a:pt x="94" y="44"/>
                      <a:pt x="88" y="44"/>
                    </a:cubicBezTo>
                    <a:close/>
                    <a:moveTo>
                      <a:pt x="94" y="63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4" y="95"/>
                      <a:pt x="81" y="108"/>
                      <a:pt x="65" y="108"/>
                    </a:cubicBezTo>
                    <a:cubicBezTo>
                      <a:pt x="50" y="108"/>
                      <a:pt x="41" y="100"/>
                      <a:pt x="34" y="88"/>
                    </a:cubicBezTo>
                    <a:cubicBezTo>
                      <a:pt x="19" y="62"/>
                      <a:pt x="7" y="50"/>
                      <a:pt x="11" y="45"/>
                    </a:cubicBezTo>
                    <a:cubicBezTo>
                      <a:pt x="16" y="41"/>
                      <a:pt x="26" y="50"/>
                      <a:pt x="34" y="5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7" y="8"/>
                      <a:pt x="40" y="8"/>
                    </a:cubicBezTo>
                    <a:cubicBezTo>
                      <a:pt x="43" y="8"/>
                      <a:pt x="46" y="11"/>
                      <a:pt x="46" y="14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7"/>
                      <a:pt x="53" y="4"/>
                      <a:pt x="56" y="4"/>
                    </a:cubicBezTo>
                    <a:cubicBezTo>
                      <a:pt x="59" y="4"/>
                      <a:pt x="62" y="7"/>
                      <a:pt x="62" y="10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6" y="52"/>
                      <a:pt x="66" y="52"/>
                      <a:pt x="66" y="52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6" y="43"/>
                      <a:pt x="69" y="40"/>
                      <a:pt x="72" y="40"/>
                    </a:cubicBezTo>
                    <a:cubicBezTo>
                      <a:pt x="75" y="40"/>
                      <a:pt x="78" y="43"/>
                      <a:pt x="78" y="46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2" y="56"/>
                      <a:pt x="82" y="56"/>
                      <a:pt x="82" y="56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1"/>
                      <a:pt x="85" y="48"/>
                      <a:pt x="88" y="48"/>
                    </a:cubicBezTo>
                    <a:cubicBezTo>
                      <a:pt x="91" y="48"/>
                      <a:pt x="94" y="51"/>
                      <a:pt x="94" y="54"/>
                    </a:cubicBezTo>
                    <a:lnTo>
                      <a:pt x="94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0" name="Freeform 32"/>
            <p:cNvSpPr>
              <a:spLocks noEditPoints="1"/>
            </p:cNvSpPr>
            <p:nvPr/>
          </p:nvSpPr>
          <p:spPr bwMode="auto">
            <a:xfrm>
              <a:off x="1649861" y="3039669"/>
              <a:ext cx="269875" cy="303213"/>
            </a:xfrm>
            <a:custGeom>
              <a:avLst/>
              <a:gdLst>
                <a:gd name="T0" fmla="*/ 36 w 104"/>
                <a:gd name="T1" fmla="*/ 20 h 116"/>
                <a:gd name="T2" fmla="*/ 8 w 104"/>
                <a:gd name="T3" fmla="*/ 20 h 116"/>
                <a:gd name="T4" fmla="*/ 21 w 104"/>
                <a:gd name="T5" fmla="*/ 33 h 116"/>
                <a:gd name="T6" fmla="*/ 18 w 104"/>
                <a:gd name="T7" fmla="*/ 36 h 116"/>
                <a:gd name="T8" fmla="*/ 0 w 104"/>
                <a:gd name="T9" fmla="*/ 18 h 116"/>
                <a:gd name="T10" fmla="*/ 18 w 104"/>
                <a:gd name="T11" fmla="*/ 0 h 116"/>
                <a:gd name="T12" fmla="*/ 21 w 104"/>
                <a:gd name="T13" fmla="*/ 3 h 116"/>
                <a:gd name="T14" fmla="*/ 8 w 104"/>
                <a:gd name="T15" fmla="*/ 16 h 116"/>
                <a:gd name="T16" fmla="*/ 36 w 104"/>
                <a:gd name="T17" fmla="*/ 16 h 116"/>
                <a:gd name="T18" fmla="*/ 46 w 104"/>
                <a:gd name="T19" fmla="*/ 8 h 116"/>
                <a:gd name="T20" fmla="*/ 56 w 104"/>
                <a:gd name="T21" fmla="*/ 18 h 116"/>
                <a:gd name="T22" fmla="*/ 56 w 104"/>
                <a:gd name="T23" fmla="*/ 38 h 116"/>
                <a:gd name="T24" fmla="*/ 62 w 104"/>
                <a:gd name="T25" fmla="*/ 36 h 116"/>
                <a:gd name="T26" fmla="*/ 71 w 104"/>
                <a:gd name="T27" fmla="*/ 43 h 116"/>
                <a:gd name="T28" fmla="*/ 78 w 104"/>
                <a:gd name="T29" fmla="*/ 40 h 116"/>
                <a:gd name="T30" fmla="*/ 88 w 104"/>
                <a:gd name="T31" fmla="*/ 50 h 116"/>
                <a:gd name="T32" fmla="*/ 88 w 104"/>
                <a:gd name="T33" fmla="*/ 50 h 116"/>
                <a:gd name="T34" fmla="*/ 94 w 104"/>
                <a:gd name="T35" fmla="*/ 48 h 116"/>
                <a:gd name="T36" fmla="*/ 104 w 104"/>
                <a:gd name="T37" fmla="*/ 58 h 116"/>
                <a:gd name="T38" fmla="*/ 104 w 104"/>
                <a:gd name="T39" fmla="*/ 82 h 116"/>
                <a:gd name="T40" fmla="*/ 70 w 104"/>
                <a:gd name="T41" fmla="*/ 116 h 116"/>
                <a:gd name="T42" fmla="*/ 35 w 104"/>
                <a:gd name="T43" fmla="*/ 94 h 116"/>
                <a:gd name="T44" fmla="*/ 14 w 104"/>
                <a:gd name="T45" fmla="*/ 46 h 116"/>
                <a:gd name="T46" fmla="*/ 36 w 104"/>
                <a:gd name="T47" fmla="*/ 53 h 116"/>
                <a:gd name="T48" fmla="*/ 36 w 104"/>
                <a:gd name="T49" fmla="*/ 53 h 116"/>
                <a:gd name="T50" fmla="*/ 36 w 104"/>
                <a:gd name="T51" fmla="*/ 20 h 116"/>
                <a:gd name="T52" fmla="*/ 70 w 104"/>
                <a:gd name="T53" fmla="*/ 112 h 116"/>
                <a:gd name="T54" fmla="*/ 100 w 104"/>
                <a:gd name="T55" fmla="*/ 82 h 116"/>
                <a:gd name="T56" fmla="*/ 100 w 104"/>
                <a:gd name="T57" fmla="*/ 82 h 116"/>
                <a:gd name="T58" fmla="*/ 100 w 104"/>
                <a:gd name="T59" fmla="*/ 67 h 116"/>
                <a:gd name="T60" fmla="*/ 100 w 104"/>
                <a:gd name="T61" fmla="*/ 58 h 116"/>
                <a:gd name="T62" fmla="*/ 94 w 104"/>
                <a:gd name="T63" fmla="*/ 52 h 116"/>
                <a:gd name="T64" fmla="*/ 88 w 104"/>
                <a:gd name="T65" fmla="*/ 58 h 116"/>
                <a:gd name="T66" fmla="*/ 88 w 104"/>
                <a:gd name="T67" fmla="*/ 60 h 116"/>
                <a:gd name="T68" fmla="*/ 84 w 104"/>
                <a:gd name="T69" fmla="*/ 60 h 116"/>
                <a:gd name="T70" fmla="*/ 84 w 104"/>
                <a:gd name="T71" fmla="*/ 50 h 116"/>
                <a:gd name="T72" fmla="*/ 78 w 104"/>
                <a:gd name="T73" fmla="*/ 44 h 116"/>
                <a:gd name="T74" fmla="*/ 72 w 104"/>
                <a:gd name="T75" fmla="*/ 50 h 116"/>
                <a:gd name="T76" fmla="*/ 72 w 104"/>
                <a:gd name="T77" fmla="*/ 56 h 116"/>
                <a:gd name="T78" fmla="*/ 68 w 104"/>
                <a:gd name="T79" fmla="*/ 56 h 116"/>
                <a:gd name="T80" fmla="*/ 68 w 104"/>
                <a:gd name="T81" fmla="*/ 46 h 116"/>
                <a:gd name="T82" fmla="*/ 62 w 104"/>
                <a:gd name="T83" fmla="*/ 40 h 116"/>
                <a:gd name="T84" fmla="*/ 56 w 104"/>
                <a:gd name="T85" fmla="*/ 46 h 116"/>
                <a:gd name="T86" fmla="*/ 56 w 104"/>
                <a:gd name="T87" fmla="*/ 60 h 116"/>
                <a:gd name="T88" fmla="*/ 52 w 104"/>
                <a:gd name="T89" fmla="*/ 60 h 116"/>
                <a:gd name="T90" fmla="*/ 52 w 104"/>
                <a:gd name="T91" fmla="*/ 18 h 116"/>
                <a:gd name="T92" fmla="*/ 46 w 104"/>
                <a:gd name="T93" fmla="*/ 12 h 116"/>
                <a:gd name="T94" fmla="*/ 40 w 104"/>
                <a:gd name="T95" fmla="*/ 18 h 116"/>
                <a:gd name="T96" fmla="*/ 40 w 104"/>
                <a:gd name="T97" fmla="*/ 63 h 116"/>
                <a:gd name="T98" fmla="*/ 17 w 104"/>
                <a:gd name="T99" fmla="*/ 49 h 116"/>
                <a:gd name="T100" fmla="*/ 39 w 104"/>
                <a:gd name="T101" fmla="*/ 92 h 116"/>
                <a:gd name="T102" fmla="*/ 70 w 104"/>
                <a:gd name="T10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4" h="116">
                  <a:moveTo>
                    <a:pt x="36" y="20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1"/>
                    <a:pt x="41" y="8"/>
                    <a:pt x="46" y="8"/>
                  </a:cubicBezTo>
                  <a:cubicBezTo>
                    <a:pt x="52" y="8"/>
                    <a:pt x="56" y="12"/>
                    <a:pt x="56" y="1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8" y="37"/>
                    <a:pt x="60" y="36"/>
                    <a:pt x="62" y="36"/>
                  </a:cubicBezTo>
                  <a:cubicBezTo>
                    <a:pt x="66" y="36"/>
                    <a:pt x="70" y="39"/>
                    <a:pt x="71" y="43"/>
                  </a:cubicBezTo>
                  <a:cubicBezTo>
                    <a:pt x="73" y="41"/>
                    <a:pt x="76" y="40"/>
                    <a:pt x="78" y="40"/>
                  </a:cubicBezTo>
                  <a:cubicBezTo>
                    <a:pt x="84" y="40"/>
                    <a:pt x="88" y="44"/>
                    <a:pt x="88" y="50"/>
                  </a:cubicBezTo>
                  <a:cubicBezTo>
                    <a:pt x="88" y="50"/>
                    <a:pt x="88" y="50"/>
                    <a:pt x="88" y="50"/>
                  </a:cubicBezTo>
                  <a:cubicBezTo>
                    <a:pt x="90" y="49"/>
                    <a:pt x="92" y="48"/>
                    <a:pt x="94" y="48"/>
                  </a:cubicBezTo>
                  <a:cubicBezTo>
                    <a:pt x="100" y="48"/>
                    <a:pt x="104" y="53"/>
                    <a:pt x="104" y="5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101"/>
                    <a:pt x="89" y="116"/>
                    <a:pt x="70" y="116"/>
                  </a:cubicBezTo>
                  <a:cubicBezTo>
                    <a:pt x="58" y="116"/>
                    <a:pt x="45" y="110"/>
                    <a:pt x="35" y="94"/>
                  </a:cubicBezTo>
                  <a:cubicBezTo>
                    <a:pt x="22" y="70"/>
                    <a:pt x="6" y="54"/>
                    <a:pt x="14" y="46"/>
                  </a:cubicBezTo>
                  <a:cubicBezTo>
                    <a:pt x="19" y="41"/>
                    <a:pt x="28" y="4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20"/>
                    <a:pt x="36" y="20"/>
                    <a:pt x="36" y="20"/>
                  </a:cubicBezTo>
                  <a:close/>
                  <a:moveTo>
                    <a:pt x="70" y="112"/>
                  </a:moveTo>
                  <a:cubicBezTo>
                    <a:pt x="87" y="112"/>
                    <a:pt x="100" y="98"/>
                    <a:pt x="100" y="82"/>
                  </a:cubicBezTo>
                  <a:cubicBezTo>
                    <a:pt x="100" y="82"/>
                    <a:pt x="100" y="91"/>
                    <a:pt x="100" y="82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0" y="55"/>
                    <a:pt x="97" y="52"/>
                    <a:pt x="94" y="52"/>
                  </a:cubicBezTo>
                  <a:cubicBezTo>
                    <a:pt x="91" y="52"/>
                    <a:pt x="88" y="55"/>
                    <a:pt x="88" y="58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47"/>
                    <a:pt x="81" y="44"/>
                    <a:pt x="78" y="44"/>
                  </a:cubicBezTo>
                  <a:cubicBezTo>
                    <a:pt x="75" y="44"/>
                    <a:pt x="72" y="47"/>
                    <a:pt x="72" y="50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43"/>
                    <a:pt x="65" y="40"/>
                    <a:pt x="62" y="40"/>
                  </a:cubicBezTo>
                  <a:cubicBezTo>
                    <a:pt x="59" y="40"/>
                    <a:pt x="56" y="43"/>
                    <a:pt x="56" y="46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5"/>
                    <a:pt x="49" y="12"/>
                    <a:pt x="46" y="12"/>
                  </a:cubicBezTo>
                  <a:cubicBezTo>
                    <a:pt x="43" y="12"/>
                    <a:pt x="40" y="15"/>
                    <a:pt x="40" y="18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32" y="54"/>
                    <a:pt x="21" y="45"/>
                    <a:pt x="17" y="49"/>
                  </a:cubicBezTo>
                  <a:cubicBezTo>
                    <a:pt x="12" y="54"/>
                    <a:pt x="23" y="66"/>
                    <a:pt x="39" y="92"/>
                  </a:cubicBezTo>
                  <a:cubicBezTo>
                    <a:pt x="46" y="104"/>
                    <a:pt x="55" y="112"/>
                    <a:pt x="70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Freeform 33"/>
            <p:cNvSpPr>
              <a:spLocks noEditPoints="1"/>
            </p:cNvSpPr>
            <p:nvPr/>
          </p:nvSpPr>
          <p:spPr bwMode="auto">
            <a:xfrm>
              <a:off x="3737053" y="2107975"/>
              <a:ext cx="255588" cy="303213"/>
            </a:xfrm>
            <a:custGeom>
              <a:avLst/>
              <a:gdLst>
                <a:gd name="T0" fmla="*/ 88 w 98"/>
                <a:gd name="T1" fmla="*/ 48 h 116"/>
                <a:gd name="T2" fmla="*/ 82 w 98"/>
                <a:gd name="T3" fmla="*/ 50 h 116"/>
                <a:gd name="T4" fmla="*/ 82 w 98"/>
                <a:gd name="T5" fmla="*/ 50 h 116"/>
                <a:gd name="T6" fmla="*/ 72 w 98"/>
                <a:gd name="T7" fmla="*/ 40 h 116"/>
                <a:gd name="T8" fmla="*/ 66 w 98"/>
                <a:gd name="T9" fmla="*/ 43 h 116"/>
                <a:gd name="T10" fmla="*/ 56 w 98"/>
                <a:gd name="T11" fmla="*/ 36 h 116"/>
                <a:gd name="T12" fmla="*/ 50 w 98"/>
                <a:gd name="T13" fmla="*/ 38 h 116"/>
                <a:gd name="T14" fmla="*/ 50 w 98"/>
                <a:gd name="T15" fmla="*/ 20 h 116"/>
                <a:gd name="T16" fmla="*/ 79 w 98"/>
                <a:gd name="T17" fmla="*/ 20 h 116"/>
                <a:gd name="T18" fmla="*/ 66 w 98"/>
                <a:gd name="T19" fmla="*/ 33 h 116"/>
                <a:gd name="T20" fmla="*/ 69 w 98"/>
                <a:gd name="T21" fmla="*/ 36 h 116"/>
                <a:gd name="T22" fmla="*/ 87 w 98"/>
                <a:gd name="T23" fmla="*/ 18 h 116"/>
                <a:gd name="T24" fmla="*/ 69 w 98"/>
                <a:gd name="T25" fmla="*/ 0 h 116"/>
                <a:gd name="T26" fmla="*/ 66 w 98"/>
                <a:gd name="T27" fmla="*/ 3 h 116"/>
                <a:gd name="T28" fmla="*/ 79 w 98"/>
                <a:gd name="T29" fmla="*/ 16 h 116"/>
                <a:gd name="T30" fmla="*/ 50 w 98"/>
                <a:gd name="T31" fmla="*/ 16 h 116"/>
                <a:gd name="T32" fmla="*/ 40 w 98"/>
                <a:gd name="T33" fmla="*/ 8 h 116"/>
                <a:gd name="T34" fmla="*/ 30 w 98"/>
                <a:gd name="T35" fmla="*/ 18 h 116"/>
                <a:gd name="T36" fmla="*/ 30 w 98"/>
                <a:gd name="T37" fmla="*/ 53 h 116"/>
                <a:gd name="T38" fmla="*/ 8 w 98"/>
                <a:gd name="T39" fmla="*/ 46 h 116"/>
                <a:gd name="T40" fmla="*/ 30 w 98"/>
                <a:gd name="T41" fmla="*/ 94 h 116"/>
                <a:gd name="T42" fmla="*/ 64 w 98"/>
                <a:gd name="T43" fmla="*/ 116 h 116"/>
                <a:gd name="T44" fmla="*/ 98 w 98"/>
                <a:gd name="T45" fmla="*/ 82 h 116"/>
                <a:gd name="T46" fmla="*/ 98 w 98"/>
                <a:gd name="T47" fmla="*/ 58 h 116"/>
                <a:gd name="T48" fmla="*/ 88 w 98"/>
                <a:gd name="T49" fmla="*/ 48 h 116"/>
                <a:gd name="T50" fmla="*/ 94 w 98"/>
                <a:gd name="T51" fmla="*/ 67 h 116"/>
                <a:gd name="T52" fmla="*/ 94 w 98"/>
                <a:gd name="T53" fmla="*/ 82 h 116"/>
                <a:gd name="T54" fmla="*/ 94 w 98"/>
                <a:gd name="T55" fmla="*/ 86 h 116"/>
                <a:gd name="T56" fmla="*/ 94 w 98"/>
                <a:gd name="T57" fmla="*/ 82 h 116"/>
                <a:gd name="T58" fmla="*/ 64 w 98"/>
                <a:gd name="T59" fmla="*/ 112 h 116"/>
                <a:gd name="T60" fmla="*/ 33 w 98"/>
                <a:gd name="T61" fmla="*/ 92 h 116"/>
                <a:gd name="T62" fmla="*/ 11 w 98"/>
                <a:gd name="T63" fmla="*/ 49 h 116"/>
                <a:gd name="T64" fmla="*/ 34 w 98"/>
                <a:gd name="T65" fmla="*/ 63 h 116"/>
                <a:gd name="T66" fmla="*/ 34 w 98"/>
                <a:gd name="T67" fmla="*/ 18 h 116"/>
                <a:gd name="T68" fmla="*/ 40 w 98"/>
                <a:gd name="T69" fmla="*/ 12 h 116"/>
                <a:gd name="T70" fmla="*/ 46 w 98"/>
                <a:gd name="T71" fmla="*/ 18 h 116"/>
                <a:gd name="T72" fmla="*/ 46 w 98"/>
                <a:gd name="T73" fmla="*/ 60 h 116"/>
                <a:gd name="T74" fmla="*/ 50 w 98"/>
                <a:gd name="T75" fmla="*/ 60 h 116"/>
                <a:gd name="T76" fmla="*/ 50 w 98"/>
                <a:gd name="T77" fmla="*/ 46 h 116"/>
                <a:gd name="T78" fmla="*/ 56 w 98"/>
                <a:gd name="T79" fmla="*/ 40 h 116"/>
                <a:gd name="T80" fmla="*/ 62 w 98"/>
                <a:gd name="T81" fmla="*/ 46 h 116"/>
                <a:gd name="T82" fmla="*/ 62 w 98"/>
                <a:gd name="T83" fmla="*/ 56 h 116"/>
                <a:gd name="T84" fmla="*/ 66 w 98"/>
                <a:gd name="T85" fmla="*/ 56 h 116"/>
                <a:gd name="T86" fmla="*/ 66 w 98"/>
                <a:gd name="T87" fmla="*/ 50 h 116"/>
                <a:gd name="T88" fmla="*/ 72 w 98"/>
                <a:gd name="T89" fmla="*/ 44 h 116"/>
                <a:gd name="T90" fmla="*/ 78 w 98"/>
                <a:gd name="T91" fmla="*/ 50 h 116"/>
                <a:gd name="T92" fmla="*/ 78 w 98"/>
                <a:gd name="T93" fmla="*/ 60 h 116"/>
                <a:gd name="T94" fmla="*/ 82 w 98"/>
                <a:gd name="T95" fmla="*/ 60 h 116"/>
                <a:gd name="T96" fmla="*/ 82 w 98"/>
                <a:gd name="T97" fmla="*/ 58 h 116"/>
                <a:gd name="T98" fmla="*/ 88 w 98"/>
                <a:gd name="T99" fmla="*/ 52 h 116"/>
                <a:gd name="T100" fmla="*/ 94 w 98"/>
                <a:gd name="T101" fmla="*/ 58 h 116"/>
                <a:gd name="T102" fmla="*/ 94 w 98"/>
                <a:gd name="T103" fmla="*/ 6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16">
                  <a:moveTo>
                    <a:pt x="88" y="48"/>
                  </a:moveTo>
                  <a:cubicBezTo>
                    <a:pt x="86" y="48"/>
                    <a:pt x="86" y="49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44"/>
                    <a:pt x="78" y="40"/>
                    <a:pt x="72" y="40"/>
                  </a:cubicBezTo>
                  <a:cubicBezTo>
                    <a:pt x="70" y="40"/>
                    <a:pt x="68" y="41"/>
                    <a:pt x="66" y="43"/>
                  </a:cubicBezTo>
                  <a:cubicBezTo>
                    <a:pt x="64" y="39"/>
                    <a:pt x="61" y="36"/>
                    <a:pt x="56" y="36"/>
                  </a:cubicBezTo>
                  <a:cubicBezTo>
                    <a:pt x="54" y="36"/>
                    <a:pt x="54" y="37"/>
                    <a:pt x="50" y="38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9" y="12"/>
                    <a:pt x="45" y="8"/>
                    <a:pt x="40" y="8"/>
                  </a:cubicBezTo>
                  <a:cubicBezTo>
                    <a:pt x="35" y="8"/>
                    <a:pt x="30" y="12"/>
                    <a:pt x="30" y="18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2" y="46"/>
                    <a:pt x="14" y="41"/>
                    <a:pt x="8" y="46"/>
                  </a:cubicBezTo>
                  <a:cubicBezTo>
                    <a:pt x="0" y="54"/>
                    <a:pt x="17" y="70"/>
                    <a:pt x="30" y="94"/>
                  </a:cubicBezTo>
                  <a:cubicBezTo>
                    <a:pt x="39" y="110"/>
                    <a:pt x="52" y="116"/>
                    <a:pt x="64" y="116"/>
                  </a:cubicBezTo>
                  <a:cubicBezTo>
                    <a:pt x="83" y="116"/>
                    <a:pt x="98" y="101"/>
                    <a:pt x="98" y="82"/>
                  </a:cubicBezTo>
                  <a:cubicBezTo>
                    <a:pt x="98" y="58"/>
                    <a:pt x="98" y="58"/>
                    <a:pt x="98" y="58"/>
                  </a:cubicBezTo>
                  <a:cubicBezTo>
                    <a:pt x="98" y="53"/>
                    <a:pt x="94" y="48"/>
                    <a:pt x="88" y="48"/>
                  </a:cubicBezTo>
                  <a:close/>
                  <a:moveTo>
                    <a:pt x="94" y="67"/>
                  </a:moveTo>
                  <a:cubicBezTo>
                    <a:pt x="94" y="82"/>
                    <a:pt x="94" y="82"/>
                    <a:pt x="94" y="82"/>
                  </a:cubicBezTo>
                  <a:cubicBezTo>
                    <a:pt x="94" y="82"/>
                    <a:pt x="94" y="86"/>
                    <a:pt x="94" y="86"/>
                  </a:cubicBezTo>
                  <a:cubicBezTo>
                    <a:pt x="94" y="86"/>
                    <a:pt x="94" y="82"/>
                    <a:pt x="94" y="82"/>
                  </a:cubicBezTo>
                  <a:cubicBezTo>
                    <a:pt x="94" y="98"/>
                    <a:pt x="81" y="112"/>
                    <a:pt x="64" y="112"/>
                  </a:cubicBezTo>
                  <a:cubicBezTo>
                    <a:pt x="49" y="112"/>
                    <a:pt x="41" y="104"/>
                    <a:pt x="33" y="92"/>
                  </a:cubicBezTo>
                  <a:cubicBezTo>
                    <a:pt x="18" y="66"/>
                    <a:pt x="6" y="54"/>
                    <a:pt x="11" y="49"/>
                  </a:cubicBezTo>
                  <a:cubicBezTo>
                    <a:pt x="15" y="45"/>
                    <a:pt x="26" y="54"/>
                    <a:pt x="34" y="63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5"/>
                    <a:pt x="37" y="12"/>
                    <a:pt x="40" y="12"/>
                  </a:cubicBezTo>
                  <a:cubicBezTo>
                    <a:pt x="43" y="12"/>
                    <a:pt x="46" y="15"/>
                    <a:pt x="46" y="18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0" y="43"/>
                    <a:pt x="53" y="40"/>
                    <a:pt x="56" y="40"/>
                  </a:cubicBezTo>
                  <a:cubicBezTo>
                    <a:pt x="59" y="40"/>
                    <a:pt x="62" y="43"/>
                    <a:pt x="62" y="4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47"/>
                    <a:pt x="69" y="44"/>
                    <a:pt x="72" y="44"/>
                  </a:cubicBezTo>
                  <a:cubicBezTo>
                    <a:pt x="75" y="44"/>
                    <a:pt x="78" y="47"/>
                    <a:pt x="78" y="5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55"/>
                    <a:pt x="85" y="52"/>
                    <a:pt x="88" y="52"/>
                  </a:cubicBezTo>
                  <a:cubicBezTo>
                    <a:pt x="91" y="52"/>
                    <a:pt x="94" y="55"/>
                    <a:pt x="94" y="58"/>
                  </a:cubicBezTo>
                  <a:lnTo>
                    <a:pt x="94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Freeform 34"/>
            <p:cNvSpPr>
              <a:spLocks noEditPoints="1"/>
            </p:cNvSpPr>
            <p:nvPr/>
          </p:nvSpPr>
          <p:spPr bwMode="auto">
            <a:xfrm>
              <a:off x="7419976" y="4191695"/>
              <a:ext cx="254000" cy="280988"/>
            </a:xfrm>
            <a:custGeom>
              <a:avLst/>
              <a:gdLst>
                <a:gd name="T0" fmla="*/ 66 w 98"/>
                <a:gd name="T1" fmla="*/ 104 h 108"/>
                <a:gd name="T2" fmla="*/ 94 w 98"/>
                <a:gd name="T3" fmla="*/ 74 h 108"/>
                <a:gd name="T4" fmla="*/ 94 w 98"/>
                <a:gd name="T5" fmla="*/ 74 h 108"/>
                <a:gd name="T6" fmla="*/ 94 w 98"/>
                <a:gd name="T7" fmla="*/ 59 h 108"/>
                <a:gd name="T8" fmla="*/ 94 w 98"/>
                <a:gd name="T9" fmla="*/ 50 h 108"/>
                <a:gd name="T10" fmla="*/ 88 w 98"/>
                <a:gd name="T11" fmla="*/ 44 h 108"/>
                <a:gd name="T12" fmla="*/ 82 w 98"/>
                <a:gd name="T13" fmla="*/ 50 h 108"/>
                <a:gd name="T14" fmla="*/ 82 w 98"/>
                <a:gd name="T15" fmla="*/ 52 h 108"/>
                <a:gd name="T16" fmla="*/ 78 w 98"/>
                <a:gd name="T17" fmla="*/ 52 h 108"/>
                <a:gd name="T18" fmla="*/ 78 w 98"/>
                <a:gd name="T19" fmla="*/ 42 h 108"/>
                <a:gd name="T20" fmla="*/ 72 w 98"/>
                <a:gd name="T21" fmla="*/ 36 h 108"/>
                <a:gd name="T22" fmla="*/ 66 w 98"/>
                <a:gd name="T23" fmla="*/ 42 h 108"/>
                <a:gd name="T24" fmla="*/ 66 w 98"/>
                <a:gd name="T25" fmla="*/ 48 h 108"/>
                <a:gd name="T26" fmla="*/ 62 w 98"/>
                <a:gd name="T27" fmla="*/ 48 h 108"/>
                <a:gd name="T28" fmla="*/ 62 w 98"/>
                <a:gd name="T29" fmla="*/ 38 h 108"/>
                <a:gd name="T30" fmla="*/ 56 w 98"/>
                <a:gd name="T31" fmla="*/ 32 h 108"/>
                <a:gd name="T32" fmla="*/ 50 w 98"/>
                <a:gd name="T33" fmla="*/ 38 h 108"/>
                <a:gd name="T34" fmla="*/ 50 w 98"/>
                <a:gd name="T35" fmla="*/ 52 h 108"/>
                <a:gd name="T36" fmla="*/ 46 w 98"/>
                <a:gd name="T37" fmla="*/ 52 h 108"/>
                <a:gd name="T38" fmla="*/ 46 w 98"/>
                <a:gd name="T39" fmla="*/ 10 h 108"/>
                <a:gd name="T40" fmla="*/ 40 w 98"/>
                <a:gd name="T41" fmla="*/ 4 h 108"/>
                <a:gd name="T42" fmla="*/ 34 w 98"/>
                <a:gd name="T43" fmla="*/ 10 h 108"/>
                <a:gd name="T44" fmla="*/ 34 w 98"/>
                <a:gd name="T45" fmla="*/ 55 h 108"/>
                <a:gd name="T46" fmla="*/ 11 w 98"/>
                <a:gd name="T47" fmla="*/ 41 h 108"/>
                <a:gd name="T48" fmla="*/ 33 w 98"/>
                <a:gd name="T49" fmla="*/ 84 h 108"/>
                <a:gd name="T50" fmla="*/ 62 w 98"/>
                <a:gd name="T51" fmla="*/ 104 h 108"/>
                <a:gd name="T52" fmla="*/ 62 w 98"/>
                <a:gd name="T53" fmla="*/ 68 h 108"/>
                <a:gd name="T54" fmla="*/ 49 w 98"/>
                <a:gd name="T55" fmla="*/ 81 h 108"/>
                <a:gd name="T56" fmla="*/ 46 w 98"/>
                <a:gd name="T57" fmla="*/ 78 h 108"/>
                <a:gd name="T58" fmla="*/ 64 w 98"/>
                <a:gd name="T59" fmla="*/ 60 h 108"/>
                <a:gd name="T60" fmla="*/ 82 w 98"/>
                <a:gd name="T61" fmla="*/ 78 h 108"/>
                <a:gd name="T62" fmla="*/ 79 w 98"/>
                <a:gd name="T63" fmla="*/ 81 h 108"/>
                <a:gd name="T64" fmla="*/ 66 w 98"/>
                <a:gd name="T65" fmla="*/ 68 h 108"/>
                <a:gd name="T66" fmla="*/ 66 w 98"/>
                <a:gd name="T67" fmla="*/ 104 h 108"/>
                <a:gd name="T68" fmla="*/ 98 w 98"/>
                <a:gd name="T69" fmla="*/ 74 h 108"/>
                <a:gd name="T70" fmla="*/ 64 w 98"/>
                <a:gd name="T71" fmla="*/ 108 h 108"/>
                <a:gd name="T72" fmla="*/ 30 w 98"/>
                <a:gd name="T73" fmla="*/ 86 h 108"/>
                <a:gd name="T74" fmla="*/ 8 w 98"/>
                <a:gd name="T75" fmla="*/ 38 h 108"/>
                <a:gd name="T76" fmla="*/ 30 w 98"/>
                <a:gd name="T77" fmla="*/ 45 h 108"/>
                <a:gd name="T78" fmla="*/ 30 w 98"/>
                <a:gd name="T79" fmla="*/ 45 h 108"/>
                <a:gd name="T80" fmla="*/ 30 w 98"/>
                <a:gd name="T81" fmla="*/ 10 h 108"/>
                <a:gd name="T82" fmla="*/ 40 w 98"/>
                <a:gd name="T83" fmla="*/ 0 h 108"/>
                <a:gd name="T84" fmla="*/ 50 w 98"/>
                <a:gd name="T85" fmla="*/ 10 h 108"/>
                <a:gd name="T86" fmla="*/ 50 w 98"/>
                <a:gd name="T87" fmla="*/ 30 h 108"/>
                <a:gd name="T88" fmla="*/ 56 w 98"/>
                <a:gd name="T89" fmla="*/ 28 h 108"/>
                <a:gd name="T90" fmla="*/ 66 w 98"/>
                <a:gd name="T91" fmla="*/ 35 h 108"/>
                <a:gd name="T92" fmla="*/ 72 w 98"/>
                <a:gd name="T93" fmla="*/ 32 h 108"/>
                <a:gd name="T94" fmla="*/ 82 w 98"/>
                <a:gd name="T95" fmla="*/ 42 h 108"/>
                <a:gd name="T96" fmla="*/ 82 w 98"/>
                <a:gd name="T97" fmla="*/ 42 h 108"/>
                <a:gd name="T98" fmla="*/ 88 w 98"/>
                <a:gd name="T99" fmla="*/ 40 h 108"/>
                <a:gd name="T100" fmla="*/ 98 w 98"/>
                <a:gd name="T101" fmla="*/ 50 h 108"/>
                <a:gd name="T102" fmla="*/ 98 w 98"/>
                <a:gd name="T103" fmla="*/ 7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08">
                  <a:moveTo>
                    <a:pt x="66" y="104"/>
                  </a:moveTo>
                  <a:cubicBezTo>
                    <a:pt x="82" y="103"/>
                    <a:pt x="94" y="89"/>
                    <a:pt x="94" y="74"/>
                  </a:cubicBezTo>
                  <a:cubicBezTo>
                    <a:pt x="94" y="74"/>
                    <a:pt x="94" y="83"/>
                    <a:pt x="94" y="74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47"/>
                    <a:pt x="92" y="44"/>
                    <a:pt x="88" y="44"/>
                  </a:cubicBezTo>
                  <a:cubicBezTo>
                    <a:pt x="85" y="44"/>
                    <a:pt x="82" y="47"/>
                    <a:pt x="82" y="50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9"/>
                    <a:pt x="76" y="36"/>
                    <a:pt x="72" y="36"/>
                  </a:cubicBezTo>
                  <a:cubicBezTo>
                    <a:pt x="69" y="36"/>
                    <a:pt x="66" y="39"/>
                    <a:pt x="66" y="42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5"/>
                    <a:pt x="60" y="32"/>
                    <a:pt x="56" y="32"/>
                  </a:cubicBezTo>
                  <a:cubicBezTo>
                    <a:pt x="53" y="32"/>
                    <a:pt x="50" y="35"/>
                    <a:pt x="50" y="38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7"/>
                    <a:pt x="44" y="4"/>
                    <a:pt x="40" y="4"/>
                  </a:cubicBezTo>
                  <a:cubicBezTo>
                    <a:pt x="37" y="4"/>
                    <a:pt x="34" y="7"/>
                    <a:pt x="34" y="10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26" y="46"/>
                    <a:pt x="15" y="37"/>
                    <a:pt x="11" y="41"/>
                  </a:cubicBezTo>
                  <a:cubicBezTo>
                    <a:pt x="6" y="46"/>
                    <a:pt x="18" y="58"/>
                    <a:pt x="33" y="84"/>
                  </a:cubicBezTo>
                  <a:cubicBezTo>
                    <a:pt x="40" y="95"/>
                    <a:pt x="48" y="103"/>
                    <a:pt x="62" y="104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79" y="81"/>
                    <a:pt x="79" y="81"/>
                    <a:pt x="79" y="81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104"/>
                    <a:pt x="66" y="104"/>
                    <a:pt x="66" y="104"/>
                  </a:cubicBezTo>
                  <a:close/>
                  <a:moveTo>
                    <a:pt x="98" y="74"/>
                  </a:moveTo>
                  <a:cubicBezTo>
                    <a:pt x="98" y="93"/>
                    <a:pt x="83" y="108"/>
                    <a:pt x="64" y="108"/>
                  </a:cubicBezTo>
                  <a:cubicBezTo>
                    <a:pt x="52" y="108"/>
                    <a:pt x="39" y="102"/>
                    <a:pt x="30" y="86"/>
                  </a:cubicBezTo>
                  <a:cubicBezTo>
                    <a:pt x="17" y="62"/>
                    <a:pt x="0" y="46"/>
                    <a:pt x="8" y="38"/>
                  </a:cubicBezTo>
                  <a:cubicBezTo>
                    <a:pt x="14" y="33"/>
                    <a:pt x="22" y="38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4"/>
                    <a:pt x="35" y="0"/>
                    <a:pt x="40" y="0"/>
                  </a:cubicBezTo>
                  <a:cubicBezTo>
                    <a:pt x="46" y="0"/>
                    <a:pt x="50" y="4"/>
                    <a:pt x="50" y="1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2" y="29"/>
                    <a:pt x="54" y="28"/>
                    <a:pt x="56" y="28"/>
                  </a:cubicBezTo>
                  <a:cubicBezTo>
                    <a:pt x="61" y="28"/>
                    <a:pt x="64" y="31"/>
                    <a:pt x="66" y="35"/>
                  </a:cubicBezTo>
                  <a:cubicBezTo>
                    <a:pt x="67" y="33"/>
                    <a:pt x="70" y="32"/>
                    <a:pt x="72" y="32"/>
                  </a:cubicBezTo>
                  <a:cubicBezTo>
                    <a:pt x="78" y="32"/>
                    <a:pt x="82" y="36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4" y="41"/>
                    <a:pt x="86" y="40"/>
                    <a:pt x="88" y="40"/>
                  </a:cubicBezTo>
                  <a:cubicBezTo>
                    <a:pt x="94" y="40"/>
                    <a:pt x="98" y="45"/>
                    <a:pt x="98" y="50"/>
                  </a:cubicBezTo>
                  <a:cubicBezTo>
                    <a:pt x="98" y="74"/>
                    <a:pt x="98" y="74"/>
                    <a:pt x="98" y="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" name="Freeform 35"/>
            <p:cNvSpPr>
              <a:spLocks noEditPoints="1"/>
            </p:cNvSpPr>
            <p:nvPr/>
          </p:nvSpPr>
          <p:spPr bwMode="auto">
            <a:xfrm>
              <a:off x="3619622" y="592634"/>
              <a:ext cx="254000" cy="280988"/>
            </a:xfrm>
            <a:custGeom>
              <a:avLst/>
              <a:gdLst>
                <a:gd name="T0" fmla="*/ 88 w 98"/>
                <a:gd name="T1" fmla="*/ 40 h 108"/>
                <a:gd name="T2" fmla="*/ 82 w 98"/>
                <a:gd name="T3" fmla="*/ 42 h 108"/>
                <a:gd name="T4" fmla="*/ 82 w 98"/>
                <a:gd name="T5" fmla="*/ 42 h 108"/>
                <a:gd name="T6" fmla="*/ 72 w 98"/>
                <a:gd name="T7" fmla="*/ 32 h 108"/>
                <a:gd name="T8" fmla="*/ 65 w 98"/>
                <a:gd name="T9" fmla="*/ 35 h 108"/>
                <a:gd name="T10" fmla="*/ 56 w 98"/>
                <a:gd name="T11" fmla="*/ 28 h 108"/>
                <a:gd name="T12" fmla="*/ 50 w 98"/>
                <a:gd name="T13" fmla="*/ 30 h 108"/>
                <a:gd name="T14" fmla="*/ 50 w 98"/>
                <a:gd name="T15" fmla="*/ 10 h 108"/>
                <a:gd name="T16" fmla="*/ 40 w 98"/>
                <a:gd name="T17" fmla="*/ 0 h 108"/>
                <a:gd name="T18" fmla="*/ 30 w 98"/>
                <a:gd name="T19" fmla="*/ 10 h 108"/>
                <a:gd name="T20" fmla="*/ 30 w 98"/>
                <a:gd name="T21" fmla="*/ 45 h 108"/>
                <a:gd name="T22" fmla="*/ 8 w 98"/>
                <a:gd name="T23" fmla="*/ 38 h 108"/>
                <a:gd name="T24" fmla="*/ 29 w 98"/>
                <a:gd name="T25" fmla="*/ 86 h 108"/>
                <a:gd name="T26" fmla="*/ 64 w 98"/>
                <a:gd name="T27" fmla="*/ 108 h 108"/>
                <a:gd name="T28" fmla="*/ 98 w 98"/>
                <a:gd name="T29" fmla="*/ 74 h 108"/>
                <a:gd name="T30" fmla="*/ 98 w 98"/>
                <a:gd name="T31" fmla="*/ 50 h 108"/>
                <a:gd name="T32" fmla="*/ 88 w 98"/>
                <a:gd name="T33" fmla="*/ 40 h 108"/>
                <a:gd name="T34" fmla="*/ 94 w 98"/>
                <a:gd name="T35" fmla="*/ 59 h 108"/>
                <a:gd name="T36" fmla="*/ 94 w 98"/>
                <a:gd name="T37" fmla="*/ 74 h 108"/>
                <a:gd name="T38" fmla="*/ 64 w 98"/>
                <a:gd name="T39" fmla="*/ 104 h 108"/>
                <a:gd name="T40" fmla="*/ 33 w 98"/>
                <a:gd name="T41" fmla="*/ 84 h 108"/>
                <a:gd name="T42" fmla="*/ 11 w 98"/>
                <a:gd name="T43" fmla="*/ 41 h 108"/>
                <a:gd name="T44" fmla="*/ 34 w 98"/>
                <a:gd name="T45" fmla="*/ 55 h 108"/>
                <a:gd name="T46" fmla="*/ 34 w 98"/>
                <a:gd name="T47" fmla="*/ 10 h 108"/>
                <a:gd name="T48" fmla="*/ 40 w 98"/>
                <a:gd name="T49" fmla="*/ 4 h 108"/>
                <a:gd name="T50" fmla="*/ 46 w 98"/>
                <a:gd name="T51" fmla="*/ 10 h 108"/>
                <a:gd name="T52" fmla="*/ 46 w 98"/>
                <a:gd name="T53" fmla="*/ 52 h 108"/>
                <a:gd name="T54" fmla="*/ 50 w 98"/>
                <a:gd name="T55" fmla="*/ 52 h 108"/>
                <a:gd name="T56" fmla="*/ 50 w 98"/>
                <a:gd name="T57" fmla="*/ 38 h 108"/>
                <a:gd name="T58" fmla="*/ 56 w 98"/>
                <a:gd name="T59" fmla="*/ 32 h 108"/>
                <a:gd name="T60" fmla="*/ 62 w 98"/>
                <a:gd name="T61" fmla="*/ 38 h 108"/>
                <a:gd name="T62" fmla="*/ 62 w 98"/>
                <a:gd name="T63" fmla="*/ 48 h 108"/>
                <a:gd name="T64" fmla="*/ 62 w 98"/>
                <a:gd name="T65" fmla="*/ 84 h 108"/>
                <a:gd name="T66" fmla="*/ 49 w 98"/>
                <a:gd name="T67" fmla="*/ 71 h 108"/>
                <a:gd name="T68" fmla="*/ 46 w 98"/>
                <a:gd name="T69" fmla="*/ 74 h 108"/>
                <a:gd name="T70" fmla="*/ 64 w 98"/>
                <a:gd name="T71" fmla="*/ 92 h 108"/>
                <a:gd name="T72" fmla="*/ 82 w 98"/>
                <a:gd name="T73" fmla="*/ 74 h 108"/>
                <a:gd name="T74" fmla="*/ 79 w 98"/>
                <a:gd name="T75" fmla="*/ 71 h 108"/>
                <a:gd name="T76" fmla="*/ 66 w 98"/>
                <a:gd name="T77" fmla="*/ 84 h 108"/>
                <a:gd name="T78" fmla="*/ 66 w 98"/>
                <a:gd name="T79" fmla="*/ 48 h 108"/>
                <a:gd name="T80" fmla="*/ 66 w 98"/>
                <a:gd name="T81" fmla="*/ 42 h 108"/>
                <a:gd name="T82" fmla="*/ 72 w 98"/>
                <a:gd name="T83" fmla="*/ 36 h 108"/>
                <a:gd name="T84" fmla="*/ 78 w 98"/>
                <a:gd name="T85" fmla="*/ 42 h 108"/>
                <a:gd name="T86" fmla="*/ 78 w 98"/>
                <a:gd name="T87" fmla="*/ 52 h 108"/>
                <a:gd name="T88" fmla="*/ 82 w 98"/>
                <a:gd name="T89" fmla="*/ 52 h 108"/>
                <a:gd name="T90" fmla="*/ 82 w 98"/>
                <a:gd name="T91" fmla="*/ 50 h 108"/>
                <a:gd name="T92" fmla="*/ 88 w 98"/>
                <a:gd name="T93" fmla="*/ 44 h 108"/>
                <a:gd name="T94" fmla="*/ 94 w 98"/>
                <a:gd name="T95" fmla="*/ 50 h 108"/>
                <a:gd name="T96" fmla="*/ 94 w 98"/>
                <a:gd name="T97" fmla="*/ 5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08">
                  <a:moveTo>
                    <a:pt x="88" y="40"/>
                  </a:moveTo>
                  <a:cubicBezTo>
                    <a:pt x="86" y="40"/>
                    <a:pt x="82" y="41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36"/>
                    <a:pt x="78" y="32"/>
                    <a:pt x="72" y="32"/>
                  </a:cubicBezTo>
                  <a:cubicBezTo>
                    <a:pt x="70" y="32"/>
                    <a:pt x="67" y="33"/>
                    <a:pt x="65" y="35"/>
                  </a:cubicBezTo>
                  <a:cubicBezTo>
                    <a:pt x="64" y="31"/>
                    <a:pt x="60" y="28"/>
                    <a:pt x="56" y="28"/>
                  </a:cubicBezTo>
                  <a:cubicBezTo>
                    <a:pt x="54" y="28"/>
                    <a:pt x="50" y="29"/>
                    <a:pt x="50" y="3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34" y="0"/>
                    <a:pt x="30" y="4"/>
                    <a:pt x="30" y="10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22" y="38"/>
                    <a:pt x="13" y="33"/>
                    <a:pt x="8" y="38"/>
                  </a:cubicBezTo>
                  <a:cubicBezTo>
                    <a:pt x="0" y="46"/>
                    <a:pt x="16" y="62"/>
                    <a:pt x="29" y="86"/>
                  </a:cubicBezTo>
                  <a:cubicBezTo>
                    <a:pt x="39" y="102"/>
                    <a:pt x="52" y="108"/>
                    <a:pt x="64" y="108"/>
                  </a:cubicBezTo>
                  <a:cubicBezTo>
                    <a:pt x="83" y="108"/>
                    <a:pt x="98" y="93"/>
                    <a:pt x="98" y="74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8" y="45"/>
                    <a:pt x="94" y="40"/>
                    <a:pt x="88" y="40"/>
                  </a:cubicBezTo>
                  <a:close/>
                  <a:moveTo>
                    <a:pt x="94" y="59"/>
                  </a:moveTo>
                  <a:cubicBezTo>
                    <a:pt x="94" y="74"/>
                    <a:pt x="94" y="74"/>
                    <a:pt x="94" y="74"/>
                  </a:cubicBezTo>
                  <a:cubicBezTo>
                    <a:pt x="94" y="90"/>
                    <a:pt x="81" y="104"/>
                    <a:pt x="64" y="104"/>
                  </a:cubicBezTo>
                  <a:cubicBezTo>
                    <a:pt x="49" y="104"/>
                    <a:pt x="40" y="96"/>
                    <a:pt x="33" y="84"/>
                  </a:cubicBezTo>
                  <a:cubicBezTo>
                    <a:pt x="17" y="58"/>
                    <a:pt x="6" y="46"/>
                    <a:pt x="11" y="41"/>
                  </a:cubicBezTo>
                  <a:cubicBezTo>
                    <a:pt x="15" y="37"/>
                    <a:pt x="26" y="46"/>
                    <a:pt x="34" y="55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7"/>
                    <a:pt x="37" y="4"/>
                    <a:pt x="40" y="4"/>
                  </a:cubicBezTo>
                  <a:cubicBezTo>
                    <a:pt x="43" y="4"/>
                    <a:pt x="46" y="7"/>
                    <a:pt x="46" y="10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5"/>
                    <a:pt x="53" y="32"/>
                    <a:pt x="56" y="32"/>
                  </a:cubicBezTo>
                  <a:cubicBezTo>
                    <a:pt x="59" y="32"/>
                    <a:pt x="62" y="35"/>
                    <a:pt x="62" y="3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84"/>
                    <a:pt x="62" y="84"/>
                    <a:pt x="62" y="84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64" y="92"/>
                    <a:pt x="64" y="92"/>
                    <a:pt x="64" y="92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39"/>
                    <a:pt x="69" y="36"/>
                    <a:pt x="72" y="36"/>
                  </a:cubicBezTo>
                  <a:cubicBezTo>
                    <a:pt x="75" y="36"/>
                    <a:pt x="78" y="39"/>
                    <a:pt x="78" y="42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47"/>
                    <a:pt x="85" y="44"/>
                    <a:pt x="88" y="44"/>
                  </a:cubicBezTo>
                  <a:cubicBezTo>
                    <a:pt x="91" y="44"/>
                    <a:pt x="94" y="47"/>
                    <a:pt x="94" y="50"/>
                  </a:cubicBezTo>
                  <a:lnTo>
                    <a:pt x="94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Freeform 36"/>
            <p:cNvSpPr>
              <a:spLocks noEditPoints="1"/>
            </p:cNvSpPr>
            <p:nvPr/>
          </p:nvSpPr>
          <p:spPr bwMode="auto">
            <a:xfrm>
              <a:off x="9288155" y="3676336"/>
              <a:ext cx="255588" cy="280988"/>
            </a:xfrm>
            <a:custGeom>
              <a:avLst/>
              <a:gdLst>
                <a:gd name="T0" fmla="*/ 64 w 98"/>
                <a:gd name="T1" fmla="*/ 104 h 108"/>
                <a:gd name="T2" fmla="*/ 94 w 98"/>
                <a:gd name="T3" fmla="*/ 74 h 108"/>
                <a:gd name="T4" fmla="*/ 94 w 98"/>
                <a:gd name="T5" fmla="*/ 74 h 108"/>
                <a:gd name="T6" fmla="*/ 94 w 98"/>
                <a:gd name="T7" fmla="*/ 59 h 108"/>
                <a:gd name="T8" fmla="*/ 94 w 98"/>
                <a:gd name="T9" fmla="*/ 50 h 108"/>
                <a:gd name="T10" fmla="*/ 88 w 98"/>
                <a:gd name="T11" fmla="*/ 44 h 108"/>
                <a:gd name="T12" fmla="*/ 82 w 98"/>
                <a:gd name="T13" fmla="*/ 50 h 108"/>
                <a:gd name="T14" fmla="*/ 82 w 98"/>
                <a:gd name="T15" fmla="*/ 52 h 108"/>
                <a:gd name="T16" fmla="*/ 78 w 98"/>
                <a:gd name="T17" fmla="*/ 52 h 108"/>
                <a:gd name="T18" fmla="*/ 78 w 98"/>
                <a:gd name="T19" fmla="*/ 42 h 108"/>
                <a:gd name="T20" fmla="*/ 72 w 98"/>
                <a:gd name="T21" fmla="*/ 36 h 108"/>
                <a:gd name="T22" fmla="*/ 66 w 98"/>
                <a:gd name="T23" fmla="*/ 42 h 108"/>
                <a:gd name="T24" fmla="*/ 66 w 98"/>
                <a:gd name="T25" fmla="*/ 48 h 108"/>
                <a:gd name="T26" fmla="*/ 62 w 98"/>
                <a:gd name="T27" fmla="*/ 48 h 108"/>
                <a:gd name="T28" fmla="*/ 62 w 98"/>
                <a:gd name="T29" fmla="*/ 38 h 108"/>
                <a:gd name="T30" fmla="*/ 56 w 98"/>
                <a:gd name="T31" fmla="*/ 32 h 108"/>
                <a:gd name="T32" fmla="*/ 50 w 98"/>
                <a:gd name="T33" fmla="*/ 38 h 108"/>
                <a:gd name="T34" fmla="*/ 50 w 98"/>
                <a:gd name="T35" fmla="*/ 52 h 108"/>
                <a:gd name="T36" fmla="*/ 46 w 98"/>
                <a:gd name="T37" fmla="*/ 52 h 108"/>
                <a:gd name="T38" fmla="*/ 46 w 98"/>
                <a:gd name="T39" fmla="*/ 10 h 108"/>
                <a:gd name="T40" fmla="*/ 40 w 98"/>
                <a:gd name="T41" fmla="*/ 4 h 108"/>
                <a:gd name="T42" fmla="*/ 34 w 98"/>
                <a:gd name="T43" fmla="*/ 10 h 108"/>
                <a:gd name="T44" fmla="*/ 34 w 98"/>
                <a:gd name="T45" fmla="*/ 55 h 108"/>
                <a:gd name="T46" fmla="*/ 11 w 98"/>
                <a:gd name="T47" fmla="*/ 41 h 108"/>
                <a:gd name="T48" fmla="*/ 33 w 98"/>
                <a:gd name="T49" fmla="*/ 84 h 108"/>
                <a:gd name="T50" fmla="*/ 64 w 98"/>
                <a:gd name="T51" fmla="*/ 104 h 108"/>
                <a:gd name="T52" fmla="*/ 64 w 98"/>
                <a:gd name="T53" fmla="*/ 104 h 108"/>
                <a:gd name="T54" fmla="*/ 98 w 98"/>
                <a:gd name="T55" fmla="*/ 74 h 108"/>
                <a:gd name="T56" fmla="*/ 64 w 98"/>
                <a:gd name="T57" fmla="*/ 108 h 108"/>
                <a:gd name="T58" fmla="*/ 30 w 98"/>
                <a:gd name="T59" fmla="*/ 86 h 108"/>
                <a:gd name="T60" fmla="*/ 8 w 98"/>
                <a:gd name="T61" fmla="*/ 38 h 108"/>
                <a:gd name="T62" fmla="*/ 30 w 98"/>
                <a:gd name="T63" fmla="*/ 45 h 108"/>
                <a:gd name="T64" fmla="*/ 30 w 98"/>
                <a:gd name="T65" fmla="*/ 45 h 108"/>
                <a:gd name="T66" fmla="*/ 30 w 98"/>
                <a:gd name="T67" fmla="*/ 10 h 108"/>
                <a:gd name="T68" fmla="*/ 40 w 98"/>
                <a:gd name="T69" fmla="*/ 0 h 108"/>
                <a:gd name="T70" fmla="*/ 50 w 98"/>
                <a:gd name="T71" fmla="*/ 10 h 108"/>
                <a:gd name="T72" fmla="*/ 50 w 98"/>
                <a:gd name="T73" fmla="*/ 30 h 108"/>
                <a:gd name="T74" fmla="*/ 56 w 98"/>
                <a:gd name="T75" fmla="*/ 28 h 108"/>
                <a:gd name="T76" fmla="*/ 66 w 98"/>
                <a:gd name="T77" fmla="*/ 35 h 108"/>
                <a:gd name="T78" fmla="*/ 72 w 98"/>
                <a:gd name="T79" fmla="*/ 32 h 108"/>
                <a:gd name="T80" fmla="*/ 82 w 98"/>
                <a:gd name="T81" fmla="*/ 42 h 108"/>
                <a:gd name="T82" fmla="*/ 82 w 98"/>
                <a:gd name="T83" fmla="*/ 42 h 108"/>
                <a:gd name="T84" fmla="*/ 88 w 98"/>
                <a:gd name="T85" fmla="*/ 40 h 108"/>
                <a:gd name="T86" fmla="*/ 98 w 98"/>
                <a:gd name="T87" fmla="*/ 50 h 108"/>
                <a:gd name="T88" fmla="*/ 98 w 98"/>
                <a:gd name="T89" fmla="*/ 7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08">
                  <a:moveTo>
                    <a:pt x="64" y="104"/>
                  </a:moveTo>
                  <a:cubicBezTo>
                    <a:pt x="81" y="104"/>
                    <a:pt x="94" y="90"/>
                    <a:pt x="94" y="74"/>
                  </a:cubicBezTo>
                  <a:cubicBezTo>
                    <a:pt x="94" y="74"/>
                    <a:pt x="94" y="83"/>
                    <a:pt x="94" y="74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47"/>
                    <a:pt x="92" y="44"/>
                    <a:pt x="88" y="44"/>
                  </a:cubicBezTo>
                  <a:cubicBezTo>
                    <a:pt x="85" y="44"/>
                    <a:pt x="82" y="47"/>
                    <a:pt x="82" y="50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9"/>
                    <a:pt x="76" y="36"/>
                    <a:pt x="72" y="36"/>
                  </a:cubicBezTo>
                  <a:cubicBezTo>
                    <a:pt x="69" y="36"/>
                    <a:pt x="66" y="39"/>
                    <a:pt x="66" y="42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5"/>
                    <a:pt x="60" y="32"/>
                    <a:pt x="56" y="32"/>
                  </a:cubicBezTo>
                  <a:cubicBezTo>
                    <a:pt x="53" y="32"/>
                    <a:pt x="50" y="35"/>
                    <a:pt x="50" y="38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7"/>
                    <a:pt x="44" y="4"/>
                    <a:pt x="40" y="4"/>
                  </a:cubicBezTo>
                  <a:cubicBezTo>
                    <a:pt x="37" y="4"/>
                    <a:pt x="34" y="7"/>
                    <a:pt x="34" y="10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26" y="46"/>
                    <a:pt x="15" y="37"/>
                    <a:pt x="11" y="41"/>
                  </a:cubicBezTo>
                  <a:cubicBezTo>
                    <a:pt x="6" y="46"/>
                    <a:pt x="18" y="58"/>
                    <a:pt x="33" y="84"/>
                  </a:cubicBezTo>
                  <a:cubicBezTo>
                    <a:pt x="40" y="96"/>
                    <a:pt x="49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lose/>
                  <a:moveTo>
                    <a:pt x="98" y="74"/>
                  </a:moveTo>
                  <a:cubicBezTo>
                    <a:pt x="98" y="93"/>
                    <a:pt x="83" y="108"/>
                    <a:pt x="64" y="108"/>
                  </a:cubicBezTo>
                  <a:cubicBezTo>
                    <a:pt x="52" y="108"/>
                    <a:pt x="39" y="102"/>
                    <a:pt x="30" y="86"/>
                  </a:cubicBezTo>
                  <a:cubicBezTo>
                    <a:pt x="17" y="62"/>
                    <a:pt x="0" y="46"/>
                    <a:pt x="8" y="38"/>
                  </a:cubicBezTo>
                  <a:cubicBezTo>
                    <a:pt x="14" y="33"/>
                    <a:pt x="22" y="38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4"/>
                    <a:pt x="35" y="0"/>
                    <a:pt x="40" y="0"/>
                  </a:cubicBezTo>
                  <a:cubicBezTo>
                    <a:pt x="46" y="0"/>
                    <a:pt x="50" y="4"/>
                    <a:pt x="50" y="1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2" y="29"/>
                    <a:pt x="54" y="28"/>
                    <a:pt x="56" y="28"/>
                  </a:cubicBezTo>
                  <a:cubicBezTo>
                    <a:pt x="61" y="28"/>
                    <a:pt x="64" y="31"/>
                    <a:pt x="66" y="35"/>
                  </a:cubicBezTo>
                  <a:cubicBezTo>
                    <a:pt x="67" y="33"/>
                    <a:pt x="70" y="32"/>
                    <a:pt x="72" y="32"/>
                  </a:cubicBezTo>
                  <a:cubicBezTo>
                    <a:pt x="78" y="32"/>
                    <a:pt x="82" y="36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4" y="41"/>
                    <a:pt x="86" y="40"/>
                    <a:pt x="88" y="40"/>
                  </a:cubicBezTo>
                  <a:cubicBezTo>
                    <a:pt x="94" y="40"/>
                    <a:pt x="98" y="45"/>
                    <a:pt x="98" y="50"/>
                  </a:cubicBezTo>
                  <a:cubicBezTo>
                    <a:pt x="98" y="74"/>
                    <a:pt x="98" y="74"/>
                    <a:pt x="98" y="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Freeform 37"/>
            <p:cNvSpPr>
              <a:spLocks noEditPoints="1"/>
            </p:cNvSpPr>
            <p:nvPr/>
          </p:nvSpPr>
          <p:spPr bwMode="auto">
            <a:xfrm>
              <a:off x="320572" y="184483"/>
              <a:ext cx="254000" cy="322263"/>
            </a:xfrm>
            <a:custGeom>
              <a:avLst/>
              <a:gdLst>
                <a:gd name="T0" fmla="*/ 66 w 98"/>
                <a:gd name="T1" fmla="*/ 26 h 124"/>
                <a:gd name="T2" fmla="*/ 14 w 98"/>
                <a:gd name="T3" fmla="*/ 26 h 124"/>
                <a:gd name="T4" fmla="*/ 26 w 98"/>
                <a:gd name="T5" fmla="*/ 43 h 124"/>
                <a:gd name="T6" fmla="*/ 40 w 98"/>
                <a:gd name="T7" fmla="*/ 4 h 124"/>
                <a:gd name="T8" fmla="*/ 57 w 98"/>
                <a:gd name="T9" fmla="*/ 40 h 124"/>
                <a:gd name="T10" fmla="*/ 61 w 98"/>
                <a:gd name="T11" fmla="*/ 41 h 124"/>
                <a:gd name="T12" fmla="*/ 58 w 98"/>
                <a:gd name="T13" fmla="*/ 26 h 124"/>
                <a:gd name="T14" fmla="*/ 22 w 98"/>
                <a:gd name="T15" fmla="*/ 26 h 124"/>
                <a:gd name="T16" fmla="*/ 26 w 98"/>
                <a:gd name="T17" fmla="*/ 26 h 124"/>
                <a:gd name="T18" fmla="*/ 54 w 98"/>
                <a:gd name="T19" fmla="*/ 26 h 124"/>
                <a:gd name="T20" fmla="*/ 54 w 98"/>
                <a:gd name="T21" fmla="*/ 37 h 124"/>
                <a:gd name="T22" fmla="*/ 94 w 98"/>
                <a:gd name="T23" fmla="*/ 90 h 124"/>
                <a:gd name="T24" fmla="*/ 94 w 98"/>
                <a:gd name="T25" fmla="*/ 75 h 124"/>
                <a:gd name="T26" fmla="*/ 88 w 98"/>
                <a:gd name="T27" fmla="*/ 60 h 124"/>
                <a:gd name="T28" fmla="*/ 82 w 98"/>
                <a:gd name="T29" fmla="*/ 68 h 124"/>
                <a:gd name="T30" fmla="*/ 78 w 98"/>
                <a:gd name="T31" fmla="*/ 58 h 124"/>
                <a:gd name="T32" fmla="*/ 66 w 98"/>
                <a:gd name="T33" fmla="*/ 58 h 124"/>
                <a:gd name="T34" fmla="*/ 62 w 98"/>
                <a:gd name="T35" fmla="*/ 64 h 124"/>
                <a:gd name="T36" fmla="*/ 56 w 98"/>
                <a:gd name="T37" fmla="*/ 48 h 124"/>
                <a:gd name="T38" fmla="*/ 50 w 98"/>
                <a:gd name="T39" fmla="*/ 68 h 124"/>
                <a:gd name="T40" fmla="*/ 46 w 98"/>
                <a:gd name="T41" fmla="*/ 26 h 124"/>
                <a:gd name="T42" fmla="*/ 34 w 98"/>
                <a:gd name="T43" fmla="*/ 26 h 124"/>
                <a:gd name="T44" fmla="*/ 11 w 98"/>
                <a:gd name="T45" fmla="*/ 57 h 124"/>
                <a:gd name="T46" fmla="*/ 64 w 98"/>
                <a:gd name="T47" fmla="*/ 120 h 124"/>
                <a:gd name="T48" fmla="*/ 64 w 98"/>
                <a:gd name="T49" fmla="*/ 124 h 124"/>
                <a:gd name="T50" fmla="*/ 8 w 98"/>
                <a:gd name="T51" fmla="*/ 54 h 124"/>
                <a:gd name="T52" fmla="*/ 30 w 98"/>
                <a:gd name="T53" fmla="*/ 61 h 124"/>
                <a:gd name="T54" fmla="*/ 40 w 98"/>
                <a:gd name="T55" fmla="*/ 16 h 124"/>
                <a:gd name="T56" fmla="*/ 50 w 98"/>
                <a:gd name="T57" fmla="*/ 46 h 124"/>
                <a:gd name="T58" fmla="*/ 66 w 98"/>
                <a:gd name="T59" fmla="*/ 51 h 124"/>
                <a:gd name="T60" fmla="*/ 82 w 98"/>
                <a:gd name="T61" fmla="*/ 58 h 124"/>
                <a:gd name="T62" fmla="*/ 88 w 98"/>
                <a:gd name="T63" fmla="*/ 56 h 124"/>
                <a:gd name="T64" fmla="*/ 98 w 98"/>
                <a:gd name="T65" fmla="*/ 9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24">
                  <a:moveTo>
                    <a:pt x="61" y="41"/>
                  </a:moveTo>
                  <a:cubicBezTo>
                    <a:pt x="64" y="37"/>
                    <a:pt x="66" y="32"/>
                    <a:pt x="66" y="26"/>
                  </a:cubicBezTo>
                  <a:cubicBezTo>
                    <a:pt x="66" y="12"/>
                    <a:pt x="55" y="0"/>
                    <a:pt x="40" y="0"/>
                  </a:cubicBezTo>
                  <a:cubicBezTo>
                    <a:pt x="26" y="0"/>
                    <a:pt x="14" y="12"/>
                    <a:pt x="14" y="26"/>
                  </a:cubicBezTo>
                  <a:cubicBezTo>
                    <a:pt x="14" y="35"/>
                    <a:pt x="19" y="43"/>
                    <a:pt x="26" y="48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1" y="39"/>
                    <a:pt x="18" y="33"/>
                    <a:pt x="18" y="26"/>
                  </a:cubicBezTo>
                  <a:cubicBezTo>
                    <a:pt x="18" y="14"/>
                    <a:pt x="28" y="4"/>
                    <a:pt x="40" y="4"/>
                  </a:cubicBezTo>
                  <a:cubicBezTo>
                    <a:pt x="52" y="4"/>
                    <a:pt x="62" y="14"/>
                    <a:pt x="62" y="26"/>
                  </a:cubicBezTo>
                  <a:cubicBezTo>
                    <a:pt x="62" y="31"/>
                    <a:pt x="60" y="36"/>
                    <a:pt x="57" y="40"/>
                  </a:cubicBezTo>
                  <a:cubicBezTo>
                    <a:pt x="59" y="40"/>
                    <a:pt x="60" y="40"/>
                    <a:pt x="61" y="41"/>
                  </a:cubicBezTo>
                  <a:cubicBezTo>
                    <a:pt x="61" y="41"/>
                    <a:pt x="61" y="41"/>
                    <a:pt x="61" y="41"/>
                  </a:cubicBezTo>
                  <a:close/>
                  <a:moveTo>
                    <a:pt x="54" y="37"/>
                  </a:moveTo>
                  <a:cubicBezTo>
                    <a:pt x="57" y="34"/>
                    <a:pt x="58" y="30"/>
                    <a:pt x="58" y="26"/>
                  </a:cubicBezTo>
                  <a:cubicBezTo>
                    <a:pt x="58" y="16"/>
                    <a:pt x="50" y="8"/>
                    <a:pt x="40" y="8"/>
                  </a:cubicBezTo>
                  <a:cubicBezTo>
                    <a:pt x="30" y="8"/>
                    <a:pt x="22" y="16"/>
                    <a:pt x="22" y="26"/>
                  </a:cubicBezTo>
                  <a:cubicBezTo>
                    <a:pt x="22" y="30"/>
                    <a:pt x="24" y="34"/>
                    <a:pt x="26" y="3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18"/>
                    <a:pt x="33" y="12"/>
                    <a:pt x="40" y="12"/>
                  </a:cubicBezTo>
                  <a:cubicBezTo>
                    <a:pt x="48" y="12"/>
                    <a:pt x="54" y="18"/>
                    <a:pt x="54" y="2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lose/>
                  <a:moveTo>
                    <a:pt x="64" y="120"/>
                  </a:moveTo>
                  <a:cubicBezTo>
                    <a:pt x="81" y="120"/>
                    <a:pt x="94" y="106"/>
                    <a:pt x="94" y="90"/>
                  </a:cubicBezTo>
                  <a:cubicBezTo>
                    <a:pt x="94" y="90"/>
                    <a:pt x="94" y="99"/>
                    <a:pt x="94" y="90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4" y="66"/>
                    <a:pt x="94" y="66"/>
                    <a:pt x="94" y="66"/>
                  </a:cubicBezTo>
                  <a:cubicBezTo>
                    <a:pt x="94" y="63"/>
                    <a:pt x="92" y="60"/>
                    <a:pt x="88" y="60"/>
                  </a:cubicBezTo>
                  <a:cubicBezTo>
                    <a:pt x="85" y="60"/>
                    <a:pt x="82" y="63"/>
                    <a:pt x="82" y="66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55"/>
                    <a:pt x="76" y="52"/>
                    <a:pt x="72" y="52"/>
                  </a:cubicBezTo>
                  <a:cubicBezTo>
                    <a:pt x="69" y="52"/>
                    <a:pt x="66" y="55"/>
                    <a:pt x="66" y="58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1"/>
                    <a:pt x="60" y="48"/>
                    <a:pt x="56" y="48"/>
                  </a:cubicBezTo>
                  <a:cubicBezTo>
                    <a:pt x="53" y="48"/>
                    <a:pt x="50" y="51"/>
                    <a:pt x="50" y="54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3"/>
                    <a:pt x="44" y="20"/>
                    <a:pt x="40" y="20"/>
                  </a:cubicBezTo>
                  <a:cubicBezTo>
                    <a:pt x="37" y="20"/>
                    <a:pt x="34" y="23"/>
                    <a:pt x="34" y="26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26" y="62"/>
                    <a:pt x="15" y="53"/>
                    <a:pt x="11" y="57"/>
                  </a:cubicBezTo>
                  <a:cubicBezTo>
                    <a:pt x="6" y="62"/>
                    <a:pt x="18" y="74"/>
                    <a:pt x="33" y="100"/>
                  </a:cubicBezTo>
                  <a:cubicBezTo>
                    <a:pt x="40" y="112"/>
                    <a:pt x="49" y="120"/>
                    <a:pt x="64" y="120"/>
                  </a:cubicBezTo>
                  <a:close/>
                  <a:moveTo>
                    <a:pt x="98" y="90"/>
                  </a:moveTo>
                  <a:cubicBezTo>
                    <a:pt x="98" y="109"/>
                    <a:pt x="83" y="124"/>
                    <a:pt x="64" y="124"/>
                  </a:cubicBezTo>
                  <a:cubicBezTo>
                    <a:pt x="52" y="124"/>
                    <a:pt x="39" y="118"/>
                    <a:pt x="30" y="102"/>
                  </a:cubicBezTo>
                  <a:cubicBezTo>
                    <a:pt x="17" y="78"/>
                    <a:pt x="0" y="62"/>
                    <a:pt x="8" y="54"/>
                  </a:cubicBezTo>
                  <a:cubicBezTo>
                    <a:pt x="14" y="49"/>
                    <a:pt x="22" y="54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0"/>
                    <a:pt x="35" y="16"/>
                    <a:pt x="40" y="16"/>
                  </a:cubicBezTo>
                  <a:cubicBezTo>
                    <a:pt x="46" y="16"/>
                    <a:pt x="50" y="20"/>
                    <a:pt x="50" y="2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5"/>
                    <a:pt x="54" y="44"/>
                    <a:pt x="56" y="44"/>
                  </a:cubicBezTo>
                  <a:cubicBezTo>
                    <a:pt x="61" y="44"/>
                    <a:pt x="64" y="47"/>
                    <a:pt x="66" y="51"/>
                  </a:cubicBezTo>
                  <a:cubicBezTo>
                    <a:pt x="67" y="49"/>
                    <a:pt x="70" y="48"/>
                    <a:pt x="72" y="48"/>
                  </a:cubicBezTo>
                  <a:cubicBezTo>
                    <a:pt x="78" y="48"/>
                    <a:pt x="82" y="52"/>
                    <a:pt x="82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4" y="57"/>
                    <a:pt x="86" y="56"/>
                    <a:pt x="88" y="56"/>
                  </a:cubicBezTo>
                  <a:cubicBezTo>
                    <a:pt x="94" y="56"/>
                    <a:pt x="98" y="61"/>
                    <a:pt x="98" y="66"/>
                  </a:cubicBezTo>
                  <a:cubicBezTo>
                    <a:pt x="98" y="90"/>
                    <a:pt x="98" y="90"/>
                    <a:pt x="98" y="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eform 38"/>
            <p:cNvSpPr>
              <a:spLocks noEditPoints="1"/>
            </p:cNvSpPr>
            <p:nvPr/>
          </p:nvSpPr>
          <p:spPr bwMode="auto">
            <a:xfrm>
              <a:off x="8269432" y="4112575"/>
              <a:ext cx="254000" cy="303213"/>
            </a:xfrm>
            <a:custGeom>
              <a:avLst/>
              <a:gdLst>
                <a:gd name="T0" fmla="*/ 54 w 98"/>
                <a:gd name="T1" fmla="*/ 29 h 116"/>
                <a:gd name="T2" fmla="*/ 58 w 98"/>
                <a:gd name="T3" fmla="*/ 18 h 116"/>
                <a:gd name="T4" fmla="*/ 40 w 98"/>
                <a:gd name="T5" fmla="*/ 0 h 116"/>
                <a:gd name="T6" fmla="*/ 22 w 98"/>
                <a:gd name="T7" fmla="*/ 18 h 116"/>
                <a:gd name="T8" fmla="*/ 26 w 98"/>
                <a:gd name="T9" fmla="*/ 29 h 116"/>
                <a:gd name="T10" fmla="*/ 26 w 98"/>
                <a:gd name="T11" fmla="*/ 18 h 116"/>
                <a:gd name="T12" fmla="*/ 40 w 98"/>
                <a:gd name="T13" fmla="*/ 4 h 116"/>
                <a:gd name="T14" fmla="*/ 54 w 98"/>
                <a:gd name="T15" fmla="*/ 18 h 116"/>
                <a:gd name="T16" fmla="*/ 54 w 98"/>
                <a:gd name="T17" fmla="*/ 29 h 116"/>
                <a:gd name="T18" fmla="*/ 54 w 98"/>
                <a:gd name="T19" fmla="*/ 29 h 116"/>
                <a:gd name="T20" fmla="*/ 64 w 98"/>
                <a:gd name="T21" fmla="*/ 112 h 116"/>
                <a:gd name="T22" fmla="*/ 94 w 98"/>
                <a:gd name="T23" fmla="*/ 82 h 116"/>
                <a:gd name="T24" fmla="*/ 94 w 98"/>
                <a:gd name="T25" fmla="*/ 82 h 116"/>
                <a:gd name="T26" fmla="*/ 94 w 98"/>
                <a:gd name="T27" fmla="*/ 67 h 116"/>
                <a:gd name="T28" fmla="*/ 94 w 98"/>
                <a:gd name="T29" fmla="*/ 58 h 116"/>
                <a:gd name="T30" fmla="*/ 88 w 98"/>
                <a:gd name="T31" fmla="*/ 52 h 116"/>
                <a:gd name="T32" fmla="*/ 82 w 98"/>
                <a:gd name="T33" fmla="*/ 58 h 116"/>
                <a:gd name="T34" fmla="*/ 82 w 98"/>
                <a:gd name="T35" fmla="*/ 60 h 116"/>
                <a:gd name="T36" fmla="*/ 78 w 98"/>
                <a:gd name="T37" fmla="*/ 60 h 116"/>
                <a:gd name="T38" fmla="*/ 78 w 98"/>
                <a:gd name="T39" fmla="*/ 50 h 116"/>
                <a:gd name="T40" fmla="*/ 72 w 98"/>
                <a:gd name="T41" fmla="*/ 44 h 116"/>
                <a:gd name="T42" fmla="*/ 66 w 98"/>
                <a:gd name="T43" fmla="*/ 50 h 116"/>
                <a:gd name="T44" fmla="*/ 66 w 98"/>
                <a:gd name="T45" fmla="*/ 56 h 116"/>
                <a:gd name="T46" fmla="*/ 62 w 98"/>
                <a:gd name="T47" fmla="*/ 56 h 116"/>
                <a:gd name="T48" fmla="*/ 62 w 98"/>
                <a:gd name="T49" fmla="*/ 46 h 116"/>
                <a:gd name="T50" fmla="*/ 56 w 98"/>
                <a:gd name="T51" fmla="*/ 40 h 116"/>
                <a:gd name="T52" fmla="*/ 50 w 98"/>
                <a:gd name="T53" fmla="*/ 46 h 116"/>
                <a:gd name="T54" fmla="*/ 50 w 98"/>
                <a:gd name="T55" fmla="*/ 60 h 116"/>
                <a:gd name="T56" fmla="*/ 46 w 98"/>
                <a:gd name="T57" fmla="*/ 60 h 116"/>
                <a:gd name="T58" fmla="*/ 46 w 98"/>
                <a:gd name="T59" fmla="*/ 18 h 116"/>
                <a:gd name="T60" fmla="*/ 40 w 98"/>
                <a:gd name="T61" fmla="*/ 12 h 116"/>
                <a:gd name="T62" fmla="*/ 34 w 98"/>
                <a:gd name="T63" fmla="*/ 18 h 116"/>
                <a:gd name="T64" fmla="*/ 34 w 98"/>
                <a:gd name="T65" fmla="*/ 63 h 116"/>
                <a:gd name="T66" fmla="*/ 11 w 98"/>
                <a:gd name="T67" fmla="*/ 49 h 116"/>
                <a:gd name="T68" fmla="*/ 33 w 98"/>
                <a:gd name="T69" fmla="*/ 92 h 116"/>
                <a:gd name="T70" fmla="*/ 64 w 98"/>
                <a:gd name="T71" fmla="*/ 112 h 116"/>
                <a:gd name="T72" fmla="*/ 98 w 98"/>
                <a:gd name="T73" fmla="*/ 82 h 116"/>
                <a:gd name="T74" fmla="*/ 64 w 98"/>
                <a:gd name="T75" fmla="*/ 116 h 116"/>
                <a:gd name="T76" fmla="*/ 30 w 98"/>
                <a:gd name="T77" fmla="*/ 94 h 116"/>
                <a:gd name="T78" fmla="*/ 8 w 98"/>
                <a:gd name="T79" fmla="*/ 46 h 116"/>
                <a:gd name="T80" fmla="*/ 30 w 98"/>
                <a:gd name="T81" fmla="*/ 53 h 116"/>
                <a:gd name="T82" fmla="*/ 30 w 98"/>
                <a:gd name="T83" fmla="*/ 53 h 116"/>
                <a:gd name="T84" fmla="*/ 30 w 98"/>
                <a:gd name="T85" fmla="*/ 18 h 116"/>
                <a:gd name="T86" fmla="*/ 40 w 98"/>
                <a:gd name="T87" fmla="*/ 8 h 116"/>
                <a:gd name="T88" fmla="*/ 50 w 98"/>
                <a:gd name="T89" fmla="*/ 18 h 116"/>
                <a:gd name="T90" fmla="*/ 50 w 98"/>
                <a:gd name="T91" fmla="*/ 38 h 116"/>
                <a:gd name="T92" fmla="*/ 56 w 98"/>
                <a:gd name="T93" fmla="*/ 36 h 116"/>
                <a:gd name="T94" fmla="*/ 66 w 98"/>
                <a:gd name="T95" fmla="*/ 43 h 116"/>
                <a:gd name="T96" fmla="*/ 72 w 98"/>
                <a:gd name="T97" fmla="*/ 40 h 116"/>
                <a:gd name="T98" fmla="*/ 82 w 98"/>
                <a:gd name="T99" fmla="*/ 50 h 116"/>
                <a:gd name="T100" fmla="*/ 82 w 98"/>
                <a:gd name="T101" fmla="*/ 50 h 116"/>
                <a:gd name="T102" fmla="*/ 88 w 98"/>
                <a:gd name="T103" fmla="*/ 48 h 116"/>
                <a:gd name="T104" fmla="*/ 98 w 98"/>
                <a:gd name="T105" fmla="*/ 58 h 116"/>
                <a:gd name="T106" fmla="*/ 98 w 98"/>
                <a:gd name="T107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8" h="116">
                  <a:moveTo>
                    <a:pt x="54" y="29"/>
                  </a:moveTo>
                  <a:cubicBezTo>
                    <a:pt x="57" y="26"/>
                    <a:pt x="58" y="22"/>
                    <a:pt x="58" y="18"/>
                  </a:cubicBezTo>
                  <a:cubicBezTo>
                    <a:pt x="58" y="8"/>
                    <a:pt x="50" y="0"/>
                    <a:pt x="40" y="0"/>
                  </a:cubicBezTo>
                  <a:cubicBezTo>
                    <a:pt x="30" y="0"/>
                    <a:pt x="22" y="8"/>
                    <a:pt x="22" y="18"/>
                  </a:cubicBezTo>
                  <a:cubicBezTo>
                    <a:pt x="22" y="22"/>
                    <a:pt x="24" y="26"/>
                    <a:pt x="26" y="29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0"/>
                    <a:pt x="33" y="4"/>
                    <a:pt x="40" y="4"/>
                  </a:cubicBezTo>
                  <a:cubicBezTo>
                    <a:pt x="48" y="4"/>
                    <a:pt x="54" y="10"/>
                    <a:pt x="54" y="1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9"/>
                    <a:pt x="54" y="29"/>
                    <a:pt x="54" y="29"/>
                  </a:cubicBezTo>
                  <a:close/>
                  <a:moveTo>
                    <a:pt x="64" y="112"/>
                  </a:moveTo>
                  <a:cubicBezTo>
                    <a:pt x="81" y="112"/>
                    <a:pt x="94" y="98"/>
                    <a:pt x="94" y="82"/>
                  </a:cubicBezTo>
                  <a:cubicBezTo>
                    <a:pt x="94" y="82"/>
                    <a:pt x="94" y="91"/>
                    <a:pt x="94" y="82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4" y="55"/>
                    <a:pt x="92" y="52"/>
                    <a:pt x="88" y="52"/>
                  </a:cubicBezTo>
                  <a:cubicBezTo>
                    <a:pt x="85" y="52"/>
                    <a:pt x="82" y="55"/>
                    <a:pt x="82" y="58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47"/>
                    <a:pt x="76" y="44"/>
                    <a:pt x="72" y="44"/>
                  </a:cubicBezTo>
                  <a:cubicBezTo>
                    <a:pt x="69" y="44"/>
                    <a:pt x="66" y="47"/>
                    <a:pt x="66" y="50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43"/>
                    <a:pt x="60" y="40"/>
                    <a:pt x="56" y="40"/>
                  </a:cubicBezTo>
                  <a:cubicBezTo>
                    <a:pt x="53" y="40"/>
                    <a:pt x="50" y="43"/>
                    <a:pt x="50" y="46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5"/>
                    <a:pt x="44" y="12"/>
                    <a:pt x="40" y="12"/>
                  </a:cubicBezTo>
                  <a:cubicBezTo>
                    <a:pt x="37" y="12"/>
                    <a:pt x="34" y="15"/>
                    <a:pt x="34" y="18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26" y="54"/>
                    <a:pt x="15" y="45"/>
                    <a:pt x="11" y="49"/>
                  </a:cubicBezTo>
                  <a:cubicBezTo>
                    <a:pt x="6" y="54"/>
                    <a:pt x="18" y="66"/>
                    <a:pt x="33" y="92"/>
                  </a:cubicBezTo>
                  <a:cubicBezTo>
                    <a:pt x="40" y="104"/>
                    <a:pt x="49" y="112"/>
                    <a:pt x="64" y="112"/>
                  </a:cubicBezTo>
                  <a:close/>
                  <a:moveTo>
                    <a:pt x="98" y="82"/>
                  </a:moveTo>
                  <a:cubicBezTo>
                    <a:pt x="98" y="101"/>
                    <a:pt x="83" y="116"/>
                    <a:pt x="64" y="116"/>
                  </a:cubicBezTo>
                  <a:cubicBezTo>
                    <a:pt x="52" y="116"/>
                    <a:pt x="39" y="110"/>
                    <a:pt x="30" y="94"/>
                  </a:cubicBezTo>
                  <a:cubicBezTo>
                    <a:pt x="17" y="70"/>
                    <a:pt x="0" y="54"/>
                    <a:pt x="8" y="46"/>
                  </a:cubicBezTo>
                  <a:cubicBezTo>
                    <a:pt x="14" y="41"/>
                    <a:pt x="22" y="46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2"/>
                    <a:pt x="35" y="8"/>
                    <a:pt x="40" y="8"/>
                  </a:cubicBezTo>
                  <a:cubicBezTo>
                    <a:pt x="46" y="8"/>
                    <a:pt x="50" y="12"/>
                    <a:pt x="50" y="1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2" y="37"/>
                    <a:pt x="54" y="36"/>
                    <a:pt x="56" y="36"/>
                  </a:cubicBezTo>
                  <a:cubicBezTo>
                    <a:pt x="61" y="36"/>
                    <a:pt x="64" y="39"/>
                    <a:pt x="66" y="43"/>
                  </a:cubicBezTo>
                  <a:cubicBezTo>
                    <a:pt x="67" y="41"/>
                    <a:pt x="70" y="40"/>
                    <a:pt x="72" y="40"/>
                  </a:cubicBezTo>
                  <a:cubicBezTo>
                    <a:pt x="78" y="40"/>
                    <a:pt x="82" y="44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4" y="49"/>
                    <a:pt x="86" y="48"/>
                    <a:pt x="88" y="48"/>
                  </a:cubicBezTo>
                  <a:cubicBezTo>
                    <a:pt x="94" y="48"/>
                    <a:pt x="98" y="53"/>
                    <a:pt x="98" y="58"/>
                  </a:cubicBezTo>
                  <a:cubicBezTo>
                    <a:pt x="98" y="82"/>
                    <a:pt x="98" y="82"/>
                    <a:pt x="98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5865835" y="6228619"/>
              <a:ext cx="423070" cy="514475"/>
              <a:chOff x="7593013" y="2532063"/>
              <a:chExt cx="257175" cy="312738"/>
            </a:xfrm>
            <a:grpFill/>
          </p:grpSpPr>
          <p:sp>
            <p:nvSpPr>
              <p:cNvPr id="217" name="Freeform 39"/>
              <p:cNvSpPr>
                <a:spLocks noEditPoints="1"/>
              </p:cNvSpPr>
              <p:nvPr/>
            </p:nvSpPr>
            <p:spPr bwMode="auto">
              <a:xfrm>
                <a:off x="7753350" y="2532063"/>
                <a:ext cx="93663" cy="93663"/>
              </a:xfrm>
              <a:custGeom>
                <a:avLst/>
                <a:gdLst>
                  <a:gd name="T0" fmla="*/ 18 w 36"/>
                  <a:gd name="T1" fmla="*/ 36 h 36"/>
                  <a:gd name="T2" fmla="*/ 36 w 36"/>
                  <a:gd name="T3" fmla="*/ 18 h 36"/>
                  <a:gd name="T4" fmla="*/ 18 w 36"/>
                  <a:gd name="T5" fmla="*/ 0 h 36"/>
                  <a:gd name="T6" fmla="*/ 0 w 36"/>
                  <a:gd name="T7" fmla="*/ 18 h 36"/>
                  <a:gd name="T8" fmla="*/ 18 w 36"/>
                  <a:gd name="T9" fmla="*/ 36 h 36"/>
                  <a:gd name="T10" fmla="*/ 17 w 36"/>
                  <a:gd name="T11" fmla="*/ 4 h 36"/>
                  <a:gd name="T12" fmla="*/ 17 w 36"/>
                  <a:gd name="T13" fmla="*/ 18 h 36"/>
                  <a:gd name="T14" fmla="*/ 19 w 36"/>
                  <a:gd name="T15" fmla="*/ 18 h 36"/>
                  <a:gd name="T16" fmla="*/ 29 w 36"/>
                  <a:gd name="T17" fmla="*/ 18 h 36"/>
                  <a:gd name="T18" fmla="*/ 29 w 36"/>
                  <a:gd name="T19" fmla="*/ 14 h 36"/>
                  <a:gd name="T20" fmla="*/ 21 w 36"/>
                  <a:gd name="T21" fmla="*/ 14 h 36"/>
                  <a:gd name="T22" fmla="*/ 21 w 36"/>
                  <a:gd name="T23" fmla="*/ 4 h 36"/>
                  <a:gd name="T24" fmla="*/ 33 w 36"/>
                  <a:gd name="T25" fmla="*/ 18 h 36"/>
                  <a:gd name="T26" fmla="*/ 18 w 36"/>
                  <a:gd name="T27" fmla="*/ 32 h 36"/>
                  <a:gd name="T28" fmla="*/ 5 w 36"/>
                  <a:gd name="T29" fmla="*/ 18 h 36"/>
                  <a:gd name="T30" fmla="*/ 17 w 36"/>
                  <a:gd name="T31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36">
                    <a:moveTo>
                      <a:pt x="18" y="36"/>
                    </a:moveTo>
                    <a:cubicBezTo>
                      <a:pt x="28" y="36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lose/>
                    <a:moveTo>
                      <a:pt x="17" y="4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5" y="5"/>
                      <a:pt x="33" y="11"/>
                      <a:pt x="33" y="18"/>
                    </a:cubicBezTo>
                    <a:cubicBezTo>
                      <a:pt x="33" y="26"/>
                      <a:pt x="26" y="32"/>
                      <a:pt x="18" y="32"/>
                    </a:cubicBezTo>
                    <a:cubicBezTo>
                      <a:pt x="11" y="32"/>
                      <a:pt x="5" y="26"/>
                      <a:pt x="5" y="18"/>
                    </a:cubicBezTo>
                    <a:cubicBezTo>
                      <a:pt x="5" y="11"/>
                      <a:pt x="9" y="5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8" name="Freeform 40"/>
              <p:cNvSpPr>
                <a:spLocks noEditPoints="1"/>
              </p:cNvSpPr>
              <p:nvPr/>
            </p:nvSpPr>
            <p:spPr bwMode="auto">
              <a:xfrm>
                <a:off x="7593013" y="2563813"/>
                <a:ext cx="257175" cy="280988"/>
              </a:xfrm>
              <a:custGeom>
                <a:avLst/>
                <a:gdLst>
                  <a:gd name="T0" fmla="*/ 89 w 99"/>
                  <a:gd name="T1" fmla="*/ 40 h 108"/>
                  <a:gd name="T2" fmla="*/ 82 w 99"/>
                  <a:gd name="T3" fmla="*/ 42 h 108"/>
                  <a:gd name="T4" fmla="*/ 72 w 99"/>
                  <a:gd name="T5" fmla="*/ 32 h 108"/>
                  <a:gd name="T6" fmla="*/ 66 w 99"/>
                  <a:gd name="T7" fmla="*/ 35 h 108"/>
                  <a:gd name="T8" fmla="*/ 57 w 99"/>
                  <a:gd name="T9" fmla="*/ 28 h 108"/>
                  <a:gd name="T10" fmla="*/ 51 w 99"/>
                  <a:gd name="T11" fmla="*/ 30 h 108"/>
                  <a:gd name="T12" fmla="*/ 51 w 99"/>
                  <a:gd name="T13" fmla="*/ 10 h 108"/>
                  <a:gd name="T14" fmla="*/ 41 w 99"/>
                  <a:gd name="T15" fmla="*/ 0 h 108"/>
                  <a:gd name="T16" fmla="*/ 31 w 99"/>
                  <a:gd name="T17" fmla="*/ 10 h 108"/>
                  <a:gd name="T18" fmla="*/ 31 w 99"/>
                  <a:gd name="T19" fmla="*/ 45 h 108"/>
                  <a:gd name="T20" fmla="*/ 8 w 99"/>
                  <a:gd name="T21" fmla="*/ 38 h 108"/>
                  <a:gd name="T22" fmla="*/ 30 w 99"/>
                  <a:gd name="T23" fmla="*/ 86 h 108"/>
                  <a:gd name="T24" fmla="*/ 65 w 99"/>
                  <a:gd name="T25" fmla="*/ 108 h 108"/>
                  <a:gd name="T26" fmla="*/ 99 w 99"/>
                  <a:gd name="T27" fmla="*/ 74 h 108"/>
                  <a:gd name="T28" fmla="*/ 99 w 99"/>
                  <a:gd name="T29" fmla="*/ 50 h 108"/>
                  <a:gd name="T30" fmla="*/ 89 w 99"/>
                  <a:gd name="T31" fmla="*/ 40 h 108"/>
                  <a:gd name="T32" fmla="*/ 95 w 99"/>
                  <a:gd name="T33" fmla="*/ 59 h 108"/>
                  <a:gd name="T34" fmla="*/ 95 w 99"/>
                  <a:gd name="T35" fmla="*/ 74 h 108"/>
                  <a:gd name="T36" fmla="*/ 95 w 99"/>
                  <a:gd name="T37" fmla="*/ 78 h 108"/>
                  <a:gd name="T38" fmla="*/ 95 w 99"/>
                  <a:gd name="T39" fmla="*/ 74 h 108"/>
                  <a:gd name="T40" fmla="*/ 65 w 99"/>
                  <a:gd name="T41" fmla="*/ 104 h 108"/>
                  <a:gd name="T42" fmla="*/ 33 w 99"/>
                  <a:gd name="T43" fmla="*/ 84 h 108"/>
                  <a:gd name="T44" fmla="*/ 11 w 99"/>
                  <a:gd name="T45" fmla="*/ 41 h 108"/>
                  <a:gd name="T46" fmla="*/ 35 w 99"/>
                  <a:gd name="T47" fmla="*/ 55 h 108"/>
                  <a:gd name="T48" fmla="*/ 35 w 99"/>
                  <a:gd name="T49" fmla="*/ 10 h 108"/>
                  <a:gd name="T50" fmla="*/ 41 w 99"/>
                  <a:gd name="T51" fmla="*/ 4 h 108"/>
                  <a:gd name="T52" fmla="*/ 47 w 99"/>
                  <a:gd name="T53" fmla="*/ 10 h 108"/>
                  <a:gd name="T54" fmla="*/ 47 w 99"/>
                  <a:gd name="T55" fmla="*/ 50 h 108"/>
                  <a:gd name="T56" fmla="*/ 51 w 99"/>
                  <a:gd name="T57" fmla="*/ 50 h 108"/>
                  <a:gd name="T58" fmla="*/ 51 w 99"/>
                  <a:gd name="T59" fmla="*/ 38 h 108"/>
                  <a:gd name="T60" fmla="*/ 57 w 99"/>
                  <a:gd name="T61" fmla="*/ 32 h 108"/>
                  <a:gd name="T62" fmla="*/ 63 w 99"/>
                  <a:gd name="T63" fmla="*/ 38 h 108"/>
                  <a:gd name="T64" fmla="*/ 63 w 99"/>
                  <a:gd name="T65" fmla="*/ 46 h 108"/>
                  <a:gd name="T66" fmla="*/ 67 w 99"/>
                  <a:gd name="T67" fmla="*/ 46 h 108"/>
                  <a:gd name="T68" fmla="*/ 67 w 99"/>
                  <a:gd name="T69" fmla="*/ 42 h 108"/>
                  <a:gd name="T70" fmla="*/ 73 w 99"/>
                  <a:gd name="T71" fmla="*/ 36 h 108"/>
                  <a:gd name="T72" fmla="*/ 79 w 99"/>
                  <a:gd name="T73" fmla="*/ 42 h 108"/>
                  <a:gd name="T74" fmla="*/ 79 w 99"/>
                  <a:gd name="T75" fmla="*/ 50 h 108"/>
                  <a:gd name="T76" fmla="*/ 83 w 99"/>
                  <a:gd name="T77" fmla="*/ 50 h 108"/>
                  <a:gd name="T78" fmla="*/ 83 w 99"/>
                  <a:gd name="T79" fmla="*/ 50 h 108"/>
                  <a:gd name="T80" fmla="*/ 89 w 99"/>
                  <a:gd name="T81" fmla="*/ 44 h 108"/>
                  <a:gd name="T82" fmla="*/ 95 w 99"/>
                  <a:gd name="T83" fmla="*/ 50 h 108"/>
                  <a:gd name="T84" fmla="*/ 95 w 99"/>
                  <a:gd name="T85" fmla="*/ 59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9" h="108">
                    <a:moveTo>
                      <a:pt x="89" y="40"/>
                    </a:moveTo>
                    <a:cubicBezTo>
                      <a:pt x="86" y="40"/>
                      <a:pt x="84" y="41"/>
                      <a:pt x="82" y="42"/>
                    </a:cubicBezTo>
                    <a:cubicBezTo>
                      <a:pt x="82" y="36"/>
                      <a:pt x="78" y="32"/>
                      <a:pt x="72" y="32"/>
                    </a:cubicBezTo>
                    <a:cubicBezTo>
                      <a:pt x="70" y="32"/>
                      <a:pt x="67" y="33"/>
                      <a:pt x="66" y="35"/>
                    </a:cubicBezTo>
                    <a:cubicBezTo>
                      <a:pt x="64" y="31"/>
                      <a:pt x="61" y="28"/>
                      <a:pt x="57" y="28"/>
                    </a:cubicBezTo>
                    <a:cubicBezTo>
                      <a:pt x="54" y="28"/>
                      <a:pt x="51" y="29"/>
                      <a:pt x="51" y="3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4"/>
                      <a:pt x="47" y="0"/>
                      <a:pt x="41" y="0"/>
                    </a:cubicBezTo>
                    <a:cubicBezTo>
                      <a:pt x="35" y="0"/>
                      <a:pt x="31" y="4"/>
                      <a:pt x="31" y="10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3" y="38"/>
                      <a:pt x="14" y="33"/>
                      <a:pt x="8" y="38"/>
                    </a:cubicBezTo>
                    <a:cubicBezTo>
                      <a:pt x="0" y="46"/>
                      <a:pt x="17" y="62"/>
                      <a:pt x="30" y="86"/>
                    </a:cubicBezTo>
                    <a:cubicBezTo>
                      <a:pt x="39" y="102"/>
                      <a:pt x="52" y="108"/>
                      <a:pt x="65" y="108"/>
                    </a:cubicBezTo>
                    <a:cubicBezTo>
                      <a:pt x="83" y="108"/>
                      <a:pt x="99" y="93"/>
                      <a:pt x="99" y="74"/>
                    </a:cubicBezTo>
                    <a:cubicBezTo>
                      <a:pt x="99" y="50"/>
                      <a:pt x="99" y="50"/>
                      <a:pt x="99" y="50"/>
                    </a:cubicBezTo>
                    <a:cubicBezTo>
                      <a:pt x="99" y="45"/>
                      <a:pt x="94" y="40"/>
                      <a:pt x="89" y="40"/>
                    </a:cubicBezTo>
                    <a:close/>
                    <a:moveTo>
                      <a:pt x="95" y="59"/>
                    </a:moveTo>
                    <a:cubicBezTo>
                      <a:pt x="95" y="74"/>
                      <a:pt x="95" y="74"/>
                      <a:pt x="95" y="74"/>
                    </a:cubicBezTo>
                    <a:cubicBezTo>
                      <a:pt x="95" y="74"/>
                      <a:pt x="95" y="78"/>
                      <a:pt x="95" y="78"/>
                    </a:cubicBezTo>
                    <a:cubicBezTo>
                      <a:pt x="95" y="78"/>
                      <a:pt x="95" y="74"/>
                      <a:pt x="95" y="74"/>
                    </a:cubicBezTo>
                    <a:cubicBezTo>
                      <a:pt x="95" y="90"/>
                      <a:pt x="81" y="104"/>
                      <a:pt x="65" y="104"/>
                    </a:cubicBezTo>
                    <a:cubicBezTo>
                      <a:pt x="50" y="104"/>
                      <a:pt x="40" y="96"/>
                      <a:pt x="33" y="84"/>
                    </a:cubicBezTo>
                    <a:cubicBezTo>
                      <a:pt x="18" y="58"/>
                      <a:pt x="7" y="46"/>
                      <a:pt x="11" y="41"/>
                    </a:cubicBezTo>
                    <a:cubicBezTo>
                      <a:pt x="16" y="37"/>
                      <a:pt x="27" y="46"/>
                      <a:pt x="35" y="55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7"/>
                      <a:pt x="38" y="4"/>
                      <a:pt x="41" y="4"/>
                    </a:cubicBezTo>
                    <a:cubicBezTo>
                      <a:pt x="44" y="4"/>
                      <a:pt x="47" y="7"/>
                      <a:pt x="47" y="10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35"/>
                      <a:pt x="54" y="32"/>
                      <a:pt x="57" y="32"/>
                    </a:cubicBezTo>
                    <a:cubicBezTo>
                      <a:pt x="60" y="32"/>
                      <a:pt x="63" y="35"/>
                      <a:pt x="63" y="38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7" y="39"/>
                      <a:pt x="70" y="36"/>
                      <a:pt x="73" y="36"/>
                    </a:cubicBezTo>
                    <a:cubicBezTo>
                      <a:pt x="76" y="36"/>
                      <a:pt x="79" y="39"/>
                      <a:pt x="79" y="42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83" y="50"/>
                      <a:pt x="83" y="50"/>
                      <a:pt x="83" y="50"/>
                    </a:cubicBezTo>
                    <a:cubicBezTo>
                      <a:pt x="83" y="50"/>
                      <a:pt x="83" y="50"/>
                      <a:pt x="83" y="50"/>
                    </a:cubicBezTo>
                    <a:cubicBezTo>
                      <a:pt x="83" y="47"/>
                      <a:pt x="86" y="44"/>
                      <a:pt x="89" y="44"/>
                    </a:cubicBezTo>
                    <a:cubicBezTo>
                      <a:pt x="92" y="44"/>
                      <a:pt x="95" y="47"/>
                      <a:pt x="95" y="50"/>
                    </a:cubicBezTo>
                    <a:lnTo>
                      <a:pt x="95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Freeform 41"/>
            <p:cNvSpPr>
              <a:spLocks noEditPoints="1"/>
            </p:cNvSpPr>
            <p:nvPr/>
          </p:nvSpPr>
          <p:spPr bwMode="auto">
            <a:xfrm>
              <a:off x="10844274" y="4674806"/>
              <a:ext cx="269875" cy="303213"/>
            </a:xfrm>
            <a:custGeom>
              <a:avLst/>
              <a:gdLst>
                <a:gd name="T0" fmla="*/ 18 w 104"/>
                <a:gd name="T1" fmla="*/ 32 h 116"/>
                <a:gd name="T2" fmla="*/ 13 w 104"/>
                <a:gd name="T3" fmla="*/ 67 h 116"/>
                <a:gd name="T4" fmla="*/ 4 w 104"/>
                <a:gd name="T5" fmla="*/ 50 h 116"/>
                <a:gd name="T6" fmla="*/ 31 w 104"/>
                <a:gd name="T7" fmla="*/ 44 h 116"/>
                <a:gd name="T8" fmla="*/ 32 w 104"/>
                <a:gd name="T9" fmla="*/ 39 h 116"/>
                <a:gd name="T10" fmla="*/ 60 w 104"/>
                <a:gd name="T11" fmla="*/ 29 h 116"/>
                <a:gd name="T12" fmla="*/ 46 w 104"/>
                <a:gd name="T13" fmla="*/ 0 h 116"/>
                <a:gd name="T14" fmla="*/ 32 w 104"/>
                <a:gd name="T15" fmla="*/ 29 h 116"/>
                <a:gd name="T16" fmla="*/ 46 w 104"/>
                <a:gd name="T17" fmla="*/ 4 h 116"/>
                <a:gd name="T18" fmla="*/ 60 w 104"/>
                <a:gd name="T19" fmla="*/ 29 h 116"/>
                <a:gd name="T20" fmla="*/ 70 w 104"/>
                <a:gd name="T21" fmla="*/ 112 h 116"/>
                <a:gd name="T22" fmla="*/ 100 w 104"/>
                <a:gd name="T23" fmla="*/ 82 h 116"/>
                <a:gd name="T24" fmla="*/ 100 w 104"/>
                <a:gd name="T25" fmla="*/ 58 h 116"/>
                <a:gd name="T26" fmla="*/ 88 w 104"/>
                <a:gd name="T27" fmla="*/ 58 h 116"/>
                <a:gd name="T28" fmla="*/ 84 w 104"/>
                <a:gd name="T29" fmla="*/ 60 h 116"/>
                <a:gd name="T30" fmla="*/ 78 w 104"/>
                <a:gd name="T31" fmla="*/ 44 h 116"/>
                <a:gd name="T32" fmla="*/ 72 w 104"/>
                <a:gd name="T33" fmla="*/ 56 h 116"/>
                <a:gd name="T34" fmla="*/ 68 w 104"/>
                <a:gd name="T35" fmla="*/ 46 h 116"/>
                <a:gd name="T36" fmla="*/ 56 w 104"/>
                <a:gd name="T37" fmla="*/ 46 h 116"/>
                <a:gd name="T38" fmla="*/ 52 w 104"/>
                <a:gd name="T39" fmla="*/ 60 h 116"/>
                <a:gd name="T40" fmla="*/ 46 w 104"/>
                <a:gd name="T41" fmla="*/ 12 h 116"/>
                <a:gd name="T42" fmla="*/ 40 w 104"/>
                <a:gd name="T43" fmla="*/ 63 h 116"/>
                <a:gd name="T44" fmla="*/ 39 w 104"/>
                <a:gd name="T45" fmla="*/ 92 h 116"/>
                <a:gd name="T46" fmla="*/ 104 w 104"/>
                <a:gd name="T47" fmla="*/ 82 h 116"/>
                <a:gd name="T48" fmla="*/ 35 w 104"/>
                <a:gd name="T49" fmla="*/ 94 h 116"/>
                <a:gd name="T50" fmla="*/ 36 w 104"/>
                <a:gd name="T51" fmla="*/ 53 h 116"/>
                <a:gd name="T52" fmla="*/ 36 w 104"/>
                <a:gd name="T53" fmla="*/ 18 h 116"/>
                <a:gd name="T54" fmla="*/ 56 w 104"/>
                <a:gd name="T55" fmla="*/ 18 h 116"/>
                <a:gd name="T56" fmla="*/ 62 w 104"/>
                <a:gd name="T57" fmla="*/ 36 h 116"/>
                <a:gd name="T58" fmla="*/ 78 w 104"/>
                <a:gd name="T59" fmla="*/ 40 h 116"/>
                <a:gd name="T60" fmla="*/ 88 w 104"/>
                <a:gd name="T61" fmla="*/ 50 h 116"/>
                <a:gd name="T62" fmla="*/ 104 w 104"/>
                <a:gd name="T63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116">
                  <a:moveTo>
                    <a:pt x="32" y="39"/>
                  </a:moveTo>
                  <a:cubicBezTo>
                    <a:pt x="29" y="35"/>
                    <a:pt x="24" y="32"/>
                    <a:pt x="18" y="32"/>
                  </a:cubicBezTo>
                  <a:cubicBezTo>
                    <a:pt x="8" y="32"/>
                    <a:pt x="0" y="40"/>
                    <a:pt x="0" y="50"/>
                  </a:cubicBezTo>
                  <a:cubicBezTo>
                    <a:pt x="0" y="58"/>
                    <a:pt x="6" y="65"/>
                    <a:pt x="13" y="67"/>
                  </a:cubicBezTo>
                  <a:cubicBezTo>
                    <a:pt x="12" y="66"/>
                    <a:pt x="11" y="64"/>
                    <a:pt x="11" y="62"/>
                  </a:cubicBezTo>
                  <a:cubicBezTo>
                    <a:pt x="7" y="59"/>
                    <a:pt x="4" y="55"/>
                    <a:pt x="4" y="50"/>
                  </a:cubicBezTo>
                  <a:cubicBezTo>
                    <a:pt x="4" y="42"/>
                    <a:pt x="10" y="36"/>
                    <a:pt x="18" y="36"/>
                  </a:cubicBezTo>
                  <a:cubicBezTo>
                    <a:pt x="24" y="36"/>
                    <a:pt x="28" y="39"/>
                    <a:pt x="31" y="44"/>
                  </a:cubicBezTo>
                  <a:cubicBezTo>
                    <a:pt x="31" y="44"/>
                    <a:pt x="32" y="45"/>
                    <a:pt x="32" y="45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lose/>
                  <a:moveTo>
                    <a:pt x="60" y="29"/>
                  </a:moveTo>
                  <a:cubicBezTo>
                    <a:pt x="63" y="26"/>
                    <a:pt x="64" y="22"/>
                    <a:pt x="64" y="18"/>
                  </a:cubicBezTo>
                  <a:cubicBezTo>
                    <a:pt x="64" y="8"/>
                    <a:pt x="56" y="0"/>
                    <a:pt x="46" y="0"/>
                  </a:cubicBezTo>
                  <a:cubicBezTo>
                    <a:pt x="36" y="0"/>
                    <a:pt x="28" y="8"/>
                    <a:pt x="28" y="18"/>
                  </a:cubicBezTo>
                  <a:cubicBezTo>
                    <a:pt x="28" y="22"/>
                    <a:pt x="30" y="26"/>
                    <a:pt x="32" y="29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0"/>
                    <a:pt x="38" y="4"/>
                    <a:pt x="46" y="4"/>
                  </a:cubicBezTo>
                  <a:cubicBezTo>
                    <a:pt x="54" y="4"/>
                    <a:pt x="60" y="10"/>
                    <a:pt x="60" y="18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lose/>
                  <a:moveTo>
                    <a:pt x="70" y="112"/>
                  </a:moveTo>
                  <a:cubicBezTo>
                    <a:pt x="87" y="112"/>
                    <a:pt x="100" y="98"/>
                    <a:pt x="100" y="82"/>
                  </a:cubicBezTo>
                  <a:cubicBezTo>
                    <a:pt x="100" y="82"/>
                    <a:pt x="100" y="91"/>
                    <a:pt x="100" y="82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0" y="55"/>
                    <a:pt x="97" y="52"/>
                    <a:pt x="94" y="52"/>
                  </a:cubicBezTo>
                  <a:cubicBezTo>
                    <a:pt x="91" y="52"/>
                    <a:pt x="88" y="55"/>
                    <a:pt x="88" y="58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47"/>
                    <a:pt x="81" y="44"/>
                    <a:pt x="78" y="44"/>
                  </a:cubicBezTo>
                  <a:cubicBezTo>
                    <a:pt x="75" y="44"/>
                    <a:pt x="72" y="47"/>
                    <a:pt x="72" y="50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43"/>
                    <a:pt x="65" y="40"/>
                    <a:pt x="62" y="40"/>
                  </a:cubicBezTo>
                  <a:cubicBezTo>
                    <a:pt x="59" y="40"/>
                    <a:pt x="56" y="43"/>
                    <a:pt x="56" y="46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5"/>
                    <a:pt x="49" y="12"/>
                    <a:pt x="46" y="12"/>
                  </a:cubicBezTo>
                  <a:cubicBezTo>
                    <a:pt x="43" y="12"/>
                    <a:pt x="40" y="15"/>
                    <a:pt x="40" y="18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32" y="54"/>
                    <a:pt x="21" y="45"/>
                    <a:pt x="16" y="49"/>
                  </a:cubicBezTo>
                  <a:cubicBezTo>
                    <a:pt x="12" y="54"/>
                    <a:pt x="23" y="66"/>
                    <a:pt x="39" y="92"/>
                  </a:cubicBezTo>
                  <a:cubicBezTo>
                    <a:pt x="46" y="104"/>
                    <a:pt x="55" y="112"/>
                    <a:pt x="70" y="112"/>
                  </a:cubicBezTo>
                  <a:close/>
                  <a:moveTo>
                    <a:pt x="104" y="82"/>
                  </a:moveTo>
                  <a:cubicBezTo>
                    <a:pt x="104" y="101"/>
                    <a:pt x="89" y="116"/>
                    <a:pt x="70" y="116"/>
                  </a:cubicBezTo>
                  <a:cubicBezTo>
                    <a:pt x="58" y="116"/>
                    <a:pt x="44" y="110"/>
                    <a:pt x="35" y="94"/>
                  </a:cubicBezTo>
                  <a:cubicBezTo>
                    <a:pt x="22" y="70"/>
                    <a:pt x="6" y="54"/>
                    <a:pt x="14" y="46"/>
                  </a:cubicBezTo>
                  <a:cubicBezTo>
                    <a:pt x="19" y="41"/>
                    <a:pt x="28" y="4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2"/>
                    <a:pt x="40" y="8"/>
                    <a:pt x="46" y="8"/>
                  </a:cubicBezTo>
                  <a:cubicBezTo>
                    <a:pt x="52" y="8"/>
                    <a:pt x="56" y="12"/>
                    <a:pt x="56" y="1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8" y="37"/>
                    <a:pt x="60" y="36"/>
                    <a:pt x="62" y="36"/>
                  </a:cubicBezTo>
                  <a:cubicBezTo>
                    <a:pt x="66" y="36"/>
                    <a:pt x="70" y="39"/>
                    <a:pt x="71" y="43"/>
                  </a:cubicBezTo>
                  <a:cubicBezTo>
                    <a:pt x="73" y="41"/>
                    <a:pt x="75" y="40"/>
                    <a:pt x="78" y="40"/>
                  </a:cubicBezTo>
                  <a:cubicBezTo>
                    <a:pt x="84" y="40"/>
                    <a:pt x="88" y="44"/>
                    <a:pt x="88" y="50"/>
                  </a:cubicBezTo>
                  <a:cubicBezTo>
                    <a:pt x="88" y="50"/>
                    <a:pt x="88" y="50"/>
                    <a:pt x="88" y="50"/>
                  </a:cubicBezTo>
                  <a:cubicBezTo>
                    <a:pt x="90" y="49"/>
                    <a:pt x="92" y="48"/>
                    <a:pt x="94" y="48"/>
                  </a:cubicBezTo>
                  <a:cubicBezTo>
                    <a:pt x="100" y="48"/>
                    <a:pt x="104" y="53"/>
                    <a:pt x="104" y="58"/>
                  </a:cubicBezTo>
                  <a:cubicBezTo>
                    <a:pt x="104" y="82"/>
                    <a:pt x="104" y="82"/>
                    <a:pt x="104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Freeform 42"/>
            <p:cNvSpPr>
              <a:spLocks noEditPoints="1"/>
            </p:cNvSpPr>
            <p:nvPr/>
          </p:nvSpPr>
          <p:spPr bwMode="auto">
            <a:xfrm>
              <a:off x="575703" y="3405013"/>
              <a:ext cx="254000" cy="333375"/>
            </a:xfrm>
            <a:custGeom>
              <a:avLst/>
              <a:gdLst>
                <a:gd name="T0" fmla="*/ 38 w 98"/>
                <a:gd name="T1" fmla="*/ 16 h 128"/>
                <a:gd name="T2" fmla="*/ 42 w 98"/>
                <a:gd name="T3" fmla="*/ 0 h 128"/>
                <a:gd name="T4" fmla="*/ 64 w 98"/>
                <a:gd name="T5" fmla="*/ 10 h 128"/>
                <a:gd name="T6" fmla="*/ 54 w 98"/>
                <a:gd name="T7" fmla="*/ 23 h 128"/>
                <a:gd name="T8" fmla="*/ 64 w 98"/>
                <a:gd name="T9" fmla="*/ 10 h 128"/>
                <a:gd name="T10" fmla="*/ 56 w 98"/>
                <a:gd name="T11" fmla="*/ 34 h 128"/>
                <a:gd name="T12" fmla="*/ 71 w 98"/>
                <a:gd name="T13" fmla="*/ 41 h 128"/>
                <a:gd name="T14" fmla="*/ 10 w 98"/>
                <a:gd name="T15" fmla="*/ 41 h 128"/>
                <a:gd name="T16" fmla="*/ 24 w 98"/>
                <a:gd name="T17" fmla="*/ 34 h 128"/>
                <a:gd name="T18" fmla="*/ 10 w 98"/>
                <a:gd name="T19" fmla="*/ 41 h 128"/>
                <a:gd name="T20" fmla="*/ 27 w 98"/>
                <a:gd name="T21" fmla="*/ 23 h 128"/>
                <a:gd name="T22" fmla="*/ 17 w 98"/>
                <a:gd name="T23" fmla="*/ 10 h 128"/>
                <a:gd name="T24" fmla="*/ 64 w 98"/>
                <a:gd name="T25" fmla="*/ 124 h 128"/>
                <a:gd name="T26" fmla="*/ 94 w 98"/>
                <a:gd name="T27" fmla="*/ 94 h 128"/>
                <a:gd name="T28" fmla="*/ 94 w 98"/>
                <a:gd name="T29" fmla="*/ 70 h 128"/>
                <a:gd name="T30" fmla="*/ 82 w 98"/>
                <a:gd name="T31" fmla="*/ 70 h 128"/>
                <a:gd name="T32" fmla="*/ 78 w 98"/>
                <a:gd name="T33" fmla="*/ 72 h 128"/>
                <a:gd name="T34" fmla="*/ 72 w 98"/>
                <a:gd name="T35" fmla="*/ 56 h 128"/>
                <a:gd name="T36" fmla="*/ 66 w 98"/>
                <a:gd name="T37" fmla="*/ 68 h 128"/>
                <a:gd name="T38" fmla="*/ 62 w 98"/>
                <a:gd name="T39" fmla="*/ 58 h 128"/>
                <a:gd name="T40" fmla="*/ 50 w 98"/>
                <a:gd name="T41" fmla="*/ 58 h 128"/>
                <a:gd name="T42" fmla="*/ 46 w 98"/>
                <a:gd name="T43" fmla="*/ 72 h 128"/>
                <a:gd name="T44" fmla="*/ 40 w 98"/>
                <a:gd name="T45" fmla="*/ 24 h 128"/>
                <a:gd name="T46" fmla="*/ 34 w 98"/>
                <a:gd name="T47" fmla="*/ 75 h 128"/>
                <a:gd name="T48" fmla="*/ 33 w 98"/>
                <a:gd name="T49" fmla="*/ 104 h 128"/>
                <a:gd name="T50" fmla="*/ 98 w 98"/>
                <a:gd name="T51" fmla="*/ 94 h 128"/>
                <a:gd name="T52" fmla="*/ 30 w 98"/>
                <a:gd name="T53" fmla="*/ 106 h 128"/>
                <a:gd name="T54" fmla="*/ 30 w 98"/>
                <a:gd name="T55" fmla="*/ 65 h 128"/>
                <a:gd name="T56" fmla="*/ 30 w 98"/>
                <a:gd name="T57" fmla="*/ 30 h 128"/>
                <a:gd name="T58" fmla="*/ 50 w 98"/>
                <a:gd name="T59" fmla="*/ 30 h 128"/>
                <a:gd name="T60" fmla="*/ 56 w 98"/>
                <a:gd name="T61" fmla="*/ 48 h 128"/>
                <a:gd name="T62" fmla="*/ 72 w 98"/>
                <a:gd name="T63" fmla="*/ 52 h 128"/>
                <a:gd name="T64" fmla="*/ 82 w 98"/>
                <a:gd name="T65" fmla="*/ 62 h 128"/>
                <a:gd name="T66" fmla="*/ 98 w 98"/>
                <a:gd name="T67" fmla="*/ 7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128">
                  <a:moveTo>
                    <a:pt x="38" y="0"/>
                  </a:moveTo>
                  <a:cubicBezTo>
                    <a:pt x="38" y="16"/>
                    <a:pt x="38" y="16"/>
                    <a:pt x="38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8" y="0"/>
                    <a:pt x="38" y="0"/>
                    <a:pt x="38" y="0"/>
                  </a:cubicBezTo>
                  <a:close/>
                  <a:moveTo>
                    <a:pt x="64" y="10"/>
                  </a:moveTo>
                  <a:cubicBezTo>
                    <a:pt x="51" y="20"/>
                    <a:pt x="51" y="20"/>
                    <a:pt x="51" y="20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4" y="10"/>
                    <a:pt x="64" y="10"/>
                    <a:pt x="64" y="10"/>
                  </a:cubicBezTo>
                  <a:close/>
                  <a:moveTo>
                    <a:pt x="72" y="37"/>
                  </a:moveTo>
                  <a:cubicBezTo>
                    <a:pt x="56" y="34"/>
                    <a:pt x="56" y="34"/>
                    <a:pt x="56" y="34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2" y="37"/>
                    <a:pt x="72" y="37"/>
                    <a:pt x="72" y="37"/>
                  </a:cubicBezTo>
                  <a:close/>
                  <a:moveTo>
                    <a:pt x="10" y="41"/>
                  </a:moveTo>
                  <a:cubicBezTo>
                    <a:pt x="25" y="38"/>
                    <a:pt x="25" y="38"/>
                    <a:pt x="25" y="38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41"/>
                    <a:pt x="10" y="41"/>
                    <a:pt x="10" y="41"/>
                  </a:cubicBezTo>
                  <a:close/>
                  <a:moveTo>
                    <a:pt x="14" y="1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64" y="124"/>
                  </a:moveTo>
                  <a:cubicBezTo>
                    <a:pt x="81" y="124"/>
                    <a:pt x="94" y="110"/>
                    <a:pt x="94" y="94"/>
                  </a:cubicBezTo>
                  <a:cubicBezTo>
                    <a:pt x="94" y="94"/>
                    <a:pt x="94" y="103"/>
                    <a:pt x="94" y="94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4" y="67"/>
                    <a:pt x="92" y="64"/>
                    <a:pt x="88" y="64"/>
                  </a:cubicBezTo>
                  <a:cubicBezTo>
                    <a:pt x="85" y="64"/>
                    <a:pt x="82" y="67"/>
                    <a:pt x="82" y="70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59"/>
                    <a:pt x="76" y="56"/>
                    <a:pt x="72" y="56"/>
                  </a:cubicBezTo>
                  <a:cubicBezTo>
                    <a:pt x="69" y="56"/>
                    <a:pt x="66" y="59"/>
                    <a:pt x="66" y="62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5"/>
                    <a:pt x="60" y="52"/>
                    <a:pt x="56" y="52"/>
                  </a:cubicBezTo>
                  <a:cubicBezTo>
                    <a:pt x="53" y="52"/>
                    <a:pt x="50" y="55"/>
                    <a:pt x="50" y="58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27"/>
                    <a:pt x="44" y="24"/>
                    <a:pt x="40" y="24"/>
                  </a:cubicBezTo>
                  <a:cubicBezTo>
                    <a:pt x="37" y="24"/>
                    <a:pt x="34" y="27"/>
                    <a:pt x="34" y="30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26" y="66"/>
                    <a:pt x="15" y="57"/>
                    <a:pt x="11" y="61"/>
                  </a:cubicBezTo>
                  <a:cubicBezTo>
                    <a:pt x="6" y="66"/>
                    <a:pt x="18" y="78"/>
                    <a:pt x="33" y="104"/>
                  </a:cubicBezTo>
                  <a:cubicBezTo>
                    <a:pt x="40" y="116"/>
                    <a:pt x="49" y="124"/>
                    <a:pt x="64" y="124"/>
                  </a:cubicBezTo>
                  <a:close/>
                  <a:moveTo>
                    <a:pt x="98" y="94"/>
                  </a:moveTo>
                  <a:cubicBezTo>
                    <a:pt x="98" y="113"/>
                    <a:pt x="83" y="128"/>
                    <a:pt x="64" y="128"/>
                  </a:cubicBezTo>
                  <a:cubicBezTo>
                    <a:pt x="52" y="128"/>
                    <a:pt x="39" y="122"/>
                    <a:pt x="30" y="106"/>
                  </a:cubicBezTo>
                  <a:cubicBezTo>
                    <a:pt x="17" y="82"/>
                    <a:pt x="0" y="66"/>
                    <a:pt x="8" y="58"/>
                  </a:cubicBezTo>
                  <a:cubicBezTo>
                    <a:pt x="14" y="53"/>
                    <a:pt x="22" y="58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4"/>
                    <a:pt x="35" y="20"/>
                    <a:pt x="40" y="20"/>
                  </a:cubicBezTo>
                  <a:cubicBezTo>
                    <a:pt x="46" y="20"/>
                    <a:pt x="50" y="24"/>
                    <a:pt x="50" y="3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2" y="49"/>
                    <a:pt x="54" y="48"/>
                    <a:pt x="56" y="48"/>
                  </a:cubicBezTo>
                  <a:cubicBezTo>
                    <a:pt x="61" y="48"/>
                    <a:pt x="64" y="51"/>
                    <a:pt x="66" y="55"/>
                  </a:cubicBezTo>
                  <a:cubicBezTo>
                    <a:pt x="67" y="53"/>
                    <a:pt x="70" y="52"/>
                    <a:pt x="72" y="52"/>
                  </a:cubicBezTo>
                  <a:cubicBezTo>
                    <a:pt x="78" y="52"/>
                    <a:pt x="82" y="56"/>
                    <a:pt x="82" y="6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4" y="61"/>
                    <a:pt x="86" y="60"/>
                    <a:pt x="88" y="60"/>
                  </a:cubicBezTo>
                  <a:cubicBezTo>
                    <a:pt x="94" y="60"/>
                    <a:pt x="98" y="65"/>
                    <a:pt x="98" y="70"/>
                  </a:cubicBezTo>
                  <a:cubicBezTo>
                    <a:pt x="98" y="94"/>
                    <a:pt x="98" y="94"/>
                    <a:pt x="98" y="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Freeform 43"/>
            <p:cNvSpPr>
              <a:spLocks noEditPoints="1"/>
            </p:cNvSpPr>
            <p:nvPr/>
          </p:nvSpPr>
          <p:spPr bwMode="auto">
            <a:xfrm>
              <a:off x="4244976" y="4821932"/>
              <a:ext cx="276225" cy="292100"/>
            </a:xfrm>
            <a:custGeom>
              <a:avLst/>
              <a:gdLst>
                <a:gd name="T0" fmla="*/ 38 w 106"/>
                <a:gd name="T1" fmla="*/ 20 h 112"/>
                <a:gd name="T2" fmla="*/ 38 w 106"/>
                <a:gd name="T3" fmla="*/ 49 h 112"/>
                <a:gd name="T4" fmla="*/ 38 w 106"/>
                <a:gd name="T5" fmla="*/ 49 h 112"/>
                <a:gd name="T6" fmla="*/ 16 w 106"/>
                <a:gd name="T7" fmla="*/ 42 h 112"/>
                <a:gd name="T8" fmla="*/ 37 w 106"/>
                <a:gd name="T9" fmla="*/ 90 h 112"/>
                <a:gd name="T10" fmla="*/ 72 w 106"/>
                <a:gd name="T11" fmla="*/ 112 h 112"/>
                <a:gd name="T12" fmla="*/ 106 w 106"/>
                <a:gd name="T13" fmla="*/ 78 h 112"/>
                <a:gd name="T14" fmla="*/ 106 w 106"/>
                <a:gd name="T15" fmla="*/ 54 h 112"/>
                <a:gd name="T16" fmla="*/ 96 w 106"/>
                <a:gd name="T17" fmla="*/ 44 h 112"/>
                <a:gd name="T18" fmla="*/ 90 w 106"/>
                <a:gd name="T19" fmla="*/ 46 h 112"/>
                <a:gd name="T20" fmla="*/ 90 w 106"/>
                <a:gd name="T21" fmla="*/ 14 h 112"/>
                <a:gd name="T22" fmla="*/ 80 w 106"/>
                <a:gd name="T23" fmla="*/ 4 h 112"/>
                <a:gd name="T24" fmla="*/ 73 w 106"/>
                <a:gd name="T25" fmla="*/ 7 h 112"/>
                <a:gd name="T26" fmla="*/ 64 w 106"/>
                <a:gd name="T27" fmla="*/ 0 h 112"/>
                <a:gd name="T28" fmla="*/ 55 w 106"/>
                <a:gd name="T29" fmla="*/ 7 h 112"/>
                <a:gd name="T30" fmla="*/ 48 w 106"/>
                <a:gd name="T31" fmla="*/ 4 h 112"/>
                <a:gd name="T32" fmla="*/ 38 w 106"/>
                <a:gd name="T33" fmla="*/ 14 h 112"/>
                <a:gd name="T34" fmla="*/ 38 w 106"/>
                <a:gd name="T35" fmla="*/ 16 h 112"/>
                <a:gd name="T36" fmla="*/ 8 w 106"/>
                <a:gd name="T37" fmla="*/ 16 h 112"/>
                <a:gd name="T38" fmla="*/ 21 w 106"/>
                <a:gd name="T39" fmla="*/ 3 h 112"/>
                <a:gd name="T40" fmla="*/ 18 w 106"/>
                <a:gd name="T41" fmla="*/ 0 h 112"/>
                <a:gd name="T42" fmla="*/ 0 w 106"/>
                <a:gd name="T43" fmla="*/ 18 h 112"/>
                <a:gd name="T44" fmla="*/ 18 w 106"/>
                <a:gd name="T45" fmla="*/ 36 h 112"/>
                <a:gd name="T46" fmla="*/ 21 w 106"/>
                <a:gd name="T47" fmla="*/ 33 h 112"/>
                <a:gd name="T48" fmla="*/ 8 w 106"/>
                <a:gd name="T49" fmla="*/ 20 h 112"/>
                <a:gd name="T50" fmla="*/ 38 w 106"/>
                <a:gd name="T51" fmla="*/ 20 h 112"/>
                <a:gd name="T52" fmla="*/ 72 w 106"/>
                <a:gd name="T53" fmla="*/ 108 h 112"/>
                <a:gd name="T54" fmla="*/ 41 w 106"/>
                <a:gd name="T55" fmla="*/ 88 h 112"/>
                <a:gd name="T56" fmla="*/ 19 w 106"/>
                <a:gd name="T57" fmla="*/ 45 h 112"/>
                <a:gd name="T58" fmla="*/ 42 w 106"/>
                <a:gd name="T59" fmla="*/ 59 h 112"/>
                <a:gd name="T60" fmla="*/ 42 w 106"/>
                <a:gd name="T61" fmla="*/ 14 h 112"/>
                <a:gd name="T62" fmla="*/ 48 w 106"/>
                <a:gd name="T63" fmla="*/ 8 h 112"/>
                <a:gd name="T64" fmla="*/ 54 w 106"/>
                <a:gd name="T65" fmla="*/ 14 h 112"/>
                <a:gd name="T66" fmla="*/ 54 w 106"/>
                <a:gd name="T67" fmla="*/ 56 h 112"/>
                <a:gd name="T68" fmla="*/ 58 w 106"/>
                <a:gd name="T69" fmla="*/ 56 h 112"/>
                <a:gd name="T70" fmla="*/ 58 w 106"/>
                <a:gd name="T71" fmla="*/ 10 h 112"/>
                <a:gd name="T72" fmla="*/ 64 w 106"/>
                <a:gd name="T73" fmla="*/ 4 h 112"/>
                <a:gd name="T74" fmla="*/ 70 w 106"/>
                <a:gd name="T75" fmla="*/ 10 h 112"/>
                <a:gd name="T76" fmla="*/ 70 w 106"/>
                <a:gd name="T77" fmla="*/ 52 h 112"/>
                <a:gd name="T78" fmla="*/ 74 w 106"/>
                <a:gd name="T79" fmla="*/ 52 h 112"/>
                <a:gd name="T80" fmla="*/ 74 w 106"/>
                <a:gd name="T81" fmla="*/ 14 h 112"/>
                <a:gd name="T82" fmla="*/ 80 w 106"/>
                <a:gd name="T83" fmla="*/ 8 h 112"/>
                <a:gd name="T84" fmla="*/ 86 w 106"/>
                <a:gd name="T85" fmla="*/ 14 h 112"/>
                <a:gd name="T86" fmla="*/ 86 w 106"/>
                <a:gd name="T87" fmla="*/ 56 h 112"/>
                <a:gd name="T88" fmla="*/ 90 w 106"/>
                <a:gd name="T89" fmla="*/ 56 h 112"/>
                <a:gd name="T90" fmla="*/ 90 w 106"/>
                <a:gd name="T91" fmla="*/ 54 h 112"/>
                <a:gd name="T92" fmla="*/ 96 w 106"/>
                <a:gd name="T93" fmla="*/ 48 h 112"/>
                <a:gd name="T94" fmla="*/ 102 w 106"/>
                <a:gd name="T95" fmla="*/ 54 h 112"/>
                <a:gd name="T96" fmla="*/ 102 w 106"/>
                <a:gd name="T97" fmla="*/ 63 h 112"/>
                <a:gd name="T98" fmla="*/ 102 w 106"/>
                <a:gd name="T99" fmla="*/ 78 h 112"/>
                <a:gd name="T100" fmla="*/ 72 w 106"/>
                <a:gd name="T101" fmla="*/ 10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6" h="112">
                  <a:moveTo>
                    <a:pt x="38" y="20"/>
                  </a:moveTo>
                  <a:cubicBezTo>
                    <a:pt x="38" y="49"/>
                    <a:pt x="38" y="49"/>
                    <a:pt x="38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0" y="42"/>
                    <a:pt x="21" y="37"/>
                    <a:pt x="16" y="42"/>
                  </a:cubicBezTo>
                  <a:cubicBezTo>
                    <a:pt x="8" y="50"/>
                    <a:pt x="24" y="66"/>
                    <a:pt x="37" y="90"/>
                  </a:cubicBezTo>
                  <a:cubicBezTo>
                    <a:pt x="47" y="106"/>
                    <a:pt x="60" y="112"/>
                    <a:pt x="72" y="112"/>
                  </a:cubicBezTo>
                  <a:cubicBezTo>
                    <a:pt x="91" y="112"/>
                    <a:pt x="106" y="97"/>
                    <a:pt x="106" y="78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6" y="49"/>
                    <a:pt x="102" y="44"/>
                    <a:pt x="96" y="44"/>
                  </a:cubicBezTo>
                  <a:cubicBezTo>
                    <a:pt x="94" y="44"/>
                    <a:pt x="92" y="45"/>
                    <a:pt x="90" y="46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8"/>
                    <a:pt x="86" y="4"/>
                    <a:pt x="80" y="4"/>
                  </a:cubicBezTo>
                  <a:cubicBezTo>
                    <a:pt x="78" y="4"/>
                    <a:pt x="75" y="5"/>
                    <a:pt x="73" y="7"/>
                  </a:cubicBezTo>
                  <a:cubicBezTo>
                    <a:pt x="72" y="3"/>
                    <a:pt x="68" y="0"/>
                    <a:pt x="64" y="0"/>
                  </a:cubicBezTo>
                  <a:cubicBezTo>
                    <a:pt x="60" y="0"/>
                    <a:pt x="56" y="3"/>
                    <a:pt x="55" y="7"/>
                  </a:cubicBezTo>
                  <a:cubicBezTo>
                    <a:pt x="53" y="5"/>
                    <a:pt x="51" y="4"/>
                    <a:pt x="48" y="4"/>
                  </a:cubicBezTo>
                  <a:cubicBezTo>
                    <a:pt x="43" y="4"/>
                    <a:pt x="38" y="9"/>
                    <a:pt x="38" y="14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8" y="20"/>
                    <a:pt x="38" y="20"/>
                    <a:pt x="38" y="20"/>
                  </a:cubicBezTo>
                  <a:close/>
                  <a:moveTo>
                    <a:pt x="72" y="108"/>
                  </a:moveTo>
                  <a:cubicBezTo>
                    <a:pt x="57" y="108"/>
                    <a:pt x="48" y="100"/>
                    <a:pt x="41" y="88"/>
                  </a:cubicBezTo>
                  <a:cubicBezTo>
                    <a:pt x="25" y="62"/>
                    <a:pt x="14" y="50"/>
                    <a:pt x="19" y="45"/>
                  </a:cubicBezTo>
                  <a:cubicBezTo>
                    <a:pt x="23" y="41"/>
                    <a:pt x="34" y="50"/>
                    <a:pt x="42" y="59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1"/>
                    <a:pt x="45" y="8"/>
                    <a:pt x="48" y="8"/>
                  </a:cubicBezTo>
                  <a:cubicBezTo>
                    <a:pt x="51" y="8"/>
                    <a:pt x="54" y="11"/>
                    <a:pt x="54" y="14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7"/>
                    <a:pt x="61" y="4"/>
                    <a:pt x="64" y="4"/>
                  </a:cubicBezTo>
                  <a:cubicBezTo>
                    <a:pt x="67" y="4"/>
                    <a:pt x="70" y="7"/>
                    <a:pt x="70" y="10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4" y="11"/>
                    <a:pt x="77" y="8"/>
                    <a:pt x="80" y="8"/>
                  </a:cubicBezTo>
                  <a:cubicBezTo>
                    <a:pt x="83" y="8"/>
                    <a:pt x="86" y="11"/>
                    <a:pt x="86" y="14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90" y="51"/>
                    <a:pt x="93" y="48"/>
                    <a:pt x="96" y="48"/>
                  </a:cubicBezTo>
                  <a:cubicBezTo>
                    <a:pt x="99" y="48"/>
                    <a:pt x="102" y="51"/>
                    <a:pt x="102" y="54"/>
                  </a:cubicBezTo>
                  <a:cubicBezTo>
                    <a:pt x="102" y="63"/>
                    <a:pt x="102" y="63"/>
                    <a:pt x="102" y="63"/>
                  </a:cubicBezTo>
                  <a:cubicBezTo>
                    <a:pt x="102" y="78"/>
                    <a:pt x="102" y="78"/>
                    <a:pt x="102" y="78"/>
                  </a:cubicBezTo>
                  <a:cubicBezTo>
                    <a:pt x="102" y="95"/>
                    <a:pt x="89" y="108"/>
                    <a:pt x="72" y="1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Freeform 44"/>
            <p:cNvSpPr>
              <a:spLocks noEditPoints="1"/>
            </p:cNvSpPr>
            <p:nvPr/>
          </p:nvSpPr>
          <p:spPr bwMode="auto">
            <a:xfrm>
              <a:off x="11682414" y="3032156"/>
              <a:ext cx="306388" cy="292100"/>
            </a:xfrm>
            <a:custGeom>
              <a:avLst/>
              <a:gdLst>
                <a:gd name="T0" fmla="*/ 82 w 118"/>
                <a:gd name="T1" fmla="*/ 16 h 112"/>
                <a:gd name="T2" fmla="*/ 82 w 118"/>
                <a:gd name="T3" fmla="*/ 14 h 112"/>
                <a:gd name="T4" fmla="*/ 72 w 118"/>
                <a:gd name="T5" fmla="*/ 4 h 112"/>
                <a:gd name="T6" fmla="*/ 66 w 118"/>
                <a:gd name="T7" fmla="*/ 7 h 112"/>
                <a:gd name="T8" fmla="*/ 56 w 118"/>
                <a:gd name="T9" fmla="*/ 0 h 112"/>
                <a:gd name="T10" fmla="*/ 47 w 118"/>
                <a:gd name="T11" fmla="*/ 7 h 112"/>
                <a:gd name="T12" fmla="*/ 40 w 118"/>
                <a:gd name="T13" fmla="*/ 4 h 112"/>
                <a:gd name="T14" fmla="*/ 30 w 118"/>
                <a:gd name="T15" fmla="*/ 14 h 112"/>
                <a:gd name="T16" fmla="*/ 30 w 118"/>
                <a:gd name="T17" fmla="*/ 49 h 112"/>
                <a:gd name="T18" fmla="*/ 30 w 118"/>
                <a:gd name="T19" fmla="*/ 49 h 112"/>
                <a:gd name="T20" fmla="*/ 8 w 118"/>
                <a:gd name="T21" fmla="*/ 42 h 112"/>
                <a:gd name="T22" fmla="*/ 30 w 118"/>
                <a:gd name="T23" fmla="*/ 90 h 112"/>
                <a:gd name="T24" fmla="*/ 64 w 118"/>
                <a:gd name="T25" fmla="*/ 112 h 112"/>
                <a:gd name="T26" fmla="*/ 98 w 118"/>
                <a:gd name="T27" fmla="*/ 78 h 112"/>
                <a:gd name="T28" fmla="*/ 98 w 118"/>
                <a:gd name="T29" fmla="*/ 54 h 112"/>
                <a:gd name="T30" fmla="*/ 88 w 118"/>
                <a:gd name="T31" fmla="*/ 44 h 112"/>
                <a:gd name="T32" fmla="*/ 82 w 118"/>
                <a:gd name="T33" fmla="*/ 46 h 112"/>
                <a:gd name="T34" fmla="*/ 82 w 118"/>
                <a:gd name="T35" fmla="*/ 20 h 112"/>
                <a:gd name="T36" fmla="*/ 110 w 118"/>
                <a:gd name="T37" fmla="*/ 20 h 112"/>
                <a:gd name="T38" fmla="*/ 97 w 118"/>
                <a:gd name="T39" fmla="*/ 33 h 112"/>
                <a:gd name="T40" fmla="*/ 100 w 118"/>
                <a:gd name="T41" fmla="*/ 36 h 112"/>
                <a:gd name="T42" fmla="*/ 118 w 118"/>
                <a:gd name="T43" fmla="*/ 18 h 112"/>
                <a:gd name="T44" fmla="*/ 100 w 118"/>
                <a:gd name="T45" fmla="*/ 0 h 112"/>
                <a:gd name="T46" fmla="*/ 97 w 118"/>
                <a:gd name="T47" fmla="*/ 3 h 112"/>
                <a:gd name="T48" fmla="*/ 110 w 118"/>
                <a:gd name="T49" fmla="*/ 16 h 112"/>
                <a:gd name="T50" fmla="*/ 82 w 118"/>
                <a:gd name="T51" fmla="*/ 16 h 112"/>
                <a:gd name="T52" fmla="*/ 64 w 118"/>
                <a:gd name="T53" fmla="*/ 108 h 112"/>
                <a:gd name="T54" fmla="*/ 33 w 118"/>
                <a:gd name="T55" fmla="*/ 88 h 112"/>
                <a:gd name="T56" fmla="*/ 11 w 118"/>
                <a:gd name="T57" fmla="*/ 45 h 112"/>
                <a:gd name="T58" fmla="*/ 34 w 118"/>
                <a:gd name="T59" fmla="*/ 59 h 112"/>
                <a:gd name="T60" fmla="*/ 34 w 118"/>
                <a:gd name="T61" fmla="*/ 14 h 112"/>
                <a:gd name="T62" fmla="*/ 40 w 118"/>
                <a:gd name="T63" fmla="*/ 8 h 112"/>
                <a:gd name="T64" fmla="*/ 46 w 118"/>
                <a:gd name="T65" fmla="*/ 14 h 112"/>
                <a:gd name="T66" fmla="*/ 46 w 118"/>
                <a:gd name="T67" fmla="*/ 56 h 112"/>
                <a:gd name="T68" fmla="*/ 50 w 118"/>
                <a:gd name="T69" fmla="*/ 56 h 112"/>
                <a:gd name="T70" fmla="*/ 50 w 118"/>
                <a:gd name="T71" fmla="*/ 10 h 112"/>
                <a:gd name="T72" fmla="*/ 56 w 118"/>
                <a:gd name="T73" fmla="*/ 4 h 112"/>
                <a:gd name="T74" fmla="*/ 62 w 118"/>
                <a:gd name="T75" fmla="*/ 10 h 112"/>
                <a:gd name="T76" fmla="*/ 62 w 118"/>
                <a:gd name="T77" fmla="*/ 52 h 112"/>
                <a:gd name="T78" fmla="*/ 66 w 118"/>
                <a:gd name="T79" fmla="*/ 52 h 112"/>
                <a:gd name="T80" fmla="*/ 66 w 118"/>
                <a:gd name="T81" fmla="*/ 14 h 112"/>
                <a:gd name="T82" fmla="*/ 72 w 118"/>
                <a:gd name="T83" fmla="*/ 8 h 112"/>
                <a:gd name="T84" fmla="*/ 78 w 118"/>
                <a:gd name="T85" fmla="*/ 14 h 112"/>
                <a:gd name="T86" fmla="*/ 78 w 118"/>
                <a:gd name="T87" fmla="*/ 56 h 112"/>
                <a:gd name="T88" fmla="*/ 82 w 118"/>
                <a:gd name="T89" fmla="*/ 56 h 112"/>
                <a:gd name="T90" fmla="*/ 82 w 118"/>
                <a:gd name="T91" fmla="*/ 54 h 112"/>
                <a:gd name="T92" fmla="*/ 88 w 118"/>
                <a:gd name="T93" fmla="*/ 48 h 112"/>
                <a:gd name="T94" fmla="*/ 94 w 118"/>
                <a:gd name="T95" fmla="*/ 54 h 112"/>
                <a:gd name="T96" fmla="*/ 94 w 118"/>
                <a:gd name="T97" fmla="*/ 63 h 112"/>
                <a:gd name="T98" fmla="*/ 94 w 118"/>
                <a:gd name="T99" fmla="*/ 78 h 112"/>
                <a:gd name="T100" fmla="*/ 64 w 118"/>
                <a:gd name="T101" fmla="*/ 10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2">
                  <a:moveTo>
                    <a:pt x="82" y="16"/>
                  </a:moveTo>
                  <a:cubicBezTo>
                    <a:pt x="82" y="14"/>
                    <a:pt x="82" y="14"/>
                    <a:pt x="82" y="14"/>
                  </a:cubicBezTo>
                  <a:cubicBezTo>
                    <a:pt x="82" y="8"/>
                    <a:pt x="78" y="4"/>
                    <a:pt x="72" y="4"/>
                  </a:cubicBezTo>
                  <a:cubicBezTo>
                    <a:pt x="70" y="4"/>
                    <a:pt x="67" y="5"/>
                    <a:pt x="66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52" y="0"/>
                    <a:pt x="48" y="3"/>
                    <a:pt x="47" y="7"/>
                  </a:cubicBezTo>
                  <a:cubicBezTo>
                    <a:pt x="45" y="5"/>
                    <a:pt x="43" y="4"/>
                    <a:pt x="40" y="4"/>
                  </a:cubicBezTo>
                  <a:cubicBezTo>
                    <a:pt x="35" y="4"/>
                    <a:pt x="30" y="9"/>
                    <a:pt x="30" y="1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3" y="37"/>
                    <a:pt x="8" y="42"/>
                  </a:cubicBezTo>
                  <a:cubicBezTo>
                    <a:pt x="0" y="50"/>
                    <a:pt x="16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49"/>
                    <a:pt x="94" y="44"/>
                    <a:pt x="88" y="44"/>
                  </a:cubicBezTo>
                  <a:cubicBezTo>
                    <a:pt x="86" y="44"/>
                    <a:pt x="84" y="45"/>
                    <a:pt x="82" y="46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82" y="16"/>
                    <a:pt x="82" y="16"/>
                    <a:pt x="82" y="16"/>
                  </a:cubicBezTo>
                  <a:close/>
                  <a:moveTo>
                    <a:pt x="64" y="108"/>
                  </a:moveTo>
                  <a:cubicBezTo>
                    <a:pt x="49" y="108"/>
                    <a:pt x="40" y="100"/>
                    <a:pt x="33" y="88"/>
                  </a:cubicBezTo>
                  <a:cubicBezTo>
                    <a:pt x="17" y="62"/>
                    <a:pt x="6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1"/>
                    <a:pt x="37" y="8"/>
                    <a:pt x="40" y="8"/>
                  </a:cubicBezTo>
                  <a:cubicBezTo>
                    <a:pt x="43" y="8"/>
                    <a:pt x="46" y="11"/>
                    <a:pt x="46" y="14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1"/>
                    <a:pt x="69" y="8"/>
                    <a:pt x="72" y="8"/>
                  </a:cubicBezTo>
                  <a:cubicBezTo>
                    <a:pt x="75" y="8"/>
                    <a:pt x="78" y="11"/>
                    <a:pt x="78" y="14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1"/>
                    <a:pt x="85" y="48"/>
                    <a:pt x="88" y="48"/>
                  </a:cubicBezTo>
                  <a:cubicBezTo>
                    <a:pt x="91" y="48"/>
                    <a:pt x="94" y="51"/>
                    <a:pt x="94" y="54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4" y="95"/>
                    <a:pt x="81" y="108"/>
                    <a:pt x="64" y="1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" name="Freeform 45"/>
            <p:cNvSpPr>
              <a:spLocks noEditPoints="1"/>
            </p:cNvSpPr>
            <p:nvPr/>
          </p:nvSpPr>
          <p:spPr bwMode="auto">
            <a:xfrm>
              <a:off x="5516564" y="4821932"/>
              <a:ext cx="254000" cy="292100"/>
            </a:xfrm>
            <a:custGeom>
              <a:avLst/>
              <a:gdLst>
                <a:gd name="T0" fmla="*/ 88 w 98"/>
                <a:gd name="T1" fmla="*/ 44 h 112"/>
                <a:gd name="T2" fmla="*/ 82 w 98"/>
                <a:gd name="T3" fmla="*/ 46 h 112"/>
                <a:gd name="T4" fmla="*/ 82 w 98"/>
                <a:gd name="T5" fmla="*/ 14 h 112"/>
                <a:gd name="T6" fmla="*/ 72 w 98"/>
                <a:gd name="T7" fmla="*/ 4 h 112"/>
                <a:gd name="T8" fmla="*/ 66 w 98"/>
                <a:gd name="T9" fmla="*/ 7 h 112"/>
                <a:gd name="T10" fmla="*/ 57 w 98"/>
                <a:gd name="T11" fmla="*/ 0 h 112"/>
                <a:gd name="T12" fmla="*/ 47 w 98"/>
                <a:gd name="T13" fmla="*/ 7 h 112"/>
                <a:gd name="T14" fmla="*/ 40 w 98"/>
                <a:gd name="T15" fmla="*/ 4 h 112"/>
                <a:gd name="T16" fmla="*/ 30 w 98"/>
                <a:gd name="T17" fmla="*/ 14 h 112"/>
                <a:gd name="T18" fmla="*/ 30 w 98"/>
                <a:gd name="T19" fmla="*/ 49 h 112"/>
                <a:gd name="T20" fmla="*/ 8 w 98"/>
                <a:gd name="T21" fmla="*/ 42 h 112"/>
                <a:gd name="T22" fmla="*/ 30 w 98"/>
                <a:gd name="T23" fmla="*/ 90 h 112"/>
                <a:gd name="T24" fmla="*/ 64 w 98"/>
                <a:gd name="T25" fmla="*/ 112 h 112"/>
                <a:gd name="T26" fmla="*/ 98 w 98"/>
                <a:gd name="T27" fmla="*/ 78 h 112"/>
                <a:gd name="T28" fmla="*/ 98 w 98"/>
                <a:gd name="T29" fmla="*/ 54 h 112"/>
                <a:gd name="T30" fmla="*/ 88 w 98"/>
                <a:gd name="T31" fmla="*/ 44 h 112"/>
                <a:gd name="T32" fmla="*/ 94 w 98"/>
                <a:gd name="T33" fmla="*/ 63 h 112"/>
                <a:gd name="T34" fmla="*/ 94 w 98"/>
                <a:gd name="T35" fmla="*/ 78 h 112"/>
                <a:gd name="T36" fmla="*/ 66 w 98"/>
                <a:gd name="T37" fmla="*/ 108 h 112"/>
                <a:gd name="T38" fmla="*/ 66 w 98"/>
                <a:gd name="T39" fmla="*/ 72 h 112"/>
                <a:gd name="T40" fmla="*/ 79 w 98"/>
                <a:gd name="T41" fmla="*/ 85 h 112"/>
                <a:gd name="T42" fmla="*/ 82 w 98"/>
                <a:gd name="T43" fmla="*/ 82 h 112"/>
                <a:gd name="T44" fmla="*/ 65 w 98"/>
                <a:gd name="T45" fmla="*/ 64 h 112"/>
                <a:gd name="T46" fmla="*/ 47 w 98"/>
                <a:gd name="T47" fmla="*/ 82 h 112"/>
                <a:gd name="T48" fmla="*/ 49 w 98"/>
                <a:gd name="T49" fmla="*/ 85 h 112"/>
                <a:gd name="T50" fmla="*/ 62 w 98"/>
                <a:gd name="T51" fmla="*/ 72 h 112"/>
                <a:gd name="T52" fmla="*/ 62 w 98"/>
                <a:gd name="T53" fmla="*/ 108 h 112"/>
                <a:gd name="T54" fmla="*/ 33 w 98"/>
                <a:gd name="T55" fmla="*/ 88 h 112"/>
                <a:gd name="T56" fmla="*/ 11 w 98"/>
                <a:gd name="T57" fmla="*/ 45 h 112"/>
                <a:gd name="T58" fmla="*/ 34 w 98"/>
                <a:gd name="T59" fmla="*/ 59 h 112"/>
                <a:gd name="T60" fmla="*/ 34 w 98"/>
                <a:gd name="T61" fmla="*/ 14 h 112"/>
                <a:gd name="T62" fmla="*/ 40 w 98"/>
                <a:gd name="T63" fmla="*/ 8 h 112"/>
                <a:gd name="T64" fmla="*/ 46 w 98"/>
                <a:gd name="T65" fmla="*/ 14 h 112"/>
                <a:gd name="T66" fmla="*/ 46 w 98"/>
                <a:gd name="T67" fmla="*/ 58 h 112"/>
                <a:gd name="T68" fmla="*/ 50 w 98"/>
                <a:gd name="T69" fmla="*/ 58 h 112"/>
                <a:gd name="T70" fmla="*/ 50 w 98"/>
                <a:gd name="T71" fmla="*/ 10 h 112"/>
                <a:gd name="T72" fmla="*/ 56 w 98"/>
                <a:gd name="T73" fmla="*/ 4 h 112"/>
                <a:gd name="T74" fmla="*/ 62 w 98"/>
                <a:gd name="T75" fmla="*/ 10 h 112"/>
                <a:gd name="T76" fmla="*/ 62 w 98"/>
                <a:gd name="T77" fmla="*/ 54 h 112"/>
                <a:gd name="T78" fmla="*/ 66 w 98"/>
                <a:gd name="T79" fmla="*/ 54 h 112"/>
                <a:gd name="T80" fmla="*/ 66 w 98"/>
                <a:gd name="T81" fmla="*/ 14 h 112"/>
                <a:gd name="T82" fmla="*/ 72 w 98"/>
                <a:gd name="T83" fmla="*/ 8 h 112"/>
                <a:gd name="T84" fmla="*/ 78 w 98"/>
                <a:gd name="T85" fmla="*/ 14 h 112"/>
                <a:gd name="T86" fmla="*/ 78 w 98"/>
                <a:gd name="T87" fmla="*/ 58 h 112"/>
                <a:gd name="T88" fmla="*/ 82 w 98"/>
                <a:gd name="T89" fmla="*/ 58 h 112"/>
                <a:gd name="T90" fmla="*/ 82 w 98"/>
                <a:gd name="T91" fmla="*/ 54 h 112"/>
                <a:gd name="T92" fmla="*/ 88 w 98"/>
                <a:gd name="T93" fmla="*/ 48 h 112"/>
                <a:gd name="T94" fmla="*/ 94 w 98"/>
                <a:gd name="T95" fmla="*/ 54 h 112"/>
                <a:gd name="T96" fmla="*/ 94 w 98"/>
                <a:gd name="T97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12">
                  <a:moveTo>
                    <a:pt x="88" y="44"/>
                  </a:moveTo>
                  <a:cubicBezTo>
                    <a:pt x="86" y="44"/>
                    <a:pt x="86" y="45"/>
                    <a:pt x="82" y="46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2" y="8"/>
                    <a:pt x="78" y="4"/>
                    <a:pt x="72" y="4"/>
                  </a:cubicBezTo>
                  <a:cubicBezTo>
                    <a:pt x="70" y="4"/>
                    <a:pt x="68" y="5"/>
                    <a:pt x="66" y="7"/>
                  </a:cubicBezTo>
                  <a:cubicBezTo>
                    <a:pt x="64" y="3"/>
                    <a:pt x="61" y="0"/>
                    <a:pt x="57" y="0"/>
                  </a:cubicBezTo>
                  <a:cubicBezTo>
                    <a:pt x="52" y="0"/>
                    <a:pt x="49" y="3"/>
                    <a:pt x="47" y="7"/>
                  </a:cubicBezTo>
                  <a:cubicBezTo>
                    <a:pt x="45" y="5"/>
                    <a:pt x="43" y="4"/>
                    <a:pt x="40" y="4"/>
                  </a:cubicBezTo>
                  <a:cubicBezTo>
                    <a:pt x="35" y="4"/>
                    <a:pt x="30" y="9"/>
                    <a:pt x="30" y="1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4" y="37"/>
                    <a:pt x="8" y="42"/>
                  </a:cubicBezTo>
                  <a:cubicBezTo>
                    <a:pt x="0" y="50"/>
                    <a:pt x="17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49"/>
                    <a:pt x="94" y="44"/>
                    <a:pt x="88" y="44"/>
                  </a:cubicBezTo>
                  <a:close/>
                  <a:moveTo>
                    <a:pt x="94" y="63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4" y="94"/>
                    <a:pt x="82" y="107"/>
                    <a:pt x="66" y="108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9" y="85"/>
                    <a:pt x="49" y="85"/>
                    <a:pt x="49" y="85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50" y="107"/>
                    <a:pt x="40" y="99"/>
                    <a:pt x="33" y="88"/>
                  </a:cubicBezTo>
                  <a:cubicBezTo>
                    <a:pt x="18" y="62"/>
                    <a:pt x="6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1"/>
                    <a:pt x="37" y="8"/>
                    <a:pt x="40" y="8"/>
                  </a:cubicBezTo>
                  <a:cubicBezTo>
                    <a:pt x="43" y="8"/>
                    <a:pt x="46" y="11"/>
                    <a:pt x="46" y="1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1"/>
                    <a:pt x="69" y="8"/>
                    <a:pt x="72" y="8"/>
                  </a:cubicBezTo>
                  <a:cubicBezTo>
                    <a:pt x="75" y="8"/>
                    <a:pt x="78" y="11"/>
                    <a:pt x="78" y="14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1"/>
                    <a:pt x="85" y="48"/>
                    <a:pt x="88" y="48"/>
                  </a:cubicBezTo>
                  <a:cubicBezTo>
                    <a:pt x="91" y="48"/>
                    <a:pt x="94" y="51"/>
                    <a:pt x="94" y="54"/>
                  </a:cubicBezTo>
                  <a:lnTo>
                    <a:pt x="9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" name="Freeform 46"/>
            <p:cNvSpPr>
              <a:spLocks noEditPoints="1"/>
            </p:cNvSpPr>
            <p:nvPr/>
          </p:nvSpPr>
          <p:spPr bwMode="auto">
            <a:xfrm>
              <a:off x="8439698" y="1680427"/>
              <a:ext cx="254000" cy="292100"/>
            </a:xfrm>
            <a:custGeom>
              <a:avLst/>
              <a:gdLst>
                <a:gd name="T0" fmla="*/ 62 w 98"/>
                <a:gd name="T1" fmla="*/ 52 h 112"/>
                <a:gd name="T2" fmla="*/ 62 w 98"/>
                <a:gd name="T3" fmla="*/ 10 h 112"/>
                <a:gd name="T4" fmla="*/ 56 w 98"/>
                <a:gd name="T5" fmla="*/ 4 h 112"/>
                <a:gd name="T6" fmla="*/ 50 w 98"/>
                <a:gd name="T7" fmla="*/ 10 h 112"/>
                <a:gd name="T8" fmla="*/ 50 w 98"/>
                <a:gd name="T9" fmla="*/ 56 h 112"/>
                <a:gd name="T10" fmla="*/ 46 w 98"/>
                <a:gd name="T11" fmla="*/ 56 h 112"/>
                <a:gd name="T12" fmla="*/ 46 w 98"/>
                <a:gd name="T13" fmla="*/ 14 h 112"/>
                <a:gd name="T14" fmla="*/ 40 w 98"/>
                <a:gd name="T15" fmla="*/ 8 h 112"/>
                <a:gd name="T16" fmla="*/ 34 w 98"/>
                <a:gd name="T17" fmla="*/ 14 h 112"/>
                <a:gd name="T18" fmla="*/ 34 w 98"/>
                <a:gd name="T19" fmla="*/ 59 h 112"/>
                <a:gd name="T20" fmla="*/ 11 w 98"/>
                <a:gd name="T21" fmla="*/ 45 h 112"/>
                <a:gd name="T22" fmla="*/ 33 w 98"/>
                <a:gd name="T23" fmla="*/ 88 h 112"/>
                <a:gd name="T24" fmla="*/ 64 w 98"/>
                <a:gd name="T25" fmla="*/ 108 h 112"/>
                <a:gd name="T26" fmla="*/ 94 w 98"/>
                <a:gd name="T27" fmla="*/ 78 h 112"/>
                <a:gd name="T28" fmla="*/ 94 w 98"/>
                <a:gd name="T29" fmla="*/ 63 h 112"/>
                <a:gd name="T30" fmla="*/ 94 w 98"/>
                <a:gd name="T31" fmla="*/ 54 h 112"/>
                <a:gd name="T32" fmla="*/ 88 w 98"/>
                <a:gd name="T33" fmla="*/ 48 h 112"/>
                <a:gd name="T34" fmla="*/ 82 w 98"/>
                <a:gd name="T35" fmla="*/ 54 h 112"/>
                <a:gd name="T36" fmla="*/ 82 w 98"/>
                <a:gd name="T37" fmla="*/ 56 h 112"/>
                <a:gd name="T38" fmla="*/ 78 w 98"/>
                <a:gd name="T39" fmla="*/ 56 h 112"/>
                <a:gd name="T40" fmla="*/ 78 w 98"/>
                <a:gd name="T41" fmla="*/ 14 h 112"/>
                <a:gd name="T42" fmla="*/ 72 w 98"/>
                <a:gd name="T43" fmla="*/ 8 h 112"/>
                <a:gd name="T44" fmla="*/ 66 w 98"/>
                <a:gd name="T45" fmla="*/ 14 h 112"/>
                <a:gd name="T46" fmla="*/ 66 w 98"/>
                <a:gd name="T47" fmla="*/ 52 h 112"/>
                <a:gd name="T48" fmla="*/ 66 w 98"/>
                <a:gd name="T49" fmla="*/ 88 h 112"/>
                <a:gd name="T50" fmla="*/ 79 w 98"/>
                <a:gd name="T51" fmla="*/ 75 h 112"/>
                <a:gd name="T52" fmla="*/ 82 w 98"/>
                <a:gd name="T53" fmla="*/ 78 h 112"/>
                <a:gd name="T54" fmla="*/ 64 w 98"/>
                <a:gd name="T55" fmla="*/ 96 h 112"/>
                <a:gd name="T56" fmla="*/ 46 w 98"/>
                <a:gd name="T57" fmla="*/ 78 h 112"/>
                <a:gd name="T58" fmla="*/ 49 w 98"/>
                <a:gd name="T59" fmla="*/ 75 h 112"/>
                <a:gd name="T60" fmla="*/ 62 w 98"/>
                <a:gd name="T61" fmla="*/ 88 h 112"/>
                <a:gd name="T62" fmla="*/ 62 w 98"/>
                <a:gd name="T63" fmla="*/ 52 h 112"/>
                <a:gd name="T64" fmla="*/ 98 w 98"/>
                <a:gd name="T65" fmla="*/ 78 h 112"/>
                <a:gd name="T66" fmla="*/ 64 w 98"/>
                <a:gd name="T67" fmla="*/ 112 h 112"/>
                <a:gd name="T68" fmla="*/ 30 w 98"/>
                <a:gd name="T69" fmla="*/ 90 h 112"/>
                <a:gd name="T70" fmla="*/ 8 w 98"/>
                <a:gd name="T71" fmla="*/ 42 h 112"/>
                <a:gd name="T72" fmla="*/ 30 w 98"/>
                <a:gd name="T73" fmla="*/ 49 h 112"/>
                <a:gd name="T74" fmla="*/ 30 w 98"/>
                <a:gd name="T75" fmla="*/ 49 h 112"/>
                <a:gd name="T76" fmla="*/ 30 w 98"/>
                <a:gd name="T77" fmla="*/ 14 h 112"/>
                <a:gd name="T78" fmla="*/ 40 w 98"/>
                <a:gd name="T79" fmla="*/ 4 h 112"/>
                <a:gd name="T80" fmla="*/ 47 w 98"/>
                <a:gd name="T81" fmla="*/ 7 h 112"/>
                <a:gd name="T82" fmla="*/ 56 w 98"/>
                <a:gd name="T83" fmla="*/ 0 h 112"/>
                <a:gd name="T84" fmla="*/ 66 w 98"/>
                <a:gd name="T85" fmla="*/ 7 h 112"/>
                <a:gd name="T86" fmla="*/ 72 w 98"/>
                <a:gd name="T87" fmla="*/ 4 h 112"/>
                <a:gd name="T88" fmla="*/ 82 w 98"/>
                <a:gd name="T89" fmla="*/ 14 h 112"/>
                <a:gd name="T90" fmla="*/ 82 w 98"/>
                <a:gd name="T91" fmla="*/ 46 h 112"/>
                <a:gd name="T92" fmla="*/ 88 w 98"/>
                <a:gd name="T93" fmla="*/ 44 h 112"/>
                <a:gd name="T94" fmla="*/ 98 w 98"/>
                <a:gd name="T95" fmla="*/ 54 h 112"/>
                <a:gd name="T96" fmla="*/ 98 w 98"/>
                <a:gd name="T97" fmla="*/ 7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12">
                  <a:moveTo>
                    <a:pt x="62" y="52"/>
                  </a:moveTo>
                  <a:cubicBezTo>
                    <a:pt x="62" y="10"/>
                    <a:pt x="62" y="10"/>
                    <a:pt x="62" y="10"/>
                  </a:cubicBezTo>
                  <a:cubicBezTo>
                    <a:pt x="62" y="7"/>
                    <a:pt x="60" y="4"/>
                    <a:pt x="56" y="4"/>
                  </a:cubicBezTo>
                  <a:cubicBezTo>
                    <a:pt x="53" y="4"/>
                    <a:pt x="50" y="7"/>
                    <a:pt x="50" y="10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1"/>
                    <a:pt x="44" y="8"/>
                    <a:pt x="40" y="8"/>
                  </a:cubicBezTo>
                  <a:cubicBezTo>
                    <a:pt x="37" y="8"/>
                    <a:pt x="34" y="11"/>
                    <a:pt x="34" y="14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26" y="50"/>
                    <a:pt x="15" y="41"/>
                    <a:pt x="11" y="45"/>
                  </a:cubicBezTo>
                  <a:cubicBezTo>
                    <a:pt x="6" y="50"/>
                    <a:pt x="18" y="62"/>
                    <a:pt x="33" y="88"/>
                  </a:cubicBezTo>
                  <a:cubicBezTo>
                    <a:pt x="40" y="100"/>
                    <a:pt x="49" y="108"/>
                    <a:pt x="64" y="108"/>
                  </a:cubicBezTo>
                  <a:cubicBezTo>
                    <a:pt x="81" y="108"/>
                    <a:pt x="94" y="95"/>
                    <a:pt x="94" y="78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51"/>
                    <a:pt x="92" y="48"/>
                    <a:pt x="88" y="48"/>
                  </a:cubicBezTo>
                  <a:cubicBezTo>
                    <a:pt x="85" y="48"/>
                    <a:pt x="82" y="51"/>
                    <a:pt x="82" y="54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1"/>
                    <a:pt x="76" y="8"/>
                    <a:pt x="72" y="8"/>
                  </a:cubicBezTo>
                  <a:cubicBezTo>
                    <a:pt x="69" y="8"/>
                    <a:pt x="66" y="11"/>
                    <a:pt x="66" y="1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52"/>
                    <a:pt x="62" y="52"/>
                    <a:pt x="62" y="52"/>
                  </a:cubicBezTo>
                  <a:close/>
                  <a:moveTo>
                    <a:pt x="98" y="78"/>
                  </a:moveTo>
                  <a:cubicBezTo>
                    <a:pt x="98" y="97"/>
                    <a:pt x="83" y="112"/>
                    <a:pt x="64" y="112"/>
                  </a:cubicBezTo>
                  <a:cubicBezTo>
                    <a:pt x="52" y="112"/>
                    <a:pt x="39" y="106"/>
                    <a:pt x="30" y="90"/>
                  </a:cubicBezTo>
                  <a:cubicBezTo>
                    <a:pt x="17" y="66"/>
                    <a:pt x="0" y="50"/>
                    <a:pt x="8" y="42"/>
                  </a:cubicBezTo>
                  <a:cubicBezTo>
                    <a:pt x="14" y="37"/>
                    <a:pt x="22" y="42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9"/>
                    <a:pt x="35" y="4"/>
                    <a:pt x="40" y="4"/>
                  </a:cubicBezTo>
                  <a:cubicBezTo>
                    <a:pt x="43" y="4"/>
                    <a:pt x="45" y="5"/>
                    <a:pt x="47" y="7"/>
                  </a:cubicBezTo>
                  <a:cubicBezTo>
                    <a:pt x="48" y="3"/>
                    <a:pt x="52" y="0"/>
                    <a:pt x="56" y="0"/>
                  </a:cubicBezTo>
                  <a:cubicBezTo>
                    <a:pt x="61" y="0"/>
                    <a:pt x="64" y="3"/>
                    <a:pt x="66" y="7"/>
                  </a:cubicBezTo>
                  <a:cubicBezTo>
                    <a:pt x="67" y="5"/>
                    <a:pt x="70" y="4"/>
                    <a:pt x="72" y="4"/>
                  </a:cubicBezTo>
                  <a:cubicBezTo>
                    <a:pt x="78" y="4"/>
                    <a:pt x="82" y="8"/>
                    <a:pt x="82" y="14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4" y="45"/>
                    <a:pt x="86" y="44"/>
                    <a:pt x="88" y="44"/>
                  </a:cubicBezTo>
                  <a:cubicBezTo>
                    <a:pt x="94" y="44"/>
                    <a:pt x="98" y="49"/>
                    <a:pt x="98" y="54"/>
                  </a:cubicBezTo>
                  <a:cubicBezTo>
                    <a:pt x="98" y="78"/>
                    <a:pt x="98" y="78"/>
                    <a:pt x="98" y="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4" name="Freeform 47"/>
            <p:cNvSpPr>
              <a:spLocks noEditPoints="1"/>
            </p:cNvSpPr>
            <p:nvPr/>
          </p:nvSpPr>
          <p:spPr bwMode="auto">
            <a:xfrm>
              <a:off x="3491034" y="6364375"/>
              <a:ext cx="255588" cy="292100"/>
            </a:xfrm>
            <a:custGeom>
              <a:avLst/>
              <a:gdLst>
                <a:gd name="T0" fmla="*/ 88 w 98"/>
                <a:gd name="T1" fmla="*/ 44 h 112"/>
                <a:gd name="T2" fmla="*/ 82 w 98"/>
                <a:gd name="T3" fmla="*/ 46 h 112"/>
                <a:gd name="T4" fmla="*/ 82 w 98"/>
                <a:gd name="T5" fmla="*/ 14 h 112"/>
                <a:gd name="T6" fmla="*/ 73 w 98"/>
                <a:gd name="T7" fmla="*/ 4 h 112"/>
                <a:gd name="T8" fmla="*/ 66 w 98"/>
                <a:gd name="T9" fmla="*/ 7 h 112"/>
                <a:gd name="T10" fmla="*/ 57 w 98"/>
                <a:gd name="T11" fmla="*/ 0 h 112"/>
                <a:gd name="T12" fmla="*/ 48 w 98"/>
                <a:gd name="T13" fmla="*/ 7 h 112"/>
                <a:gd name="T14" fmla="*/ 41 w 98"/>
                <a:gd name="T15" fmla="*/ 4 h 112"/>
                <a:gd name="T16" fmla="*/ 30 w 98"/>
                <a:gd name="T17" fmla="*/ 14 h 112"/>
                <a:gd name="T18" fmla="*/ 30 w 98"/>
                <a:gd name="T19" fmla="*/ 49 h 112"/>
                <a:gd name="T20" fmla="*/ 8 w 98"/>
                <a:gd name="T21" fmla="*/ 42 h 112"/>
                <a:gd name="T22" fmla="*/ 30 w 98"/>
                <a:gd name="T23" fmla="*/ 90 h 112"/>
                <a:gd name="T24" fmla="*/ 64 w 98"/>
                <a:gd name="T25" fmla="*/ 112 h 112"/>
                <a:gd name="T26" fmla="*/ 98 w 98"/>
                <a:gd name="T27" fmla="*/ 78 h 112"/>
                <a:gd name="T28" fmla="*/ 98 w 98"/>
                <a:gd name="T29" fmla="*/ 54 h 112"/>
                <a:gd name="T30" fmla="*/ 88 w 98"/>
                <a:gd name="T31" fmla="*/ 44 h 112"/>
                <a:gd name="T32" fmla="*/ 94 w 98"/>
                <a:gd name="T33" fmla="*/ 63 h 112"/>
                <a:gd name="T34" fmla="*/ 94 w 98"/>
                <a:gd name="T35" fmla="*/ 78 h 112"/>
                <a:gd name="T36" fmla="*/ 65 w 98"/>
                <a:gd name="T37" fmla="*/ 108 h 112"/>
                <a:gd name="T38" fmla="*/ 34 w 98"/>
                <a:gd name="T39" fmla="*/ 88 h 112"/>
                <a:gd name="T40" fmla="*/ 11 w 98"/>
                <a:gd name="T41" fmla="*/ 45 h 112"/>
                <a:gd name="T42" fmla="*/ 34 w 98"/>
                <a:gd name="T43" fmla="*/ 59 h 112"/>
                <a:gd name="T44" fmla="*/ 34 w 98"/>
                <a:gd name="T45" fmla="*/ 14 h 112"/>
                <a:gd name="T46" fmla="*/ 40 w 98"/>
                <a:gd name="T47" fmla="*/ 8 h 112"/>
                <a:gd name="T48" fmla="*/ 46 w 98"/>
                <a:gd name="T49" fmla="*/ 14 h 112"/>
                <a:gd name="T50" fmla="*/ 46 w 98"/>
                <a:gd name="T51" fmla="*/ 54 h 112"/>
                <a:gd name="T52" fmla="*/ 50 w 98"/>
                <a:gd name="T53" fmla="*/ 54 h 112"/>
                <a:gd name="T54" fmla="*/ 50 w 98"/>
                <a:gd name="T55" fmla="*/ 10 h 112"/>
                <a:gd name="T56" fmla="*/ 56 w 98"/>
                <a:gd name="T57" fmla="*/ 4 h 112"/>
                <a:gd name="T58" fmla="*/ 62 w 98"/>
                <a:gd name="T59" fmla="*/ 10 h 112"/>
                <a:gd name="T60" fmla="*/ 62 w 98"/>
                <a:gd name="T61" fmla="*/ 50 h 112"/>
                <a:gd name="T62" fmla="*/ 66 w 98"/>
                <a:gd name="T63" fmla="*/ 50 h 112"/>
                <a:gd name="T64" fmla="*/ 66 w 98"/>
                <a:gd name="T65" fmla="*/ 14 h 112"/>
                <a:gd name="T66" fmla="*/ 72 w 98"/>
                <a:gd name="T67" fmla="*/ 8 h 112"/>
                <a:gd name="T68" fmla="*/ 78 w 98"/>
                <a:gd name="T69" fmla="*/ 14 h 112"/>
                <a:gd name="T70" fmla="*/ 78 w 98"/>
                <a:gd name="T71" fmla="*/ 54 h 112"/>
                <a:gd name="T72" fmla="*/ 82 w 98"/>
                <a:gd name="T73" fmla="*/ 54 h 112"/>
                <a:gd name="T74" fmla="*/ 82 w 98"/>
                <a:gd name="T75" fmla="*/ 54 h 112"/>
                <a:gd name="T76" fmla="*/ 88 w 98"/>
                <a:gd name="T77" fmla="*/ 48 h 112"/>
                <a:gd name="T78" fmla="*/ 94 w 98"/>
                <a:gd name="T79" fmla="*/ 54 h 112"/>
                <a:gd name="T80" fmla="*/ 94 w 98"/>
                <a:gd name="T81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112">
                  <a:moveTo>
                    <a:pt x="88" y="44"/>
                  </a:moveTo>
                  <a:cubicBezTo>
                    <a:pt x="86" y="44"/>
                    <a:pt x="86" y="45"/>
                    <a:pt x="82" y="46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2" y="8"/>
                    <a:pt x="78" y="4"/>
                    <a:pt x="73" y="4"/>
                  </a:cubicBezTo>
                  <a:cubicBezTo>
                    <a:pt x="70" y="4"/>
                    <a:pt x="68" y="5"/>
                    <a:pt x="66" y="7"/>
                  </a:cubicBezTo>
                  <a:cubicBezTo>
                    <a:pt x="65" y="3"/>
                    <a:pt x="61" y="0"/>
                    <a:pt x="57" y="0"/>
                  </a:cubicBezTo>
                  <a:cubicBezTo>
                    <a:pt x="53" y="0"/>
                    <a:pt x="49" y="3"/>
                    <a:pt x="48" y="7"/>
                  </a:cubicBezTo>
                  <a:cubicBezTo>
                    <a:pt x="46" y="5"/>
                    <a:pt x="43" y="4"/>
                    <a:pt x="41" y="4"/>
                  </a:cubicBezTo>
                  <a:cubicBezTo>
                    <a:pt x="35" y="4"/>
                    <a:pt x="30" y="9"/>
                    <a:pt x="30" y="1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4" y="37"/>
                    <a:pt x="8" y="42"/>
                  </a:cubicBezTo>
                  <a:cubicBezTo>
                    <a:pt x="0" y="50"/>
                    <a:pt x="17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49"/>
                    <a:pt x="94" y="44"/>
                    <a:pt x="88" y="44"/>
                  </a:cubicBezTo>
                  <a:close/>
                  <a:moveTo>
                    <a:pt x="94" y="63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4" y="95"/>
                    <a:pt x="81" y="108"/>
                    <a:pt x="65" y="108"/>
                  </a:cubicBezTo>
                  <a:cubicBezTo>
                    <a:pt x="50" y="108"/>
                    <a:pt x="41" y="100"/>
                    <a:pt x="34" y="88"/>
                  </a:cubicBezTo>
                  <a:cubicBezTo>
                    <a:pt x="18" y="62"/>
                    <a:pt x="7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1"/>
                    <a:pt x="37" y="8"/>
                    <a:pt x="40" y="8"/>
                  </a:cubicBezTo>
                  <a:cubicBezTo>
                    <a:pt x="43" y="8"/>
                    <a:pt x="46" y="11"/>
                    <a:pt x="46" y="14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1"/>
                    <a:pt x="69" y="8"/>
                    <a:pt x="72" y="8"/>
                  </a:cubicBezTo>
                  <a:cubicBezTo>
                    <a:pt x="75" y="8"/>
                    <a:pt x="78" y="11"/>
                    <a:pt x="78" y="1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1"/>
                    <a:pt x="85" y="48"/>
                    <a:pt x="88" y="48"/>
                  </a:cubicBezTo>
                  <a:cubicBezTo>
                    <a:pt x="91" y="48"/>
                    <a:pt x="94" y="51"/>
                    <a:pt x="94" y="54"/>
                  </a:cubicBezTo>
                  <a:lnTo>
                    <a:pt x="9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7419976" y="5082683"/>
              <a:ext cx="254001" cy="333375"/>
              <a:chOff x="4422775" y="3157538"/>
              <a:chExt cx="254001" cy="333375"/>
            </a:xfrm>
            <a:grpFill/>
          </p:grpSpPr>
          <p:sp>
            <p:nvSpPr>
              <p:cNvPr id="214" name="Freeform 48"/>
              <p:cNvSpPr>
                <a:spLocks/>
              </p:cNvSpPr>
              <p:nvPr/>
            </p:nvSpPr>
            <p:spPr bwMode="auto">
              <a:xfrm>
                <a:off x="4479925" y="3178175"/>
                <a:ext cx="176213" cy="85725"/>
              </a:xfrm>
              <a:custGeom>
                <a:avLst/>
                <a:gdLst>
                  <a:gd name="T0" fmla="*/ 64 w 68"/>
                  <a:gd name="T1" fmla="*/ 26 h 33"/>
                  <a:gd name="T2" fmla="*/ 64 w 68"/>
                  <a:gd name="T3" fmla="*/ 33 h 33"/>
                  <a:gd name="T4" fmla="*/ 68 w 68"/>
                  <a:gd name="T5" fmla="*/ 22 h 33"/>
                  <a:gd name="T6" fmla="*/ 50 w 68"/>
                  <a:gd name="T7" fmla="*/ 4 h 33"/>
                  <a:gd name="T8" fmla="*/ 46 w 68"/>
                  <a:gd name="T9" fmla="*/ 4 h 33"/>
                  <a:gd name="T10" fmla="*/ 34 w 68"/>
                  <a:gd name="T11" fmla="*/ 0 h 33"/>
                  <a:gd name="T12" fmla="*/ 22 w 68"/>
                  <a:gd name="T13" fmla="*/ 4 h 33"/>
                  <a:gd name="T14" fmla="*/ 18 w 68"/>
                  <a:gd name="T15" fmla="*/ 4 h 33"/>
                  <a:gd name="T16" fmla="*/ 0 w 68"/>
                  <a:gd name="T17" fmla="*/ 22 h 33"/>
                  <a:gd name="T18" fmla="*/ 4 w 68"/>
                  <a:gd name="T19" fmla="*/ 33 h 33"/>
                  <a:gd name="T20" fmla="*/ 4 w 68"/>
                  <a:gd name="T21" fmla="*/ 22 h 33"/>
                  <a:gd name="T22" fmla="*/ 8 w 68"/>
                  <a:gd name="T23" fmla="*/ 14 h 33"/>
                  <a:gd name="T24" fmla="*/ 8 w 68"/>
                  <a:gd name="T25" fmla="*/ 14 h 33"/>
                  <a:gd name="T26" fmla="*/ 18 w 68"/>
                  <a:gd name="T27" fmla="*/ 9 h 33"/>
                  <a:gd name="T28" fmla="*/ 23 w 68"/>
                  <a:gd name="T29" fmla="*/ 9 h 33"/>
                  <a:gd name="T30" fmla="*/ 34 w 68"/>
                  <a:gd name="T31" fmla="*/ 4 h 33"/>
                  <a:gd name="T32" fmla="*/ 45 w 68"/>
                  <a:gd name="T33" fmla="*/ 9 h 33"/>
                  <a:gd name="T34" fmla="*/ 50 w 68"/>
                  <a:gd name="T35" fmla="*/ 8 h 33"/>
                  <a:gd name="T36" fmla="*/ 64 w 68"/>
                  <a:gd name="T37" fmla="*/ 22 h 33"/>
                  <a:gd name="T38" fmla="*/ 64 w 68"/>
                  <a:gd name="T39" fmla="*/ 24 h 33"/>
                  <a:gd name="T40" fmla="*/ 64 w 68"/>
                  <a:gd name="T41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33">
                    <a:moveTo>
                      <a:pt x="64" y="26"/>
                    </a:moveTo>
                    <a:cubicBezTo>
                      <a:pt x="64" y="33"/>
                      <a:pt x="64" y="33"/>
                      <a:pt x="64" y="33"/>
                    </a:cubicBezTo>
                    <a:cubicBezTo>
                      <a:pt x="68" y="30"/>
                      <a:pt x="68" y="26"/>
                      <a:pt x="68" y="22"/>
                    </a:cubicBezTo>
                    <a:cubicBezTo>
                      <a:pt x="68" y="12"/>
                      <a:pt x="60" y="4"/>
                      <a:pt x="50" y="4"/>
                    </a:cubicBezTo>
                    <a:cubicBezTo>
                      <a:pt x="49" y="4"/>
                      <a:pt x="47" y="4"/>
                      <a:pt x="46" y="4"/>
                    </a:cubicBezTo>
                    <a:cubicBezTo>
                      <a:pt x="43" y="2"/>
                      <a:pt x="39" y="0"/>
                      <a:pt x="34" y="0"/>
                    </a:cubicBezTo>
                    <a:cubicBezTo>
                      <a:pt x="30" y="0"/>
                      <a:pt x="26" y="2"/>
                      <a:pt x="22" y="4"/>
                    </a:cubicBezTo>
                    <a:cubicBezTo>
                      <a:pt x="21" y="4"/>
                      <a:pt x="20" y="4"/>
                      <a:pt x="18" y="4"/>
                    </a:cubicBezTo>
                    <a:cubicBezTo>
                      <a:pt x="8" y="4"/>
                      <a:pt x="0" y="12"/>
                      <a:pt x="0" y="22"/>
                    </a:cubicBezTo>
                    <a:cubicBezTo>
                      <a:pt x="0" y="26"/>
                      <a:pt x="0" y="30"/>
                      <a:pt x="4" y="3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18"/>
                      <a:pt x="6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1" y="10"/>
                      <a:pt x="14" y="9"/>
                      <a:pt x="18" y="9"/>
                    </a:cubicBezTo>
                    <a:cubicBezTo>
                      <a:pt x="20" y="9"/>
                      <a:pt x="22" y="9"/>
                      <a:pt x="23" y="9"/>
                    </a:cubicBezTo>
                    <a:cubicBezTo>
                      <a:pt x="26" y="6"/>
                      <a:pt x="30" y="4"/>
                      <a:pt x="34" y="4"/>
                    </a:cubicBezTo>
                    <a:cubicBezTo>
                      <a:pt x="39" y="4"/>
                      <a:pt x="42" y="6"/>
                      <a:pt x="45" y="9"/>
                    </a:cubicBezTo>
                    <a:cubicBezTo>
                      <a:pt x="47" y="8"/>
                      <a:pt x="48" y="8"/>
                      <a:pt x="50" y="8"/>
                    </a:cubicBezTo>
                    <a:cubicBezTo>
                      <a:pt x="58" y="8"/>
                      <a:pt x="64" y="14"/>
                      <a:pt x="64" y="22"/>
                    </a:cubicBezTo>
                    <a:cubicBezTo>
                      <a:pt x="64" y="23"/>
                      <a:pt x="64" y="23"/>
                      <a:pt x="64" y="24"/>
                    </a:cubicBezTo>
                    <a:cubicBezTo>
                      <a:pt x="64" y="25"/>
                      <a:pt x="64" y="25"/>
                      <a:pt x="6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5" name="Freeform 49"/>
              <p:cNvSpPr>
                <a:spLocks/>
              </p:cNvSpPr>
              <p:nvPr/>
            </p:nvSpPr>
            <p:spPr bwMode="auto">
              <a:xfrm>
                <a:off x="4459288" y="3157538"/>
                <a:ext cx="217488" cy="134938"/>
              </a:xfrm>
              <a:custGeom>
                <a:avLst/>
                <a:gdLst>
                  <a:gd name="T0" fmla="*/ 12 w 84"/>
                  <a:gd name="T1" fmla="*/ 52 h 52"/>
                  <a:gd name="T2" fmla="*/ 12 w 84"/>
                  <a:gd name="T3" fmla="*/ 47 h 52"/>
                  <a:gd name="T4" fmla="*/ 4 w 84"/>
                  <a:gd name="T5" fmla="*/ 30 h 52"/>
                  <a:gd name="T6" fmla="*/ 26 w 84"/>
                  <a:gd name="T7" fmla="*/ 8 h 52"/>
                  <a:gd name="T8" fmla="*/ 29 w 84"/>
                  <a:gd name="T9" fmla="*/ 8 h 52"/>
                  <a:gd name="T10" fmla="*/ 42 w 84"/>
                  <a:gd name="T11" fmla="*/ 4 h 52"/>
                  <a:gd name="T12" fmla="*/ 55 w 84"/>
                  <a:gd name="T13" fmla="*/ 8 h 52"/>
                  <a:gd name="T14" fmla="*/ 58 w 84"/>
                  <a:gd name="T15" fmla="*/ 8 h 52"/>
                  <a:gd name="T16" fmla="*/ 80 w 84"/>
                  <a:gd name="T17" fmla="*/ 30 h 52"/>
                  <a:gd name="T18" fmla="*/ 72 w 84"/>
                  <a:gd name="T19" fmla="*/ 47 h 52"/>
                  <a:gd name="T20" fmla="*/ 72 w 84"/>
                  <a:gd name="T21" fmla="*/ 52 h 52"/>
                  <a:gd name="T22" fmla="*/ 84 w 84"/>
                  <a:gd name="T23" fmla="*/ 30 h 52"/>
                  <a:gd name="T24" fmla="*/ 58 w 84"/>
                  <a:gd name="T25" fmla="*/ 4 h 52"/>
                  <a:gd name="T26" fmla="*/ 56 w 84"/>
                  <a:gd name="T27" fmla="*/ 4 h 52"/>
                  <a:gd name="T28" fmla="*/ 42 w 84"/>
                  <a:gd name="T29" fmla="*/ 0 h 52"/>
                  <a:gd name="T30" fmla="*/ 28 w 84"/>
                  <a:gd name="T31" fmla="*/ 4 h 52"/>
                  <a:gd name="T32" fmla="*/ 26 w 84"/>
                  <a:gd name="T33" fmla="*/ 4 h 52"/>
                  <a:gd name="T34" fmla="*/ 0 w 84"/>
                  <a:gd name="T35" fmla="*/ 30 h 52"/>
                  <a:gd name="T36" fmla="*/ 12 w 84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52">
                    <a:moveTo>
                      <a:pt x="12" y="52"/>
                    </a:moveTo>
                    <a:cubicBezTo>
                      <a:pt x="12" y="47"/>
                      <a:pt x="12" y="47"/>
                      <a:pt x="12" y="47"/>
                    </a:cubicBezTo>
                    <a:cubicBezTo>
                      <a:pt x="8" y="43"/>
                      <a:pt x="4" y="37"/>
                      <a:pt x="4" y="30"/>
                    </a:cubicBezTo>
                    <a:cubicBezTo>
                      <a:pt x="4" y="18"/>
                      <a:pt x="14" y="8"/>
                      <a:pt x="26" y="8"/>
                    </a:cubicBezTo>
                    <a:cubicBezTo>
                      <a:pt x="27" y="8"/>
                      <a:pt x="28" y="8"/>
                      <a:pt x="29" y="8"/>
                    </a:cubicBezTo>
                    <a:cubicBezTo>
                      <a:pt x="33" y="6"/>
                      <a:pt x="37" y="4"/>
                      <a:pt x="42" y="4"/>
                    </a:cubicBezTo>
                    <a:cubicBezTo>
                      <a:pt x="47" y="4"/>
                      <a:pt x="52" y="6"/>
                      <a:pt x="55" y="8"/>
                    </a:cubicBezTo>
                    <a:cubicBezTo>
                      <a:pt x="56" y="8"/>
                      <a:pt x="57" y="8"/>
                      <a:pt x="58" y="8"/>
                    </a:cubicBezTo>
                    <a:cubicBezTo>
                      <a:pt x="70" y="8"/>
                      <a:pt x="80" y="18"/>
                      <a:pt x="80" y="30"/>
                    </a:cubicBezTo>
                    <a:cubicBezTo>
                      <a:pt x="80" y="37"/>
                      <a:pt x="76" y="43"/>
                      <a:pt x="72" y="47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80" y="47"/>
                      <a:pt x="84" y="39"/>
                      <a:pt x="84" y="30"/>
                    </a:cubicBezTo>
                    <a:cubicBezTo>
                      <a:pt x="84" y="16"/>
                      <a:pt x="73" y="4"/>
                      <a:pt x="58" y="4"/>
                    </a:cubicBezTo>
                    <a:cubicBezTo>
                      <a:pt x="58" y="4"/>
                      <a:pt x="57" y="4"/>
                      <a:pt x="56" y="4"/>
                    </a:cubicBezTo>
                    <a:cubicBezTo>
                      <a:pt x="52" y="1"/>
                      <a:pt x="47" y="0"/>
                      <a:pt x="42" y="0"/>
                    </a:cubicBezTo>
                    <a:cubicBezTo>
                      <a:pt x="37" y="0"/>
                      <a:pt x="32" y="1"/>
                      <a:pt x="28" y="4"/>
                    </a:cubicBezTo>
                    <a:cubicBezTo>
                      <a:pt x="28" y="4"/>
                      <a:pt x="27" y="4"/>
                      <a:pt x="26" y="4"/>
                    </a:cubicBezTo>
                    <a:cubicBezTo>
                      <a:pt x="12" y="4"/>
                      <a:pt x="0" y="16"/>
                      <a:pt x="0" y="30"/>
                    </a:cubicBezTo>
                    <a:cubicBezTo>
                      <a:pt x="0" y="39"/>
                      <a:pt x="4" y="47"/>
                      <a:pt x="12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6" name="Freeform 50"/>
              <p:cNvSpPr>
                <a:spLocks noEditPoints="1"/>
              </p:cNvSpPr>
              <p:nvPr/>
            </p:nvSpPr>
            <p:spPr bwMode="auto">
              <a:xfrm>
                <a:off x="4422775" y="3198813"/>
                <a:ext cx="254000" cy="292100"/>
              </a:xfrm>
              <a:custGeom>
                <a:avLst/>
                <a:gdLst>
                  <a:gd name="T0" fmla="*/ 88 w 98"/>
                  <a:gd name="T1" fmla="*/ 44 h 112"/>
                  <a:gd name="T2" fmla="*/ 82 w 98"/>
                  <a:gd name="T3" fmla="*/ 46 h 112"/>
                  <a:gd name="T4" fmla="*/ 82 w 98"/>
                  <a:gd name="T5" fmla="*/ 14 h 112"/>
                  <a:gd name="T6" fmla="*/ 72 w 98"/>
                  <a:gd name="T7" fmla="*/ 4 h 112"/>
                  <a:gd name="T8" fmla="*/ 66 w 98"/>
                  <a:gd name="T9" fmla="*/ 7 h 112"/>
                  <a:gd name="T10" fmla="*/ 56 w 98"/>
                  <a:gd name="T11" fmla="*/ 0 h 112"/>
                  <a:gd name="T12" fmla="*/ 47 w 98"/>
                  <a:gd name="T13" fmla="*/ 7 h 112"/>
                  <a:gd name="T14" fmla="*/ 40 w 98"/>
                  <a:gd name="T15" fmla="*/ 4 h 112"/>
                  <a:gd name="T16" fmla="*/ 30 w 98"/>
                  <a:gd name="T17" fmla="*/ 14 h 112"/>
                  <a:gd name="T18" fmla="*/ 30 w 98"/>
                  <a:gd name="T19" fmla="*/ 49 h 112"/>
                  <a:gd name="T20" fmla="*/ 8 w 98"/>
                  <a:gd name="T21" fmla="*/ 42 h 112"/>
                  <a:gd name="T22" fmla="*/ 30 w 98"/>
                  <a:gd name="T23" fmla="*/ 90 h 112"/>
                  <a:gd name="T24" fmla="*/ 64 w 98"/>
                  <a:gd name="T25" fmla="*/ 112 h 112"/>
                  <a:gd name="T26" fmla="*/ 98 w 98"/>
                  <a:gd name="T27" fmla="*/ 78 h 112"/>
                  <a:gd name="T28" fmla="*/ 98 w 98"/>
                  <a:gd name="T29" fmla="*/ 54 h 112"/>
                  <a:gd name="T30" fmla="*/ 88 w 98"/>
                  <a:gd name="T31" fmla="*/ 44 h 112"/>
                  <a:gd name="T32" fmla="*/ 94 w 98"/>
                  <a:gd name="T33" fmla="*/ 63 h 112"/>
                  <a:gd name="T34" fmla="*/ 94 w 98"/>
                  <a:gd name="T35" fmla="*/ 78 h 112"/>
                  <a:gd name="T36" fmla="*/ 64 w 98"/>
                  <a:gd name="T37" fmla="*/ 108 h 112"/>
                  <a:gd name="T38" fmla="*/ 33 w 98"/>
                  <a:gd name="T39" fmla="*/ 88 h 112"/>
                  <a:gd name="T40" fmla="*/ 11 w 98"/>
                  <a:gd name="T41" fmla="*/ 45 h 112"/>
                  <a:gd name="T42" fmla="*/ 34 w 98"/>
                  <a:gd name="T43" fmla="*/ 59 h 112"/>
                  <a:gd name="T44" fmla="*/ 34 w 98"/>
                  <a:gd name="T45" fmla="*/ 14 h 112"/>
                  <a:gd name="T46" fmla="*/ 40 w 98"/>
                  <a:gd name="T47" fmla="*/ 8 h 112"/>
                  <a:gd name="T48" fmla="*/ 46 w 98"/>
                  <a:gd name="T49" fmla="*/ 14 h 112"/>
                  <a:gd name="T50" fmla="*/ 46 w 98"/>
                  <a:gd name="T51" fmla="*/ 58 h 112"/>
                  <a:gd name="T52" fmla="*/ 50 w 98"/>
                  <a:gd name="T53" fmla="*/ 58 h 112"/>
                  <a:gd name="T54" fmla="*/ 50 w 98"/>
                  <a:gd name="T55" fmla="*/ 10 h 112"/>
                  <a:gd name="T56" fmla="*/ 56 w 98"/>
                  <a:gd name="T57" fmla="*/ 4 h 112"/>
                  <a:gd name="T58" fmla="*/ 62 w 98"/>
                  <a:gd name="T59" fmla="*/ 10 h 112"/>
                  <a:gd name="T60" fmla="*/ 62 w 98"/>
                  <a:gd name="T61" fmla="*/ 54 h 112"/>
                  <a:gd name="T62" fmla="*/ 66 w 98"/>
                  <a:gd name="T63" fmla="*/ 54 h 112"/>
                  <a:gd name="T64" fmla="*/ 66 w 98"/>
                  <a:gd name="T65" fmla="*/ 14 h 112"/>
                  <a:gd name="T66" fmla="*/ 72 w 98"/>
                  <a:gd name="T67" fmla="*/ 8 h 112"/>
                  <a:gd name="T68" fmla="*/ 78 w 98"/>
                  <a:gd name="T69" fmla="*/ 14 h 112"/>
                  <a:gd name="T70" fmla="*/ 78 w 98"/>
                  <a:gd name="T71" fmla="*/ 58 h 112"/>
                  <a:gd name="T72" fmla="*/ 82 w 98"/>
                  <a:gd name="T73" fmla="*/ 58 h 112"/>
                  <a:gd name="T74" fmla="*/ 82 w 98"/>
                  <a:gd name="T75" fmla="*/ 54 h 112"/>
                  <a:gd name="T76" fmla="*/ 88 w 98"/>
                  <a:gd name="T77" fmla="*/ 48 h 112"/>
                  <a:gd name="T78" fmla="*/ 94 w 98"/>
                  <a:gd name="T79" fmla="*/ 54 h 112"/>
                  <a:gd name="T80" fmla="*/ 94 w 98"/>
                  <a:gd name="T81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112">
                    <a:moveTo>
                      <a:pt x="88" y="44"/>
                    </a:moveTo>
                    <a:cubicBezTo>
                      <a:pt x="86" y="44"/>
                      <a:pt x="82" y="45"/>
                      <a:pt x="82" y="46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2" y="8"/>
                      <a:pt x="78" y="4"/>
                      <a:pt x="72" y="4"/>
                    </a:cubicBezTo>
                    <a:cubicBezTo>
                      <a:pt x="70" y="4"/>
                      <a:pt x="67" y="5"/>
                      <a:pt x="66" y="7"/>
                    </a:cubicBezTo>
                    <a:cubicBezTo>
                      <a:pt x="64" y="3"/>
                      <a:pt x="61" y="0"/>
                      <a:pt x="56" y="0"/>
                    </a:cubicBezTo>
                    <a:cubicBezTo>
                      <a:pt x="52" y="0"/>
                      <a:pt x="48" y="3"/>
                      <a:pt x="47" y="7"/>
                    </a:cubicBezTo>
                    <a:cubicBezTo>
                      <a:pt x="45" y="5"/>
                      <a:pt x="43" y="4"/>
                      <a:pt x="40" y="4"/>
                    </a:cubicBezTo>
                    <a:cubicBezTo>
                      <a:pt x="35" y="4"/>
                      <a:pt x="30" y="9"/>
                      <a:pt x="30" y="14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2" y="42"/>
                      <a:pt x="13" y="37"/>
                      <a:pt x="8" y="42"/>
                    </a:cubicBezTo>
                    <a:cubicBezTo>
                      <a:pt x="0" y="50"/>
                      <a:pt x="16" y="66"/>
                      <a:pt x="30" y="90"/>
                    </a:cubicBezTo>
                    <a:cubicBezTo>
                      <a:pt x="39" y="106"/>
                      <a:pt x="52" y="112"/>
                      <a:pt x="64" y="112"/>
                    </a:cubicBezTo>
                    <a:cubicBezTo>
                      <a:pt x="83" y="112"/>
                      <a:pt x="98" y="97"/>
                      <a:pt x="98" y="78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8" y="49"/>
                      <a:pt x="94" y="44"/>
                      <a:pt x="88" y="44"/>
                    </a:cubicBezTo>
                    <a:close/>
                    <a:moveTo>
                      <a:pt x="94" y="63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4" y="95"/>
                      <a:pt x="81" y="108"/>
                      <a:pt x="64" y="108"/>
                    </a:cubicBezTo>
                    <a:cubicBezTo>
                      <a:pt x="49" y="108"/>
                      <a:pt x="40" y="100"/>
                      <a:pt x="33" y="88"/>
                    </a:cubicBezTo>
                    <a:cubicBezTo>
                      <a:pt x="18" y="62"/>
                      <a:pt x="6" y="50"/>
                      <a:pt x="11" y="45"/>
                    </a:cubicBezTo>
                    <a:cubicBezTo>
                      <a:pt x="15" y="41"/>
                      <a:pt x="26" y="50"/>
                      <a:pt x="34" y="5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7" y="8"/>
                      <a:pt x="40" y="8"/>
                    </a:cubicBezTo>
                    <a:cubicBezTo>
                      <a:pt x="43" y="8"/>
                      <a:pt x="46" y="11"/>
                      <a:pt x="46" y="14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7"/>
                      <a:pt x="53" y="4"/>
                      <a:pt x="56" y="4"/>
                    </a:cubicBezTo>
                    <a:cubicBezTo>
                      <a:pt x="59" y="4"/>
                      <a:pt x="62" y="7"/>
                      <a:pt x="62" y="10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1"/>
                      <a:pt x="69" y="8"/>
                      <a:pt x="72" y="8"/>
                    </a:cubicBezTo>
                    <a:cubicBezTo>
                      <a:pt x="75" y="8"/>
                      <a:pt x="78" y="11"/>
                      <a:pt x="78" y="14"/>
                    </a:cubicBezTo>
                    <a:cubicBezTo>
                      <a:pt x="78" y="58"/>
                      <a:pt x="78" y="58"/>
                      <a:pt x="78" y="58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1"/>
                      <a:pt x="85" y="48"/>
                      <a:pt x="88" y="48"/>
                    </a:cubicBezTo>
                    <a:cubicBezTo>
                      <a:pt x="91" y="48"/>
                      <a:pt x="94" y="51"/>
                      <a:pt x="94" y="54"/>
                    </a:cubicBezTo>
                    <a:lnTo>
                      <a:pt x="94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9463928" y="1988603"/>
              <a:ext cx="254000" cy="312738"/>
              <a:chOff x="5057775" y="3168650"/>
              <a:chExt cx="254000" cy="312738"/>
            </a:xfrm>
            <a:grpFill/>
          </p:grpSpPr>
          <p:sp>
            <p:nvSpPr>
              <p:cNvPr id="212" name="Freeform 51"/>
              <p:cNvSpPr>
                <a:spLocks/>
              </p:cNvSpPr>
              <p:nvPr/>
            </p:nvSpPr>
            <p:spPr bwMode="auto">
              <a:xfrm>
                <a:off x="5116513" y="3168650"/>
                <a:ext cx="177800" cy="85725"/>
              </a:xfrm>
              <a:custGeom>
                <a:avLst/>
                <a:gdLst>
                  <a:gd name="T0" fmla="*/ 3 w 68"/>
                  <a:gd name="T1" fmla="*/ 22 h 33"/>
                  <a:gd name="T2" fmla="*/ 8 w 68"/>
                  <a:gd name="T3" fmla="*/ 10 h 33"/>
                  <a:gd name="T4" fmla="*/ 8 w 68"/>
                  <a:gd name="T5" fmla="*/ 10 h 33"/>
                  <a:gd name="T6" fmla="*/ 18 w 68"/>
                  <a:gd name="T7" fmla="*/ 7 h 33"/>
                  <a:gd name="T8" fmla="*/ 23 w 68"/>
                  <a:gd name="T9" fmla="*/ 8 h 33"/>
                  <a:gd name="T10" fmla="*/ 34 w 68"/>
                  <a:gd name="T11" fmla="*/ 4 h 33"/>
                  <a:gd name="T12" fmla="*/ 45 w 68"/>
                  <a:gd name="T13" fmla="*/ 9 h 33"/>
                  <a:gd name="T14" fmla="*/ 50 w 68"/>
                  <a:gd name="T15" fmla="*/ 8 h 33"/>
                  <a:gd name="T16" fmla="*/ 64 w 68"/>
                  <a:gd name="T17" fmla="*/ 22 h 33"/>
                  <a:gd name="T18" fmla="*/ 63 w 68"/>
                  <a:gd name="T19" fmla="*/ 24 h 33"/>
                  <a:gd name="T20" fmla="*/ 63 w 68"/>
                  <a:gd name="T21" fmla="*/ 26 h 33"/>
                  <a:gd name="T22" fmla="*/ 63 w 68"/>
                  <a:gd name="T23" fmla="*/ 33 h 33"/>
                  <a:gd name="T24" fmla="*/ 68 w 68"/>
                  <a:gd name="T25" fmla="*/ 22 h 33"/>
                  <a:gd name="T26" fmla="*/ 50 w 68"/>
                  <a:gd name="T27" fmla="*/ 4 h 33"/>
                  <a:gd name="T28" fmla="*/ 46 w 68"/>
                  <a:gd name="T29" fmla="*/ 4 h 33"/>
                  <a:gd name="T30" fmla="*/ 34 w 68"/>
                  <a:gd name="T31" fmla="*/ 0 h 33"/>
                  <a:gd name="T32" fmla="*/ 22 w 68"/>
                  <a:gd name="T33" fmla="*/ 4 h 33"/>
                  <a:gd name="T34" fmla="*/ 18 w 68"/>
                  <a:gd name="T35" fmla="*/ 4 h 33"/>
                  <a:gd name="T36" fmla="*/ 0 w 68"/>
                  <a:gd name="T37" fmla="*/ 22 h 33"/>
                  <a:gd name="T38" fmla="*/ 3 w 68"/>
                  <a:gd name="T39" fmla="*/ 33 h 33"/>
                  <a:gd name="T40" fmla="*/ 3 w 68"/>
                  <a:gd name="T41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33">
                    <a:moveTo>
                      <a:pt x="3" y="22"/>
                    </a:moveTo>
                    <a:cubicBezTo>
                      <a:pt x="3" y="18"/>
                      <a:pt x="6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1" y="10"/>
                      <a:pt x="14" y="7"/>
                      <a:pt x="18" y="7"/>
                    </a:cubicBezTo>
                    <a:cubicBezTo>
                      <a:pt x="20" y="7"/>
                      <a:pt x="22" y="8"/>
                      <a:pt x="23" y="8"/>
                    </a:cubicBezTo>
                    <a:cubicBezTo>
                      <a:pt x="26" y="5"/>
                      <a:pt x="30" y="4"/>
                      <a:pt x="34" y="4"/>
                    </a:cubicBezTo>
                    <a:cubicBezTo>
                      <a:pt x="39" y="4"/>
                      <a:pt x="42" y="6"/>
                      <a:pt x="45" y="9"/>
                    </a:cubicBezTo>
                    <a:cubicBezTo>
                      <a:pt x="47" y="8"/>
                      <a:pt x="48" y="8"/>
                      <a:pt x="50" y="8"/>
                    </a:cubicBezTo>
                    <a:cubicBezTo>
                      <a:pt x="58" y="8"/>
                      <a:pt x="64" y="14"/>
                      <a:pt x="64" y="22"/>
                    </a:cubicBezTo>
                    <a:cubicBezTo>
                      <a:pt x="64" y="23"/>
                      <a:pt x="64" y="23"/>
                      <a:pt x="63" y="24"/>
                    </a:cubicBezTo>
                    <a:cubicBezTo>
                      <a:pt x="64" y="25"/>
                      <a:pt x="63" y="25"/>
                      <a:pt x="63" y="26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7" y="30"/>
                      <a:pt x="68" y="26"/>
                      <a:pt x="68" y="22"/>
                    </a:cubicBezTo>
                    <a:cubicBezTo>
                      <a:pt x="68" y="12"/>
                      <a:pt x="60" y="4"/>
                      <a:pt x="50" y="4"/>
                    </a:cubicBezTo>
                    <a:cubicBezTo>
                      <a:pt x="49" y="4"/>
                      <a:pt x="47" y="4"/>
                      <a:pt x="46" y="4"/>
                    </a:cubicBezTo>
                    <a:cubicBezTo>
                      <a:pt x="43" y="2"/>
                      <a:pt x="39" y="0"/>
                      <a:pt x="34" y="0"/>
                    </a:cubicBezTo>
                    <a:cubicBezTo>
                      <a:pt x="30" y="0"/>
                      <a:pt x="25" y="2"/>
                      <a:pt x="22" y="4"/>
                    </a:cubicBezTo>
                    <a:cubicBezTo>
                      <a:pt x="21" y="4"/>
                      <a:pt x="20" y="4"/>
                      <a:pt x="18" y="4"/>
                    </a:cubicBezTo>
                    <a:cubicBezTo>
                      <a:pt x="8" y="4"/>
                      <a:pt x="0" y="12"/>
                      <a:pt x="0" y="22"/>
                    </a:cubicBezTo>
                    <a:cubicBezTo>
                      <a:pt x="0" y="26"/>
                      <a:pt x="3" y="30"/>
                      <a:pt x="3" y="33"/>
                    </a:cubicBezTo>
                    <a:lnTo>
                      <a:pt x="3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3" name="Freeform 52"/>
              <p:cNvSpPr>
                <a:spLocks noEditPoints="1"/>
              </p:cNvSpPr>
              <p:nvPr/>
            </p:nvSpPr>
            <p:spPr bwMode="auto">
              <a:xfrm>
                <a:off x="5057775" y="3189288"/>
                <a:ext cx="254000" cy="292100"/>
              </a:xfrm>
              <a:custGeom>
                <a:avLst/>
                <a:gdLst>
                  <a:gd name="T0" fmla="*/ 88 w 98"/>
                  <a:gd name="T1" fmla="*/ 44 h 112"/>
                  <a:gd name="T2" fmla="*/ 82 w 98"/>
                  <a:gd name="T3" fmla="*/ 46 h 112"/>
                  <a:gd name="T4" fmla="*/ 82 w 98"/>
                  <a:gd name="T5" fmla="*/ 14 h 112"/>
                  <a:gd name="T6" fmla="*/ 73 w 98"/>
                  <a:gd name="T7" fmla="*/ 4 h 112"/>
                  <a:gd name="T8" fmla="*/ 66 w 98"/>
                  <a:gd name="T9" fmla="*/ 7 h 112"/>
                  <a:gd name="T10" fmla="*/ 57 w 98"/>
                  <a:gd name="T11" fmla="*/ 0 h 112"/>
                  <a:gd name="T12" fmla="*/ 48 w 98"/>
                  <a:gd name="T13" fmla="*/ 7 h 112"/>
                  <a:gd name="T14" fmla="*/ 41 w 98"/>
                  <a:gd name="T15" fmla="*/ 4 h 112"/>
                  <a:gd name="T16" fmla="*/ 30 w 98"/>
                  <a:gd name="T17" fmla="*/ 14 h 112"/>
                  <a:gd name="T18" fmla="*/ 30 w 98"/>
                  <a:gd name="T19" fmla="*/ 49 h 112"/>
                  <a:gd name="T20" fmla="*/ 8 w 98"/>
                  <a:gd name="T21" fmla="*/ 42 h 112"/>
                  <a:gd name="T22" fmla="*/ 30 w 98"/>
                  <a:gd name="T23" fmla="*/ 90 h 112"/>
                  <a:gd name="T24" fmla="*/ 64 w 98"/>
                  <a:gd name="T25" fmla="*/ 112 h 112"/>
                  <a:gd name="T26" fmla="*/ 98 w 98"/>
                  <a:gd name="T27" fmla="*/ 78 h 112"/>
                  <a:gd name="T28" fmla="*/ 98 w 98"/>
                  <a:gd name="T29" fmla="*/ 54 h 112"/>
                  <a:gd name="T30" fmla="*/ 88 w 98"/>
                  <a:gd name="T31" fmla="*/ 44 h 112"/>
                  <a:gd name="T32" fmla="*/ 94 w 98"/>
                  <a:gd name="T33" fmla="*/ 63 h 112"/>
                  <a:gd name="T34" fmla="*/ 94 w 98"/>
                  <a:gd name="T35" fmla="*/ 78 h 112"/>
                  <a:gd name="T36" fmla="*/ 65 w 98"/>
                  <a:gd name="T37" fmla="*/ 108 h 112"/>
                  <a:gd name="T38" fmla="*/ 34 w 98"/>
                  <a:gd name="T39" fmla="*/ 88 h 112"/>
                  <a:gd name="T40" fmla="*/ 11 w 98"/>
                  <a:gd name="T41" fmla="*/ 45 h 112"/>
                  <a:gd name="T42" fmla="*/ 34 w 98"/>
                  <a:gd name="T43" fmla="*/ 59 h 112"/>
                  <a:gd name="T44" fmla="*/ 34 w 98"/>
                  <a:gd name="T45" fmla="*/ 14 h 112"/>
                  <a:gd name="T46" fmla="*/ 40 w 98"/>
                  <a:gd name="T47" fmla="*/ 8 h 112"/>
                  <a:gd name="T48" fmla="*/ 46 w 98"/>
                  <a:gd name="T49" fmla="*/ 14 h 112"/>
                  <a:gd name="T50" fmla="*/ 46 w 98"/>
                  <a:gd name="T51" fmla="*/ 54 h 112"/>
                  <a:gd name="T52" fmla="*/ 50 w 98"/>
                  <a:gd name="T53" fmla="*/ 54 h 112"/>
                  <a:gd name="T54" fmla="*/ 50 w 98"/>
                  <a:gd name="T55" fmla="*/ 10 h 112"/>
                  <a:gd name="T56" fmla="*/ 56 w 98"/>
                  <a:gd name="T57" fmla="*/ 4 h 112"/>
                  <a:gd name="T58" fmla="*/ 62 w 98"/>
                  <a:gd name="T59" fmla="*/ 10 h 112"/>
                  <a:gd name="T60" fmla="*/ 62 w 98"/>
                  <a:gd name="T61" fmla="*/ 50 h 112"/>
                  <a:gd name="T62" fmla="*/ 66 w 98"/>
                  <a:gd name="T63" fmla="*/ 50 h 112"/>
                  <a:gd name="T64" fmla="*/ 66 w 98"/>
                  <a:gd name="T65" fmla="*/ 14 h 112"/>
                  <a:gd name="T66" fmla="*/ 72 w 98"/>
                  <a:gd name="T67" fmla="*/ 8 h 112"/>
                  <a:gd name="T68" fmla="*/ 78 w 98"/>
                  <a:gd name="T69" fmla="*/ 14 h 112"/>
                  <a:gd name="T70" fmla="*/ 78 w 98"/>
                  <a:gd name="T71" fmla="*/ 54 h 112"/>
                  <a:gd name="T72" fmla="*/ 82 w 98"/>
                  <a:gd name="T73" fmla="*/ 54 h 112"/>
                  <a:gd name="T74" fmla="*/ 82 w 98"/>
                  <a:gd name="T75" fmla="*/ 54 h 112"/>
                  <a:gd name="T76" fmla="*/ 88 w 98"/>
                  <a:gd name="T77" fmla="*/ 48 h 112"/>
                  <a:gd name="T78" fmla="*/ 94 w 98"/>
                  <a:gd name="T79" fmla="*/ 54 h 112"/>
                  <a:gd name="T80" fmla="*/ 94 w 98"/>
                  <a:gd name="T81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112">
                    <a:moveTo>
                      <a:pt x="88" y="44"/>
                    </a:moveTo>
                    <a:cubicBezTo>
                      <a:pt x="86" y="44"/>
                      <a:pt x="86" y="45"/>
                      <a:pt x="82" y="46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2" y="8"/>
                      <a:pt x="78" y="4"/>
                      <a:pt x="73" y="4"/>
                    </a:cubicBezTo>
                    <a:cubicBezTo>
                      <a:pt x="70" y="4"/>
                      <a:pt x="68" y="5"/>
                      <a:pt x="66" y="7"/>
                    </a:cubicBezTo>
                    <a:cubicBezTo>
                      <a:pt x="65" y="3"/>
                      <a:pt x="61" y="0"/>
                      <a:pt x="57" y="0"/>
                    </a:cubicBezTo>
                    <a:cubicBezTo>
                      <a:pt x="53" y="0"/>
                      <a:pt x="49" y="3"/>
                      <a:pt x="48" y="7"/>
                    </a:cubicBezTo>
                    <a:cubicBezTo>
                      <a:pt x="46" y="5"/>
                      <a:pt x="43" y="4"/>
                      <a:pt x="41" y="4"/>
                    </a:cubicBezTo>
                    <a:cubicBezTo>
                      <a:pt x="35" y="4"/>
                      <a:pt x="30" y="9"/>
                      <a:pt x="30" y="14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2" y="42"/>
                      <a:pt x="14" y="37"/>
                      <a:pt x="8" y="42"/>
                    </a:cubicBezTo>
                    <a:cubicBezTo>
                      <a:pt x="0" y="50"/>
                      <a:pt x="17" y="66"/>
                      <a:pt x="30" y="90"/>
                    </a:cubicBezTo>
                    <a:cubicBezTo>
                      <a:pt x="39" y="106"/>
                      <a:pt x="52" y="112"/>
                      <a:pt x="64" y="112"/>
                    </a:cubicBezTo>
                    <a:cubicBezTo>
                      <a:pt x="83" y="112"/>
                      <a:pt x="98" y="97"/>
                      <a:pt x="98" y="78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8" y="49"/>
                      <a:pt x="94" y="44"/>
                      <a:pt x="88" y="44"/>
                    </a:cubicBezTo>
                    <a:close/>
                    <a:moveTo>
                      <a:pt x="94" y="63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4" y="95"/>
                      <a:pt x="81" y="108"/>
                      <a:pt x="65" y="108"/>
                    </a:cubicBezTo>
                    <a:cubicBezTo>
                      <a:pt x="50" y="108"/>
                      <a:pt x="41" y="100"/>
                      <a:pt x="34" y="88"/>
                    </a:cubicBezTo>
                    <a:cubicBezTo>
                      <a:pt x="18" y="62"/>
                      <a:pt x="7" y="50"/>
                      <a:pt x="11" y="45"/>
                    </a:cubicBezTo>
                    <a:cubicBezTo>
                      <a:pt x="15" y="41"/>
                      <a:pt x="26" y="50"/>
                      <a:pt x="34" y="5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7" y="8"/>
                      <a:pt x="40" y="8"/>
                    </a:cubicBezTo>
                    <a:cubicBezTo>
                      <a:pt x="43" y="8"/>
                      <a:pt x="46" y="11"/>
                      <a:pt x="46" y="1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50" y="54"/>
                      <a:pt x="50" y="54"/>
                      <a:pt x="50" y="54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7"/>
                      <a:pt x="53" y="4"/>
                      <a:pt x="56" y="4"/>
                    </a:cubicBezTo>
                    <a:cubicBezTo>
                      <a:pt x="59" y="4"/>
                      <a:pt x="62" y="7"/>
                      <a:pt x="62" y="10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1"/>
                      <a:pt x="69" y="8"/>
                      <a:pt x="72" y="8"/>
                    </a:cubicBezTo>
                    <a:cubicBezTo>
                      <a:pt x="75" y="8"/>
                      <a:pt x="78" y="11"/>
                      <a:pt x="78" y="14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1"/>
                      <a:pt x="85" y="48"/>
                      <a:pt x="88" y="48"/>
                    </a:cubicBezTo>
                    <a:cubicBezTo>
                      <a:pt x="91" y="48"/>
                      <a:pt x="94" y="51"/>
                      <a:pt x="94" y="54"/>
                    </a:cubicBezTo>
                    <a:lnTo>
                      <a:pt x="94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8295544" y="895609"/>
              <a:ext cx="300038" cy="271462"/>
            </a:xfrm>
            <a:custGeom>
              <a:avLst/>
              <a:gdLst>
                <a:gd name="T0" fmla="*/ 64 w 124"/>
                <a:gd name="T1" fmla="*/ 8 h 112"/>
                <a:gd name="T2" fmla="*/ 64 w 124"/>
                <a:gd name="T3" fmla="*/ 2 h 112"/>
                <a:gd name="T4" fmla="*/ 62 w 124"/>
                <a:gd name="T5" fmla="*/ 0 h 112"/>
                <a:gd name="T6" fmla="*/ 60 w 124"/>
                <a:gd name="T7" fmla="*/ 2 h 112"/>
                <a:gd name="T8" fmla="*/ 60 w 124"/>
                <a:gd name="T9" fmla="*/ 8 h 112"/>
                <a:gd name="T10" fmla="*/ 0 w 124"/>
                <a:gd name="T11" fmla="*/ 48 h 112"/>
                <a:gd name="T12" fmla="*/ 10 w 124"/>
                <a:gd name="T13" fmla="*/ 40 h 112"/>
                <a:gd name="T14" fmla="*/ 20 w 124"/>
                <a:gd name="T15" fmla="*/ 48 h 112"/>
                <a:gd name="T16" fmla="*/ 30 w 124"/>
                <a:gd name="T17" fmla="*/ 40 h 112"/>
                <a:gd name="T18" fmla="*/ 40 w 124"/>
                <a:gd name="T19" fmla="*/ 48 h 112"/>
                <a:gd name="T20" fmla="*/ 50 w 124"/>
                <a:gd name="T21" fmla="*/ 40 h 112"/>
                <a:gd name="T22" fmla="*/ 60 w 124"/>
                <a:gd name="T23" fmla="*/ 48 h 112"/>
                <a:gd name="T24" fmla="*/ 60 w 124"/>
                <a:gd name="T25" fmla="*/ 92 h 112"/>
                <a:gd name="T26" fmla="*/ 60 w 124"/>
                <a:gd name="T27" fmla="*/ 104 h 112"/>
                <a:gd name="T28" fmla="*/ 56 w 124"/>
                <a:gd name="T29" fmla="*/ 108 h 112"/>
                <a:gd name="T30" fmla="*/ 52 w 124"/>
                <a:gd name="T31" fmla="*/ 104 h 112"/>
                <a:gd name="T32" fmla="*/ 52 w 124"/>
                <a:gd name="T33" fmla="*/ 100 h 112"/>
                <a:gd name="T34" fmla="*/ 52 w 124"/>
                <a:gd name="T35" fmla="*/ 98 h 112"/>
                <a:gd name="T36" fmla="*/ 50 w 124"/>
                <a:gd name="T37" fmla="*/ 96 h 112"/>
                <a:gd name="T38" fmla="*/ 48 w 124"/>
                <a:gd name="T39" fmla="*/ 98 h 112"/>
                <a:gd name="T40" fmla="*/ 48 w 124"/>
                <a:gd name="T41" fmla="*/ 101 h 112"/>
                <a:gd name="T42" fmla="*/ 48 w 124"/>
                <a:gd name="T43" fmla="*/ 104 h 112"/>
                <a:gd name="T44" fmla="*/ 56 w 124"/>
                <a:gd name="T45" fmla="*/ 112 h 112"/>
                <a:gd name="T46" fmla="*/ 64 w 124"/>
                <a:gd name="T47" fmla="*/ 104 h 112"/>
                <a:gd name="T48" fmla="*/ 64 w 124"/>
                <a:gd name="T49" fmla="*/ 98 h 112"/>
                <a:gd name="T50" fmla="*/ 64 w 124"/>
                <a:gd name="T51" fmla="*/ 48 h 112"/>
                <a:gd name="T52" fmla="*/ 74 w 124"/>
                <a:gd name="T53" fmla="*/ 40 h 112"/>
                <a:gd name="T54" fmla="*/ 84 w 124"/>
                <a:gd name="T55" fmla="*/ 48 h 112"/>
                <a:gd name="T56" fmla="*/ 94 w 124"/>
                <a:gd name="T57" fmla="*/ 40 h 112"/>
                <a:gd name="T58" fmla="*/ 104 w 124"/>
                <a:gd name="T59" fmla="*/ 48 h 112"/>
                <a:gd name="T60" fmla="*/ 114 w 124"/>
                <a:gd name="T61" fmla="*/ 40 h 112"/>
                <a:gd name="T62" fmla="*/ 124 w 124"/>
                <a:gd name="T63" fmla="*/ 48 h 112"/>
                <a:gd name="T64" fmla="*/ 64 w 124"/>
                <a:gd name="T65" fmla="*/ 8 h 112"/>
                <a:gd name="T66" fmla="*/ 17 w 124"/>
                <a:gd name="T67" fmla="*/ 38 h 112"/>
                <a:gd name="T68" fmla="*/ 10 w 124"/>
                <a:gd name="T69" fmla="*/ 36 h 112"/>
                <a:gd name="T70" fmla="*/ 7 w 124"/>
                <a:gd name="T71" fmla="*/ 36 h 112"/>
                <a:gd name="T72" fmla="*/ 33 w 124"/>
                <a:gd name="T73" fmla="*/ 17 h 112"/>
                <a:gd name="T74" fmla="*/ 17 w 124"/>
                <a:gd name="T75" fmla="*/ 38 h 112"/>
                <a:gd name="T76" fmla="*/ 37 w 124"/>
                <a:gd name="T77" fmla="*/ 38 h 112"/>
                <a:gd name="T78" fmla="*/ 30 w 124"/>
                <a:gd name="T79" fmla="*/ 36 h 112"/>
                <a:gd name="T80" fmla="*/ 21 w 124"/>
                <a:gd name="T81" fmla="*/ 38 h 112"/>
                <a:gd name="T82" fmla="*/ 48 w 124"/>
                <a:gd name="T83" fmla="*/ 14 h 112"/>
                <a:gd name="T84" fmla="*/ 37 w 124"/>
                <a:gd name="T85" fmla="*/ 38 h 112"/>
                <a:gd name="T86" fmla="*/ 60 w 124"/>
                <a:gd name="T87" fmla="*/ 40 h 112"/>
                <a:gd name="T88" fmla="*/ 50 w 124"/>
                <a:gd name="T89" fmla="*/ 36 h 112"/>
                <a:gd name="T90" fmla="*/ 41 w 124"/>
                <a:gd name="T91" fmla="*/ 39 h 112"/>
                <a:gd name="T92" fmla="*/ 60 w 124"/>
                <a:gd name="T93" fmla="*/ 12 h 112"/>
                <a:gd name="T94" fmla="*/ 60 w 124"/>
                <a:gd name="T95" fmla="*/ 40 h 112"/>
                <a:gd name="T96" fmla="*/ 74 w 124"/>
                <a:gd name="T97" fmla="*/ 36 h 112"/>
                <a:gd name="T98" fmla="*/ 64 w 124"/>
                <a:gd name="T99" fmla="*/ 40 h 112"/>
                <a:gd name="T100" fmla="*/ 64 w 124"/>
                <a:gd name="T101" fmla="*/ 12 h 112"/>
                <a:gd name="T102" fmla="*/ 83 w 124"/>
                <a:gd name="T103" fmla="*/ 39 h 112"/>
                <a:gd name="T104" fmla="*/ 74 w 124"/>
                <a:gd name="T105" fmla="*/ 36 h 112"/>
                <a:gd name="T106" fmla="*/ 94 w 124"/>
                <a:gd name="T107" fmla="*/ 36 h 112"/>
                <a:gd name="T108" fmla="*/ 87 w 124"/>
                <a:gd name="T109" fmla="*/ 38 h 112"/>
                <a:gd name="T110" fmla="*/ 75 w 124"/>
                <a:gd name="T111" fmla="*/ 14 h 112"/>
                <a:gd name="T112" fmla="*/ 102 w 124"/>
                <a:gd name="T113" fmla="*/ 38 h 112"/>
                <a:gd name="T114" fmla="*/ 94 w 124"/>
                <a:gd name="T115" fmla="*/ 36 h 112"/>
                <a:gd name="T116" fmla="*/ 114 w 124"/>
                <a:gd name="T117" fmla="*/ 36 h 112"/>
                <a:gd name="T118" fmla="*/ 106 w 124"/>
                <a:gd name="T119" fmla="*/ 38 h 112"/>
                <a:gd name="T120" fmla="*/ 90 w 124"/>
                <a:gd name="T121" fmla="*/ 17 h 112"/>
                <a:gd name="T122" fmla="*/ 117 w 124"/>
                <a:gd name="T123" fmla="*/ 36 h 112"/>
                <a:gd name="T124" fmla="*/ 114 w 124"/>
                <a:gd name="T125" fmla="*/ 3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" h="112">
                  <a:moveTo>
                    <a:pt x="64" y="8"/>
                  </a:moveTo>
                  <a:cubicBezTo>
                    <a:pt x="64" y="2"/>
                    <a:pt x="64" y="2"/>
                    <a:pt x="64" y="2"/>
                  </a:cubicBezTo>
                  <a:cubicBezTo>
                    <a:pt x="64" y="1"/>
                    <a:pt x="63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28" y="9"/>
                    <a:pt x="0" y="26"/>
                    <a:pt x="0" y="48"/>
                  </a:cubicBezTo>
                  <a:cubicBezTo>
                    <a:pt x="0" y="44"/>
                    <a:pt x="4" y="40"/>
                    <a:pt x="10" y="40"/>
                  </a:cubicBezTo>
                  <a:cubicBezTo>
                    <a:pt x="15" y="40"/>
                    <a:pt x="20" y="44"/>
                    <a:pt x="20" y="48"/>
                  </a:cubicBezTo>
                  <a:cubicBezTo>
                    <a:pt x="20" y="44"/>
                    <a:pt x="24" y="40"/>
                    <a:pt x="30" y="40"/>
                  </a:cubicBezTo>
                  <a:cubicBezTo>
                    <a:pt x="35" y="40"/>
                    <a:pt x="40" y="44"/>
                    <a:pt x="40" y="48"/>
                  </a:cubicBezTo>
                  <a:cubicBezTo>
                    <a:pt x="40" y="44"/>
                    <a:pt x="44" y="40"/>
                    <a:pt x="50" y="40"/>
                  </a:cubicBezTo>
                  <a:cubicBezTo>
                    <a:pt x="55" y="40"/>
                    <a:pt x="60" y="44"/>
                    <a:pt x="60" y="48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58" y="108"/>
                    <a:pt x="56" y="108"/>
                  </a:cubicBezTo>
                  <a:cubicBezTo>
                    <a:pt x="54" y="108"/>
                    <a:pt x="52" y="106"/>
                    <a:pt x="52" y="104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2" y="97"/>
                    <a:pt x="51" y="96"/>
                    <a:pt x="50" y="96"/>
                  </a:cubicBezTo>
                  <a:cubicBezTo>
                    <a:pt x="49" y="96"/>
                    <a:pt x="48" y="97"/>
                    <a:pt x="48" y="98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8"/>
                    <a:pt x="52" y="112"/>
                    <a:pt x="56" y="112"/>
                  </a:cubicBezTo>
                  <a:cubicBezTo>
                    <a:pt x="60" y="112"/>
                    <a:pt x="64" y="108"/>
                    <a:pt x="64" y="104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4"/>
                    <a:pt x="68" y="40"/>
                    <a:pt x="74" y="40"/>
                  </a:cubicBezTo>
                  <a:cubicBezTo>
                    <a:pt x="79" y="40"/>
                    <a:pt x="84" y="44"/>
                    <a:pt x="84" y="48"/>
                  </a:cubicBezTo>
                  <a:cubicBezTo>
                    <a:pt x="84" y="44"/>
                    <a:pt x="88" y="40"/>
                    <a:pt x="94" y="40"/>
                  </a:cubicBezTo>
                  <a:cubicBezTo>
                    <a:pt x="99" y="40"/>
                    <a:pt x="104" y="44"/>
                    <a:pt x="104" y="48"/>
                  </a:cubicBezTo>
                  <a:cubicBezTo>
                    <a:pt x="104" y="44"/>
                    <a:pt x="108" y="40"/>
                    <a:pt x="114" y="40"/>
                  </a:cubicBezTo>
                  <a:cubicBezTo>
                    <a:pt x="119" y="40"/>
                    <a:pt x="124" y="44"/>
                    <a:pt x="124" y="48"/>
                  </a:cubicBezTo>
                  <a:cubicBezTo>
                    <a:pt x="124" y="26"/>
                    <a:pt x="96" y="9"/>
                    <a:pt x="64" y="8"/>
                  </a:cubicBezTo>
                  <a:close/>
                  <a:moveTo>
                    <a:pt x="17" y="38"/>
                  </a:moveTo>
                  <a:cubicBezTo>
                    <a:pt x="15" y="37"/>
                    <a:pt x="13" y="36"/>
                    <a:pt x="10" y="36"/>
                  </a:cubicBezTo>
                  <a:cubicBezTo>
                    <a:pt x="9" y="36"/>
                    <a:pt x="8" y="36"/>
                    <a:pt x="7" y="36"/>
                  </a:cubicBezTo>
                  <a:cubicBezTo>
                    <a:pt x="12" y="28"/>
                    <a:pt x="21" y="21"/>
                    <a:pt x="33" y="17"/>
                  </a:cubicBezTo>
                  <a:cubicBezTo>
                    <a:pt x="26" y="22"/>
                    <a:pt x="20" y="29"/>
                    <a:pt x="17" y="38"/>
                  </a:cubicBezTo>
                  <a:close/>
                  <a:moveTo>
                    <a:pt x="37" y="38"/>
                  </a:moveTo>
                  <a:cubicBezTo>
                    <a:pt x="35" y="37"/>
                    <a:pt x="32" y="36"/>
                    <a:pt x="30" y="36"/>
                  </a:cubicBezTo>
                  <a:cubicBezTo>
                    <a:pt x="27" y="36"/>
                    <a:pt x="24" y="37"/>
                    <a:pt x="21" y="38"/>
                  </a:cubicBezTo>
                  <a:cubicBezTo>
                    <a:pt x="25" y="27"/>
                    <a:pt x="35" y="18"/>
                    <a:pt x="48" y="14"/>
                  </a:cubicBezTo>
                  <a:cubicBezTo>
                    <a:pt x="43" y="19"/>
                    <a:pt x="38" y="28"/>
                    <a:pt x="37" y="38"/>
                  </a:cubicBezTo>
                  <a:close/>
                  <a:moveTo>
                    <a:pt x="60" y="40"/>
                  </a:moveTo>
                  <a:cubicBezTo>
                    <a:pt x="56" y="37"/>
                    <a:pt x="54" y="36"/>
                    <a:pt x="50" y="36"/>
                  </a:cubicBezTo>
                  <a:cubicBezTo>
                    <a:pt x="46" y="36"/>
                    <a:pt x="43" y="37"/>
                    <a:pt x="41" y="39"/>
                  </a:cubicBezTo>
                  <a:cubicBezTo>
                    <a:pt x="43" y="25"/>
                    <a:pt x="52" y="14"/>
                    <a:pt x="60" y="12"/>
                  </a:cubicBezTo>
                  <a:lnTo>
                    <a:pt x="60" y="40"/>
                  </a:lnTo>
                  <a:close/>
                  <a:moveTo>
                    <a:pt x="74" y="36"/>
                  </a:moveTo>
                  <a:cubicBezTo>
                    <a:pt x="70" y="36"/>
                    <a:pt x="68" y="37"/>
                    <a:pt x="64" y="40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72" y="14"/>
                    <a:pt x="81" y="25"/>
                    <a:pt x="83" y="39"/>
                  </a:cubicBezTo>
                  <a:cubicBezTo>
                    <a:pt x="81" y="37"/>
                    <a:pt x="77" y="36"/>
                    <a:pt x="74" y="36"/>
                  </a:cubicBezTo>
                  <a:close/>
                  <a:moveTo>
                    <a:pt x="94" y="36"/>
                  </a:moveTo>
                  <a:cubicBezTo>
                    <a:pt x="91" y="36"/>
                    <a:pt x="89" y="37"/>
                    <a:pt x="87" y="38"/>
                  </a:cubicBezTo>
                  <a:cubicBezTo>
                    <a:pt x="85" y="28"/>
                    <a:pt x="81" y="19"/>
                    <a:pt x="75" y="14"/>
                  </a:cubicBezTo>
                  <a:cubicBezTo>
                    <a:pt x="88" y="18"/>
                    <a:pt x="99" y="27"/>
                    <a:pt x="102" y="38"/>
                  </a:cubicBezTo>
                  <a:cubicBezTo>
                    <a:pt x="100" y="37"/>
                    <a:pt x="97" y="36"/>
                    <a:pt x="94" y="36"/>
                  </a:cubicBezTo>
                  <a:close/>
                  <a:moveTo>
                    <a:pt x="114" y="36"/>
                  </a:moveTo>
                  <a:cubicBezTo>
                    <a:pt x="111" y="36"/>
                    <a:pt x="108" y="37"/>
                    <a:pt x="106" y="38"/>
                  </a:cubicBezTo>
                  <a:cubicBezTo>
                    <a:pt x="104" y="29"/>
                    <a:pt x="98" y="22"/>
                    <a:pt x="90" y="17"/>
                  </a:cubicBezTo>
                  <a:cubicBezTo>
                    <a:pt x="103" y="21"/>
                    <a:pt x="112" y="28"/>
                    <a:pt x="117" y="36"/>
                  </a:cubicBezTo>
                  <a:cubicBezTo>
                    <a:pt x="116" y="36"/>
                    <a:pt x="115" y="36"/>
                    <a:pt x="11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8" name="Freeform 87"/>
            <p:cNvSpPr>
              <a:spLocks noEditPoints="1"/>
            </p:cNvSpPr>
            <p:nvPr/>
          </p:nvSpPr>
          <p:spPr bwMode="auto">
            <a:xfrm>
              <a:off x="10071956" y="984509"/>
              <a:ext cx="290513" cy="90487"/>
            </a:xfrm>
            <a:custGeom>
              <a:avLst/>
              <a:gdLst>
                <a:gd name="T0" fmla="*/ 64 w 120"/>
                <a:gd name="T1" fmla="*/ 5 h 37"/>
                <a:gd name="T2" fmla="*/ 1 w 120"/>
                <a:gd name="T3" fmla="*/ 3 h 37"/>
                <a:gd name="T4" fmla="*/ 5 w 120"/>
                <a:gd name="T5" fmla="*/ 14 h 37"/>
                <a:gd name="T6" fmla="*/ 15 w 120"/>
                <a:gd name="T7" fmla="*/ 35 h 37"/>
                <a:gd name="T8" fmla="*/ 45 w 120"/>
                <a:gd name="T9" fmla="*/ 34 h 37"/>
                <a:gd name="T10" fmla="*/ 56 w 120"/>
                <a:gd name="T11" fmla="*/ 14 h 37"/>
                <a:gd name="T12" fmla="*/ 68 w 120"/>
                <a:gd name="T13" fmla="*/ 25 h 37"/>
                <a:gd name="T14" fmla="*/ 91 w 120"/>
                <a:gd name="T15" fmla="*/ 37 h 37"/>
                <a:gd name="T16" fmla="*/ 112 w 120"/>
                <a:gd name="T17" fmla="*/ 25 h 37"/>
                <a:gd name="T18" fmla="*/ 119 w 120"/>
                <a:gd name="T19" fmla="*/ 10 h 37"/>
                <a:gd name="T20" fmla="*/ 11 w 120"/>
                <a:gd name="T21" fmla="*/ 7 h 37"/>
                <a:gd name="T22" fmla="*/ 48 w 120"/>
                <a:gd name="T23" fmla="*/ 8 h 37"/>
                <a:gd name="T24" fmla="*/ 9 w 120"/>
                <a:gd name="T25" fmla="*/ 9 h 37"/>
                <a:gd name="T26" fmla="*/ 44 w 120"/>
                <a:gd name="T27" fmla="*/ 29 h 37"/>
                <a:gd name="T28" fmla="*/ 17 w 120"/>
                <a:gd name="T29" fmla="*/ 32 h 37"/>
                <a:gd name="T30" fmla="*/ 45 w 120"/>
                <a:gd name="T31" fmla="*/ 29 h 37"/>
                <a:gd name="T32" fmla="*/ 48 w 120"/>
                <a:gd name="T33" fmla="*/ 25 h 37"/>
                <a:gd name="T34" fmla="*/ 9 w 120"/>
                <a:gd name="T35" fmla="*/ 21 h 37"/>
                <a:gd name="T36" fmla="*/ 48 w 120"/>
                <a:gd name="T37" fmla="*/ 25 h 37"/>
                <a:gd name="T38" fmla="*/ 8 w 120"/>
                <a:gd name="T39" fmla="*/ 13 h 37"/>
                <a:gd name="T40" fmla="*/ 51 w 120"/>
                <a:gd name="T41" fmla="*/ 17 h 37"/>
                <a:gd name="T42" fmla="*/ 91 w 120"/>
                <a:gd name="T43" fmla="*/ 5 h 37"/>
                <a:gd name="T44" fmla="*/ 111 w 120"/>
                <a:gd name="T45" fmla="*/ 9 h 37"/>
                <a:gd name="T46" fmla="*/ 72 w 120"/>
                <a:gd name="T47" fmla="*/ 8 h 37"/>
                <a:gd name="T48" fmla="*/ 92 w 120"/>
                <a:gd name="T49" fmla="*/ 33 h 37"/>
                <a:gd name="T50" fmla="*/ 75 w 120"/>
                <a:gd name="T51" fmla="*/ 29 h 37"/>
                <a:gd name="T52" fmla="*/ 103 w 120"/>
                <a:gd name="T53" fmla="*/ 32 h 37"/>
                <a:gd name="T54" fmla="*/ 72 w 120"/>
                <a:gd name="T55" fmla="*/ 25 h 37"/>
                <a:gd name="T56" fmla="*/ 111 w 120"/>
                <a:gd name="T57" fmla="*/ 21 h 37"/>
                <a:gd name="T58" fmla="*/ 112 w 120"/>
                <a:gd name="T59" fmla="*/ 17 h 37"/>
                <a:gd name="T60" fmla="*/ 68 w 120"/>
                <a:gd name="T61" fmla="*/ 13 h 37"/>
                <a:gd name="T62" fmla="*/ 112 w 120"/>
                <a:gd name="T63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" h="37">
                  <a:moveTo>
                    <a:pt x="119" y="3"/>
                  </a:moveTo>
                  <a:cubicBezTo>
                    <a:pt x="106" y="0"/>
                    <a:pt x="81" y="0"/>
                    <a:pt x="64" y="5"/>
                  </a:cubicBezTo>
                  <a:cubicBezTo>
                    <a:pt x="63" y="5"/>
                    <a:pt x="57" y="5"/>
                    <a:pt x="56" y="5"/>
                  </a:cubicBezTo>
                  <a:cubicBezTo>
                    <a:pt x="39" y="0"/>
                    <a:pt x="14" y="0"/>
                    <a:pt x="1" y="3"/>
                  </a:cubicBezTo>
                  <a:cubicBezTo>
                    <a:pt x="0" y="3"/>
                    <a:pt x="0" y="10"/>
                    <a:pt x="1" y="10"/>
                  </a:cubicBezTo>
                  <a:cubicBezTo>
                    <a:pt x="4" y="11"/>
                    <a:pt x="5" y="14"/>
                    <a:pt x="5" y="14"/>
                  </a:cubicBezTo>
                  <a:cubicBezTo>
                    <a:pt x="5" y="14"/>
                    <a:pt x="5" y="16"/>
                    <a:pt x="8" y="25"/>
                  </a:cubicBezTo>
                  <a:cubicBezTo>
                    <a:pt x="10" y="34"/>
                    <a:pt x="15" y="35"/>
                    <a:pt x="15" y="35"/>
                  </a:cubicBezTo>
                  <a:cubicBezTo>
                    <a:pt x="15" y="35"/>
                    <a:pt x="21" y="37"/>
                    <a:pt x="29" y="37"/>
                  </a:cubicBezTo>
                  <a:cubicBezTo>
                    <a:pt x="36" y="37"/>
                    <a:pt x="40" y="37"/>
                    <a:pt x="45" y="34"/>
                  </a:cubicBezTo>
                  <a:cubicBezTo>
                    <a:pt x="50" y="32"/>
                    <a:pt x="52" y="25"/>
                    <a:pt x="52" y="25"/>
                  </a:cubicBezTo>
                  <a:cubicBezTo>
                    <a:pt x="52" y="25"/>
                    <a:pt x="54" y="20"/>
                    <a:pt x="56" y="14"/>
                  </a:cubicBezTo>
                  <a:cubicBezTo>
                    <a:pt x="56" y="13"/>
                    <a:pt x="64" y="13"/>
                    <a:pt x="64" y="14"/>
                  </a:cubicBezTo>
                  <a:cubicBezTo>
                    <a:pt x="66" y="20"/>
                    <a:pt x="68" y="25"/>
                    <a:pt x="68" y="25"/>
                  </a:cubicBezTo>
                  <a:cubicBezTo>
                    <a:pt x="68" y="25"/>
                    <a:pt x="70" y="32"/>
                    <a:pt x="75" y="34"/>
                  </a:cubicBezTo>
                  <a:cubicBezTo>
                    <a:pt x="80" y="37"/>
                    <a:pt x="84" y="37"/>
                    <a:pt x="91" y="37"/>
                  </a:cubicBezTo>
                  <a:cubicBezTo>
                    <a:pt x="99" y="37"/>
                    <a:pt x="105" y="35"/>
                    <a:pt x="105" y="35"/>
                  </a:cubicBezTo>
                  <a:cubicBezTo>
                    <a:pt x="105" y="35"/>
                    <a:pt x="110" y="34"/>
                    <a:pt x="112" y="25"/>
                  </a:cubicBezTo>
                  <a:cubicBezTo>
                    <a:pt x="115" y="16"/>
                    <a:pt x="115" y="14"/>
                    <a:pt x="115" y="14"/>
                  </a:cubicBezTo>
                  <a:cubicBezTo>
                    <a:pt x="115" y="14"/>
                    <a:pt x="116" y="11"/>
                    <a:pt x="119" y="10"/>
                  </a:cubicBezTo>
                  <a:cubicBezTo>
                    <a:pt x="120" y="10"/>
                    <a:pt x="120" y="3"/>
                    <a:pt x="119" y="3"/>
                  </a:cubicBezTo>
                  <a:close/>
                  <a:moveTo>
                    <a:pt x="11" y="7"/>
                  </a:moveTo>
                  <a:cubicBezTo>
                    <a:pt x="14" y="5"/>
                    <a:pt x="25" y="5"/>
                    <a:pt x="29" y="5"/>
                  </a:cubicBezTo>
                  <a:cubicBezTo>
                    <a:pt x="33" y="5"/>
                    <a:pt x="41" y="6"/>
                    <a:pt x="48" y="8"/>
                  </a:cubicBezTo>
                  <a:cubicBezTo>
                    <a:pt x="48" y="9"/>
                    <a:pt x="49" y="9"/>
                    <a:pt x="4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5"/>
                    <a:pt x="10" y="8"/>
                    <a:pt x="11" y="7"/>
                  </a:cubicBezTo>
                  <a:close/>
                  <a:moveTo>
                    <a:pt x="44" y="29"/>
                  </a:moveTo>
                  <a:cubicBezTo>
                    <a:pt x="42" y="31"/>
                    <a:pt x="36" y="33"/>
                    <a:pt x="28" y="33"/>
                  </a:cubicBezTo>
                  <a:cubicBezTo>
                    <a:pt x="24" y="33"/>
                    <a:pt x="21" y="33"/>
                    <a:pt x="17" y="32"/>
                  </a:cubicBezTo>
                  <a:cubicBezTo>
                    <a:pt x="15" y="31"/>
                    <a:pt x="13" y="29"/>
                    <a:pt x="12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4" y="29"/>
                    <a:pt x="44" y="29"/>
                  </a:cubicBezTo>
                  <a:close/>
                  <a:moveTo>
                    <a:pt x="48" y="25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49" y="21"/>
                    <a:pt x="48" y="25"/>
                  </a:cubicBezTo>
                  <a:close/>
                  <a:moveTo>
                    <a:pt x="8" y="18"/>
                  </a:moveTo>
                  <a:cubicBezTo>
                    <a:pt x="8" y="14"/>
                    <a:pt x="8" y="13"/>
                    <a:pt x="8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2" y="13"/>
                    <a:pt x="51" y="17"/>
                  </a:cubicBezTo>
                  <a:moveTo>
                    <a:pt x="72" y="8"/>
                  </a:moveTo>
                  <a:cubicBezTo>
                    <a:pt x="79" y="6"/>
                    <a:pt x="87" y="5"/>
                    <a:pt x="91" y="5"/>
                  </a:cubicBezTo>
                  <a:cubicBezTo>
                    <a:pt x="95" y="5"/>
                    <a:pt x="106" y="5"/>
                    <a:pt x="109" y="7"/>
                  </a:cubicBezTo>
                  <a:cubicBezTo>
                    <a:pt x="110" y="8"/>
                    <a:pt x="110" y="5"/>
                    <a:pt x="111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8"/>
                    <a:pt x="72" y="8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3"/>
                    <a:pt x="92" y="33"/>
                  </a:cubicBezTo>
                  <a:cubicBezTo>
                    <a:pt x="84" y="33"/>
                    <a:pt x="78" y="32"/>
                    <a:pt x="76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7" y="29"/>
                    <a:pt x="105" y="31"/>
                    <a:pt x="103" y="32"/>
                  </a:cubicBezTo>
                  <a:close/>
                  <a:moveTo>
                    <a:pt x="110" y="25"/>
                  </a:moveTo>
                  <a:cubicBezTo>
                    <a:pt x="72" y="25"/>
                    <a:pt x="72" y="25"/>
                    <a:pt x="72" y="25"/>
                  </a:cubicBezTo>
                  <a:cubicBezTo>
                    <a:pt x="71" y="21"/>
                    <a:pt x="70" y="21"/>
                    <a:pt x="70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1"/>
                    <a:pt x="110" y="25"/>
                  </a:cubicBezTo>
                  <a:close/>
                  <a:moveTo>
                    <a:pt x="112" y="17"/>
                  </a:moveTo>
                  <a:cubicBezTo>
                    <a:pt x="68" y="17"/>
                    <a:pt x="68" y="17"/>
                    <a:pt x="68" y="1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3"/>
                    <a:pt x="112" y="13"/>
                    <a:pt x="112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Freeform 88"/>
            <p:cNvSpPr>
              <a:spLocks noEditPoints="1"/>
            </p:cNvSpPr>
            <p:nvPr/>
          </p:nvSpPr>
          <p:spPr bwMode="auto">
            <a:xfrm>
              <a:off x="608526" y="5346643"/>
              <a:ext cx="591596" cy="437422"/>
            </a:xfrm>
            <a:custGeom>
              <a:avLst/>
              <a:gdLst>
                <a:gd name="T0" fmla="*/ 64 w 108"/>
                <a:gd name="T1" fmla="*/ 70 h 80"/>
                <a:gd name="T2" fmla="*/ 44 w 108"/>
                <a:gd name="T3" fmla="*/ 70 h 80"/>
                <a:gd name="T4" fmla="*/ 54 w 108"/>
                <a:gd name="T5" fmla="*/ 32 h 80"/>
                <a:gd name="T6" fmla="*/ 60 w 108"/>
                <a:gd name="T7" fmla="*/ 62 h 80"/>
                <a:gd name="T8" fmla="*/ 108 w 108"/>
                <a:gd name="T9" fmla="*/ 54 h 80"/>
                <a:gd name="T10" fmla="*/ 0 w 108"/>
                <a:gd name="T11" fmla="*/ 54 h 80"/>
                <a:gd name="T12" fmla="*/ 7 w 108"/>
                <a:gd name="T13" fmla="*/ 70 h 80"/>
                <a:gd name="T14" fmla="*/ 54 w 108"/>
                <a:gd name="T15" fmla="*/ 4 h 80"/>
                <a:gd name="T16" fmla="*/ 101 w 108"/>
                <a:gd name="T17" fmla="*/ 70 h 80"/>
                <a:gd name="T18" fmla="*/ 105 w 108"/>
                <a:gd name="T19" fmla="*/ 71 h 80"/>
                <a:gd name="T20" fmla="*/ 60 w 108"/>
                <a:gd name="T21" fmla="*/ 70 h 80"/>
                <a:gd name="T22" fmla="*/ 48 w 108"/>
                <a:gd name="T23" fmla="*/ 70 h 80"/>
                <a:gd name="T24" fmla="*/ 54 w 108"/>
                <a:gd name="T25" fmla="*/ 76 h 80"/>
                <a:gd name="T26" fmla="*/ 52 w 108"/>
                <a:gd name="T27" fmla="*/ 10 h 80"/>
                <a:gd name="T28" fmla="*/ 54 w 108"/>
                <a:gd name="T29" fmla="*/ 24 h 80"/>
                <a:gd name="T30" fmla="*/ 56 w 108"/>
                <a:gd name="T31" fmla="*/ 10 h 80"/>
                <a:gd name="T32" fmla="*/ 54 w 108"/>
                <a:gd name="T33" fmla="*/ 8 h 80"/>
                <a:gd name="T34" fmla="*/ 78 w 108"/>
                <a:gd name="T35" fmla="*/ 17 h 80"/>
                <a:gd name="T36" fmla="*/ 72 w 108"/>
                <a:gd name="T37" fmla="*/ 30 h 80"/>
                <a:gd name="T38" fmla="*/ 82 w 108"/>
                <a:gd name="T39" fmla="*/ 20 h 80"/>
                <a:gd name="T40" fmla="*/ 81 w 108"/>
                <a:gd name="T41" fmla="*/ 17 h 80"/>
                <a:gd name="T42" fmla="*/ 95 w 108"/>
                <a:gd name="T43" fmla="*/ 39 h 80"/>
                <a:gd name="T44" fmla="*/ 83 w 108"/>
                <a:gd name="T45" fmla="*/ 45 h 80"/>
                <a:gd name="T46" fmla="*/ 97 w 108"/>
                <a:gd name="T47" fmla="*/ 42 h 80"/>
                <a:gd name="T48" fmla="*/ 98 w 108"/>
                <a:gd name="T49" fmla="*/ 40 h 80"/>
                <a:gd name="T50" fmla="*/ 97 w 108"/>
                <a:gd name="T51" fmla="*/ 66 h 80"/>
                <a:gd name="T52" fmla="*/ 83 w 108"/>
                <a:gd name="T53" fmla="*/ 63 h 80"/>
                <a:gd name="T54" fmla="*/ 95 w 108"/>
                <a:gd name="T55" fmla="*/ 70 h 80"/>
                <a:gd name="T56" fmla="*/ 98 w 108"/>
                <a:gd name="T57" fmla="*/ 68 h 80"/>
                <a:gd name="T58" fmla="*/ 13 w 108"/>
                <a:gd name="T59" fmla="*/ 70 h 80"/>
                <a:gd name="T60" fmla="*/ 25 w 108"/>
                <a:gd name="T61" fmla="*/ 63 h 80"/>
                <a:gd name="T62" fmla="*/ 11 w 108"/>
                <a:gd name="T63" fmla="*/ 66 h 80"/>
                <a:gd name="T64" fmla="*/ 10 w 108"/>
                <a:gd name="T65" fmla="*/ 68 h 80"/>
                <a:gd name="T66" fmla="*/ 11 w 108"/>
                <a:gd name="T67" fmla="*/ 42 h 80"/>
                <a:gd name="T68" fmla="*/ 25 w 108"/>
                <a:gd name="T69" fmla="*/ 45 h 80"/>
                <a:gd name="T70" fmla="*/ 13 w 108"/>
                <a:gd name="T71" fmla="*/ 39 h 80"/>
                <a:gd name="T72" fmla="*/ 10 w 108"/>
                <a:gd name="T73" fmla="*/ 40 h 80"/>
                <a:gd name="T74" fmla="*/ 26 w 108"/>
                <a:gd name="T75" fmla="*/ 20 h 80"/>
                <a:gd name="T76" fmla="*/ 36 w 108"/>
                <a:gd name="T77" fmla="*/ 30 h 80"/>
                <a:gd name="T78" fmla="*/ 30 w 108"/>
                <a:gd name="T79" fmla="*/ 17 h 80"/>
                <a:gd name="T80" fmla="*/ 27 w 108"/>
                <a:gd name="T81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" h="80">
                  <a:moveTo>
                    <a:pt x="60" y="62"/>
                  </a:moveTo>
                  <a:cubicBezTo>
                    <a:pt x="62" y="63"/>
                    <a:pt x="64" y="67"/>
                    <a:pt x="64" y="70"/>
                  </a:cubicBezTo>
                  <a:cubicBezTo>
                    <a:pt x="64" y="76"/>
                    <a:pt x="60" y="80"/>
                    <a:pt x="54" y="80"/>
                  </a:cubicBezTo>
                  <a:cubicBezTo>
                    <a:pt x="48" y="80"/>
                    <a:pt x="44" y="76"/>
                    <a:pt x="44" y="70"/>
                  </a:cubicBezTo>
                  <a:cubicBezTo>
                    <a:pt x="44" y="67"/>
                    <a:pt x="46" y="63"/>
                    <a:pt x="48" y="6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0" y="62"/>
                    <a:pt x="60" y="62"/>
                  </a:cubicBezTo>
                  <a:close/>
                  <a:moveTo>
                    <a:pt x="105" y="71"/>
                  </a:moveTo>
                  <a:cubicBezTo>
                    <a:pt x="107" y="66"/>
                    <a:pt x="108" y="60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60"/>
                    <a:pt x="1" y="66"/>
                    <a:pt x="3" y="71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5" y="65"/>
                    <a:pt x="4" y="60"/>
                    <a:pt x="4" y="54"/>
                  </a:cubicBezTo>
                  <a:cubicBezTo>
                    <a:pt x="4" y="26"/>
                    <a:pt x="26" y="4"/>
                    <a:pt x="54" y="4"/>
                  </a:cubicBezTo>
                  <a:cubicBezTo>
                    <a:pt x="82" y="4"/>
                    <a:pt x="104" y="26"/>
                    <a:pt x="104" y="54"/>
                  </a:cubicBezTo>
                  <a:cubicBezTo>
                    <a:pt x="104" y="60"/>
                    <a:pt x="103" y="65"/>
                    <a:pt x="101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1"/>
                    <a:pt x="105" y="71"/>
                    <a:pt x="105" y="71"/>
                  </a:cubicBezTo>
                  <a:close/>
                  <a:moveTo>
                    <a:pt x="54" y="76"/>
                  </a:moveTo>
                  <a:cubicBezTo>
                    <a:pt x="57" y="76"/>
                    <a:pt x="60" y="73"/>
                    <a:pt x="60" y="70"/>
                  </a:cubicBezTo>
                  <a:cubicBezTo>
                    <a:pt x="60" y="67"/>
                    <a:pt x="57" y="64"/>
                    <a:pt x="54" y="64"/>
                  </a:cubicBezTo>
                  <a:cubicBezTo>
                    <a:pt x="51" y="64"/>
                    <a:pt x="48" y="67"/>
                    <a:pt x="48" y="70"/>
                  </a:cubicBezTo>
                  <a:cubicBezTo>
                    <a:pt x="48" y="73"/>
                    <a:pt x="51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lose/>
                  <a:moveTo>
                    <a:pt x="54" y="8"/>
                  </a:moveTo>
                  <a:cubicBezTo>
                    <a:pt x="53" y="8"/>
                    <a:pt x="52" y="9"/>
                    <a:pt x="52" y="10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3"/>
                    <a:pt x="53" y="24"/>
                    <a:pt x="54" y="24"/>
                  </a:cubicBezTo>
                  <a:cubicBezTo>
                    <a:pt x="55" y="24"/>
                    <a:pt x="56" y="23"/>
                    <a:pt x="56" y="22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9"/>
                    <a:pt x="55" y="8"/>
                    <a:pt x="54" y="8"/>
                  </a:cubicBezTo>
                  <a:cubicBezTo>
                    <a:pt x="54" y="8"/>
                    <a:pt x="54" y="8"/>
                    <a:pt x="54" y="8"/>
                  </a:cubicBezTo>
                  <a:close/>
                  <a:moveTo>
                    <a:pt x="81" y="17"/>
                  </a:moveTo>
                  <a:cubicBezTo>
                    <a:pt x="80" y="16"/>
                    <a:pt x="79" y="16"/>
                    <a:pt x="78" y="1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28"/>
                    <a:pt x="71" y="29"/>
                    <a:pt x="72" y="30"/>
                  </a:cubicBezTo>
                  <a:cubicBezTo>
                    <a:pt x="73" y="30"/>
                    <a:pt x="74" y="30"/>
                    <a:pt x="74" y="2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19"/>
                    <a:pt x="82" y="17"/>
                    <a:pt x="81" y="17"/>
                  </a:cubicBezTo>
                  <a:cubicBezTo>
                    <a:pt x="81" y="17"/>
                    <a:pt x="81" y="17"/>
                    <a:pt x="81" y="17"/>
                  </a:cubicBezTo>
                  <a:close/>
                  <a:moveTo>
                    <a:pt x="98" y="40"/>
                  </a:moveTo>
                  <a:cubicBezTo>
                    <a:pt x="97" y="39"/>
                    <a:pt x="96" y="38"/>
                    <a:pt x="95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3" y="43"/>
                    <a:pt x="82" y="44"/>
                    <a:pt x="83" y="45"/>
                  </a:cubicBezTo>
                  <a:cubicBezTo>
                    <a:pt x="83" y="46"/>
                    <a:pt x="84" y="46"/>
                    <a:pt x="85" y="46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1"/>
                    <a:pt x="98" y="40"/>
                  </a:cubicBezTo>
                  <a:cubicBezTo>
                    <a:pt x="98" y="40"/>
                    <a:pt x="98" y="40"/>
                    <a:pt x="98" y="40"/>
                  </a:cubicBezTo>
                  <a:close/>
                  <a:moveTo>
                    <a:pt x="98" y="68"/>
                  </a:moveTo>
                  <a:cubicBezTo>
                    <a:pt x="98" y="67"/>
                    <a:pt x="98" y="66"/>
                    <a:pt x="97" y="66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4" y="62"/>
                    <a:pt x="83" y="62"/>
                    <a:pt x="83" y="63"/>
                  </a:cubicBezTo>
                  <a:cubicBezTo>
                    <a:pt x="82" y="64"/>
                    <a:pt x="83" y="65"/>
                    <a:pt x="84" y="66"/>
                  </a:cubicBezTo>
                  <a:cubicBezTo>
                    <a:pt x="95" y="70"/>
                    <a:pt x="95" y="70"/>
                    <a:pt x="95" y="70"/>
                  </a:cubicBezTo>
                  <a:cubicBezTo>
                    <a:pt x="96" y="70"/>
                    <a:pt x="97" y="69"/>
                    <a:pt x="98" y="68"/>
                  </a:cubicBezTo>
                  <a:cubicBezTo>
                    <a:pt x="98" y="68"/>
                    <a:pt x="98" y="68"/>
                    <a:pt x="98" y="68"/>
                  </a:cubicBezTo>
                  <a:close/>
                  <a:moveTo>
                    <a:pt x="10" y="68"/>
                  </a:moveTo>
                  <a:cubicBezTo>
                    <a:pt x="11" y="69"/>
                    <a:pt x="12" y="70"/>
                    <a:pt x="13" y="7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5" y="65"/>
                    <a:pt x="26" y="64"/>
                    <a:pt x="25" y="63"/>
                  </a:cubicBezTo>
                  <a:cubicBezTo>
                    <a:pt x="25" y="62"/>
                    <a:pt x="24" y="62"/>
                    <a:pt x="23" y="62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0" y="66"/>
                    <a:pt x="10" y="67"/>
                    <a:pt x="10" y="68"/>
                  </a:cubicBezTo>
                  <a:cubicBezTo>
                    <a:pt x="10" y="68"/>
                    <a:pt x="10" y="68"/>
                    <a:pt x="10" y="68"/>
                  </a:cubicBezTo>
                  <a:close/>
                  <a:moveTo>
                    <a:pt x="10" y="40"/>
                  </a:moveTo>
                  <a:cubicBezTo>
                    <a:pt x="10" y="41"/>
                    <a:pt x="10" y="42"/>
                    <a:pt x="11" y="4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4" y="46"/>
                    <a:pt x="25" y="46"/>
                    <a:pt x="25" y="45"/>
                  </a:cubicBezTo>
                  <a:cubicBezTo>
                    <a:pt x="26" y="44"/>
                    <a:pt x="25" y="43"/>
                    <a:pt x="24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lose/>
                  <a:moveTo>
                    <a:pt x="27" y="17"/>
                  </a:moveTo>
                  <a:cubicBezTo>
                    <a:pt x="26" y="17"/>
                    <a:pt x="26" y="19"/>
                    <a:pt x="26" y="2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0"/>
                    <a:pt x="35" y="30"/>
                    <a:pt x="36" y="30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6"/>
                    <a:pt x="28" y="16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9070046" y="1524259"/>
              <a:ext cx="437424" cy="437422"/>
              <a:chOff x="6226175" y="3414032"/>
              <a:chExt cx="252413" cy="252412"/>
            </a:xfrm>
            <a:grpFill/>
          </p:grpSpPr>
          <p:sp>
            <p:nvSpPr>
              <p:cNvPr id="210" name="Freeform 209"/>
              <p:cNvSpPr>
                <a:spLocks noEditPoints="1"/>
              </p:cNvSpPr>
              <p:nvPr/>
            </p:nvSpPr>
            <p:spPr bwMode="auto">
              <a:xfrm>
                <a:off x="6226175" y="3414032"/>
                <a:ext cx="252413" cy="252412"/>
              </a:xfrm>
              <a:custGeom>
                <a:avLst/>
                <a:gdLst>
                  <a:gd name="T0" fmla="*/ 52 w 104"/>
                  <a:gd name="T1" fmla="*/ 0 h 104"/>
                  <a:gd name="T2" fmla="*/ 0 w 104"/>
                  <a:gd name="T3" fmla="*/ 52 h 104"/>
                  <a:gd name="T4" fmla="*/ 52 w 104"/>
                  <a:gd name="T5" fmla="*/ 104 h 104"/>
                  <a:gd name="T6" fmla="*/ 104 w 104"/>
                  <a:gd name="T7" fmla="*/ 52 h 104"/>
                  <a:gd name="T8" fmla="*/ 52 w 104"/>
                  <a:gd name="T9" fmla="*/ 0 h 104"/>
                  <a:gd name="T10" fmla="*/ 52 w 104"/>
                  <a:gd name="T11" fmla="*/ 100 h 104"/>
                  <a:gd name="T12" fmla="*/ 4 w 104"/>
                  <a:gd name="T13" fmla="*/ 52 h 104"/>
                  <a:gd name="T14" fmla="*/ 52 w 104"/>
                  <a:gd name="T15" fmla="*/ 4 h 104"/>
                  <a:gd name="T16" fmla="*/ 100 w 104"/>
                  <a:gd name="T17" fmla="*/ 52 h 104"/>
                  <a:gd name="T18" fmla="*/ 52 w 104"/>
                  <a:gd name="T19" fmla="*/ 10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4" h="104">
                    <a:moveTo>
                      <a:pt x="52" y="0"/>
                    </a:moveTo>
                    <a:cubicBezTo>
                      <a:pt x="23" y="0"/>
                      <a:pt x="0" y="23"/>
                      <a:pt x="0" y="52"/>
                    </a:cubicBezTo>
                    <a:cubicBezTo>
                      <a:pt x="0" y="81"/>
                      <a:pt x="23" y="104"/>
                      <a:pt x="52" y="104"/>
                    </a:cubicBezTo>
                    <a:cubicBezTo>
                      <a:pt x="81" y="104"/>
                      <a:pt x="104" y="81"/>
                      <a:pt x="104" y="52"/>
                    </a:cubicBezTo>
                    <a:cubicBezTo>
                      <a:pt x="104" y="23"/>
                      <a:pt x="81" y="0"/>
                      <a:pt x="52" y="0"/>
                    </a:cubicBezTo>
                    <a:close/>
                    <a:moveTo>
                      <a:pt x="52" y="100"/>
                    </a:moveTo>
                    <a:cubicBezTo>
                      <a:pt x="25" y="100"/>
                      <a:pt x="4" y="79"/>
                      <a:pt x="4" y="52"/>
                    </a:cubicBezTo>
                    <a:cubicBezTo>
                      <a:pt x="4" y="25"/>
                      <a:pt x="25" y="4"/>
                      <a:pt x="52" y="4"/>
                    </a:cubicBezTo>
                    <a:cubicBezTo>
                      <a:pt x="79" y="4"/>
                      <a:pt x="100" y="25"/>
                      <a:pt x="100" y="52"/>
                    </a:cubicBezTo>
                    <a:cubicBezTo>
                      <a:pt x="100" y="79"/>
                      <a:pt x="79" y="100"/>
                      <a:pt x="52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1" name="Freeform 210"/>
              <p:cNvSpPr>
                <a:spLocks noEditPoints="1"/>
              </p:cNvSpPr>
              <p:nvPr/>
            </p:nvSpPr>
            <p:spPr bwMode="auto">
              <a:xfrm>
                <a:off x="6284913" y="3472770"/>
                <a:ext cx="134938" cy="134937"/>
              </a:xfrm>
              <a:custGeom>
                <a:avLst/>
                <a:gdLst>
                  <a:gd name="T0" fmla="*/ 0 w 56"/>
                  <a:gd name="T1" fmla="*/ 56 h 56"/>
                  <a:gd name="T2" fmla="*/ 36 w 56"/>
                  <a:gd name="T3" fmla="*/ 36 h 56"/>
                  <a:gd name="T4" fmla="*/ 56 w 56"/>
                  <a:gd name="T5" fmla="*/ 0 h 56"/>
                  <a:gd name="T6" fmla="*/ 20 w 56"/>
                  <a:gd name="T7" fmla="*/ 20 h 56"/>
                  <a:gd name="T8" fmla="*/ 0 w 56"/>
                  <a:gd name="T9" fmla="*/ 56 h 56"/>
                  <a:gd name="T10" fmla="*/ 22 w 56"/>
                  <a:gd name="T11" fmla="*/ 22 h 56"/>
                  <a:gd name="T12" fmla="*/ 34 w 56"/>
                  <a:gd name="T13" fmla="*/ 22 h 56"/>
                  <a:gd name="T14" fmla="*/ 34 w 56"/>
                  <a:gd name="T15" fmla="*/ 34 h 56"/>
                  <a:gd name="T16" fmla="*/ 22 w 56"/>
                  <a:gd name="T17" fmla="*/ 34 h 56"/>
                  <a:gd name="T18" fmla="*/ 22 w 56"/>
                  <a:gd name="T19" fmla="*/ 2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0" y="56"/>
                    </a:moveTo>
                    <a:cubicBezTo>
                      <a:pt x="0" y="56"/>
                      <a:pt x="29" y="44"/>
                      <a:pt x="36" y="36"/>
                    </a:cubicBezTo>
                    <a:cubicBezTo>
                      <a:pt x="44" y="29"/>
                      <a:pt x="56" y="0"/>
                      <a:pt x="56" y="0"/>
                    </a:cubicBezTo>
                    <a:cubicBezTo>
                      <a:pt x="56" y="0"/>
                      <a:pt x="27" y="12"/>
                      <a:pt x="20" y="20"/>
                    </a:cubicBezTo>
                    <a:cubicBezTo>
                      <a:pt x="12" y="27"/>
                      <a:pt x="0" y="56"/>
                      <a:pt x="0" y="56"/>
                    </a:cubicBezTo>
                    <a:close/>
                    <a:moveTo>
                      <a:pt x="22" y="22"/>
                    </a:moveTo>
                    <a:cubicBezTo>
                      <a:pt x="25" y="19"/>
                      <a:pt x="31" y="19"/>
                      <a:pt x="34" y="22"/>
                    </a:cubicBezTo>
                    <a:cubicBezTo>
                      <a:pt x="37" y="25"/>
                      <a:pt x="37" y="31"/>
                      <a:pt x="34" y="34"/>
                    </a:cubicBezTo>
                    <a:cubicBezTo>
                      <a:pt x="31" y="37"/>
                      <a:pt x="25" y="37"/>
                      <a:pt x="22" y="34"/>
                    </a:cubicBezTo>
                    <a:cubicBezTo>
                      <a:pt x="19" y="31"/>
                      <a:pt x="19" y="25"/>
                      <a:pt x="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6013583" y="985854"/>
              <a:ext cx="416528" cy="416526"/>
              <a:chOff x="6821488" y="3418795"/>
              <a:chExt cx="242888" cy="242887"/>
            </a:xfrm>
            <a:grpFill/>
          </p:grpSpPr>
          <p:sp>
            <p:nvSpPr>
              <p:cNvPr id="204" name="Freeform 203"/>
              <p:cNvSpPr>
                <a:spLocks/>
              </p:cNvSpPr>
              <p:nvPr/>
            </p:nvSpPr>
            <p:spPr bwMode="auto">
              <a:xfrm>
                <a:off x="6938963" y="3602945"/>
                <a:ext cx="9525" cy="39687"/>
              </a:xfrm>
              <a:custGeom>
                <a:avLst/>
                <a:gdLst>
                  <a:gd name="T0" fmla="*/ 2 w 4"/>
                  <a:gd name="T1" fmla="*/ 0 h 16"/>
                  <a:gd name="T2" fmla="*/ 0 w 4"/>
                  <a:gd name="T3" fmla="*/ 2 h 16"/>
                  <a:gd name="T4" fmla="*/ 0 w 4"/>
                  <a:gd name="T5" fmla="*/ 14 h 16"/>
                  <a:gd name="T6" fmla="*/ 2 w 4"/>
                  <a:gd name="T7" fmla="*/ 16 h 16"/>
                  <a:gd name="T8" fmla="*/ 4 w 4"/>
                  <a:gd name="T9" fmla="*/ 14 h 16"/>
                  <a:gd name="T10" fmla="*/ 4 w 4"/>
                  <a:gd name="T11" fmla="*/ 2 h 16"/>
                  <a:gd name="T12" fmla="*/ 2 w 4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3" y="16"/>
                      <a:pt x="4" y="15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6842125" y="3536270"/>
                <a:ext cx="38100" cy="9525"/>
              </a:xfrm>
              <a:custGeom>
                <a:avLst/>
                <a:gdLst>
                  <a:gd name="T0" fmla="*/ 16 w 16"/>
                  <a:gd name="T1" fmla="*/ 2 h 4"/>
                  <a:gd name="T2" fmla="*/ 14 w 16"/>
                  <a:gd name="T3" fmla="*/ 0 h 4"/>
                  <a:gd name="T4" fmla="*/ 2 w 16"/>
                  <a:gd name="T5" fmla="*/ 0 h 4"/>
                  <a:gd name="T6" fmla="*/ 0 w 16"/>
                  <a:gd name="T7" fmla="*/ 2 h 4"/>
                  <a:gd name="T8" fmla="*/ 2 w 16"/>
                  <a:gd name="T9" fmla="*/ 4 h 4"/>
                  <a:gd name="T10" fmla="*/ 14 w 16"/>
                  <a:gd name="T11" fmla="*/ 4 h 4"/>
                  <a:gd name="T12" fmla="*/ 16 w 16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6" y="2"/>
                    </a:moveTo>
                    <a:cubicBezTo>
                      <a:pt x="16" y="1"/>
                      <a:pt x="15" y="0"/>
                      <a:pt x="1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6" name="Freeform 205"/>
              <p:cNvSpPr>
                <a:spLocks/>
              </p:cNvSpPr>
              <p:nvPr/>
            </p:nvSpPr>
            <p:spPr bwMode="auto">
              <a:xfrm>
                <a:off x="6938963" y="3439432"/>
                <a:ext cx="9525" cy="38100"/>
              </a:xfrm>
              <a:custGeom>
                <a:avLst/>
                <a:gdLst>
                  <a:gd name="T0" fmla="*/ 2 w 4"/>
                  <a:gd name="T1" fmla="*/ 16 h 16"/>
                  <a:gd name="T2" fmla="*/ 4 w 4"/>
                  <a:gd name="T3" fmla="*/ 14 h 16"/>
                  <a:gd name="T4" fmla="*/ 4 w 4"/>
                  <a:gd name="T5" fmla="*/ 2 h 16"/>
                  <a:gd name="T6" fmla="*/ 2 w 4"/>
                  <a:gd name="T7" fmla="*/ 0 h 16"/>
                  <a:gd name="T8" fmla="*/ 0 w 4"/>
                  <a:gd name="T9" fmla="*/ 2 h 16"/>
                  <a:gd name="T10" fmla="*/ 0 w 4"/>
                  <a:gd name="T11" fmla="*/ 14 h 16"/>
                  <a:gd name="T12" fmla="*/ 2 w 4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2" y="16"/>
                    </a:moveTo>
                    <a:cubicBezTo>
                      <a:pt x="3" y="16"/>
                      <a:pt x="4" y="15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7" name="Freeform 206"/>
              <p:cNvSpPr>
                <a:spLocks noEditPoints="1"/>
              </p:cNvSpPr>
              <p:nvPr/>
            </p:nvSpPr>
            <p:spPr bwMode="auto">
              <a:xfrm>
                <a:off x="6821488" y="3418795"/>
                <a:ext cx="242888" cy="24288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8" name="Freeform 207"/>
              <p:cNvSpPr>
                <a:spLocks noEditPoints="1"/>
              </p:cNvSpPr>
              <p:nvPr/>
            </p:nvSpPr>
            <p:spPr bwMode="auto">
              <a:xfrm>
                <a:off x="6877050" y="3474357"/>
                <a:ext cx="131763" cy="131762"/>
              </a:xfrm>
              <a:custGeom>
                <a:avLst/>
                <a:gdLst>
                  <a:gd name="T0" fmla="*/ 20 w 54"/>
                  <a:gd name="T1" fmla="*/ 20 h 54"/>
                  <a:gd name="T2" fmla="*/ 0 w 54"/>
                  <a:gd name="T3" fmla="*/ 54 h 54"/>
                  <a:gd name="T4" fmla="*/ 34 w 54"/>
                  <a:gd name="T5" fmla="*/ 34 h 54"/>
                  <a:gd name="T6" fmla="*/ 54 w 54"/>
                  <a:gd name="T7" fmla="*/ 0 h 54"/>
                  <a:gd name="T8" fmla="*/ 20 w 54"/>
                  <a:gd name="T9" fmla="*/ 20 h 54"/>
                  <a:gd name="T10" fmla="*/ 31 w 54"/>
                  <a:gd name="T11" fmla="*/ 31 h 54"/>
                  <a:gd name="T12" fmla="*/ 23 w 54"/>
                  <a:gd name="T13" fmla="*/ 31 h 54"/>
                  <a:gd name="T14" fmla="*/ 23 w 54"/>
                  <a:gd name="T15" fmla="*/ 23 h 54"/>
                  <a:gd name="T16" fmla="*/ 31 w 54"/>
                  <a:gd name="T17" fmla="*/ 23 h 54"/>
                  <a:gd name="T18" fmla="*/ 31 w 54"/>
                  <a:gd name="T19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54">
                    <a:moveTo>
                      <a:pt x="20" y="20"/>
                    </a:moveTo>
                    <a:cubicBezTo>
                      <a:pt x="13" y="27"/>
                      <a:pt x="0" y="54"/>
                      <a:pt x="0" y="54"/>
                    </a:cubicBezTo>
                    <a:cubicBezTo>
                      <a:pt x="0" y="54"/>
                      <a:pt x="27" y="41"/>
                      <a:pt x="34" y="34"/>
                    </a:cubicBezTo>
                    <a:cubicBezTo>
                      <a:pt x="41" y="27"/>
                      <a:pt x="54" y="0"/>
                      <a:pt x="54" y="0"/>
                    </a:cubicBezTo>
                    <a:cubicBezTo>
                      <a:pt x="54" y="0"/>
                      <a:pt x="27" y="13"/>
                      <a:pt x="20" y="20"/>
                    </a:cubicBezTo>
                    <a:close/>
                    <a:moveTo>
                      <a:pt x="31" y="31"/>
                    </a:moveTo>
                    <a:cubicBezTo>
                      <a:pt x="29" y="34"/>
                      <a:pt x="25" y="34"/>
                      <a:pt x="23" y="31"/>
                    </a:cubicBezTo>
                    <a:cubicBezTo>
                      <a:pt x="20" y="29"/>
                      <a:pt x="20" y="25"/>
                      <a:pt x="23" y="23"/>
                    </a:cubicBezTo>
                    <a:cubicBezTo>
                      <a:pt x="25" y="20"/>
                      <a:pt x="29" y="20"/>
                      <a:pt x="31" y="23"/>
                    </a:cubicBezTo>
                    <a:cubicBezTo>
                      <a:pt x="34" y="25"/>
                      <a:pt x="34" y="29"/>
                      <a:pt x="3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7005638" y="3536270"/>
                <a:ext cx="39688" cy="9525"/>
              </a:xfrm>
              <a:custGeom>
                <a:avLst/>
                <a:gdLst>
                  <a:gd name="T0" fmla="*/ 14 w 16"/>
                  <a:gd name="T1" fmla="*/ 0 h 4"/>
                  <a:gd name="T2" fmla="*/ 2 w 16"/>
                  <a:gd name="T3" fmla="*/ 0 h 4"/>
                  <a:gd name="T4" fmla="*/ 0 w 16"/>
                  <a:gd name="T5" fmla="*/ 2 h 4"/>
                  <a:gd name="T6" fmla="*/ 2 w 16"/>
                  <a:gd name="T7" fmla="*/ 4 h 4"/>
                  <a:gd name="T8" fmla="*/ 14 w 16"/>
                  <a:gd name="T9" fmla="*/ 4 h 4"/>
                  <a:gd name="T10" fmla="*/ 16 w 16"/>
                  <a:gd name="T11" fmla="*/ 2 h 4"/>
                  <a:gd name="T12" fmla="*/ 14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267594" y="2520469"/>
              <a:ext cx="461863" cy="461861"/>
              <a:chOff x="7412038" y="3215595"/>
              <a:chExt cx="242888" cy="242887"/>
            </a:xfrm>
            <a:grpFill/>
          </p:grpSpPr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7527925" y="3399745"/>
                <a:ext cx="9525" cy="39687"/>
              </a:xfrm>
              <a:custGeom>
                <a:avLst/>
                <a:gdLst>
                  <a:gd name="T0" fmla="*/ 2 w 4"/>
                  <a:gd name="T1" fmla="*/ 0 h 16"/>
                  <a:gd name="T2" fmla="*/ 0 w 4"/>
                  <a:gd name="T3" fmla="*/ 2 h 16"/>
                  <a:gd name="T4" fmla="*/ 0 w 4"/>
                  <a:gd name="T5" fmla="*/ 14 h 16"/>
                  <a:gd name="T6" fmla="*/ 2 w 4"/>
                  <a:gd name="T7" fmla="*/ 16 h 16"/>
                  <a:gd name="T8" fmla="*/ 4 w 4"/>
                  <a:gd name="T9" fmla="*/ 14 h 16"/>
                  <a:gd name="T10" fmla="*/ 4 w 4"/>
                  <a:gd name="T11" fmla="*/ 2 h 16"/>
                  <a:gd name="T12" fmla="*/ 2 w 4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3" y="16"/>
                      <a:pt x="4" y="15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7527925" y="3234645"/>
                <a:ext cx="9525" cy="39687"/>
              </a:xfrm>
              <a:custGeom>
                <a:avLst/>
                <a:gdLst>
                  <a:gd name="T0" fmla="*/ 2 w 4"/>
                  <a:gd name="T1" fmla="*/ 16 h 16"/>
                  <a:gd name="T2" fmla="*/ 4 w 4"/>
                  <a:gd name="T3" fmla="*/ 14 h 16"/>
                  <a:gd name="T4" fmla="*/ 4 w 4"/>
                  <a:gd name="T5" fmla="*/ 2 h 16"/>
                  <a:gd name="T6" fmla="*/ 2 w 4"/>
                  <a:gd name="T7" fmla="*/ 0 h 16"/>
                  <a:gd name="T8" fmla="*/ 0 w 4"/>
                  <a:gd name="T9" fmla="*/ 2 h 16"/>
                  <a:gd name="T10" fmla="*/ 0 w 4"/>
                  <a:gd name="T11" fmla="*/ 14 h 16"/>
                  <a:gd name="T12" fmla="*/ 2 w 4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2" y="16"/>
                    </a:moveTo>
                    <a:cubicBezTo>
                      <a:pt x="3" y="16"/>
                      <a:pt x="4" y="15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0" name="Freeform 199"/>
              <p:cNvSpPr>
                <a:spLocks/>
              </p:cNvSpPr>
              <p:nvPr/>
            </p:nvSpPr>
            <p:spPr bwMode="auto">
              <a:xfrm>
                <a:off x="7431088" y="3331482"/>
                <a:ext cx="39688" cy="11112"/>
              </a:xfrm>
              <a:custGeom>
                <a:avLst/>
                <a:gdLst>
                  <a:gd name="T0" fmla="*/ 16 w 16"/>
                  <a:gd name="T1" fmla="*/ 2 h 4"/>
                  <a:gd name="T2" fmla="*/ 14 w 16"/>
                  <a:gd name="T3" fmla="*/ 0 h 4"/>
                  <a:gd name="T4" fmla="*/ 2 w 16"/>
                  <a:gd name="T5" fmla="*/ 0 h 4"/>
                  <a:gd name="T6" fmla="*/ 0 w 16"/>
                  <a:gd name="T7" fmla="*/ 2 h 4"/>
                  <a:gd name="T8" fmla="*/ 2 w 16"/>
                  <a:gd name="T9" fmla="*/ 4 h 4"/>
                  <a:gd name="T10" fmla="*/ 14 w 16"/>
                  <a:gd name="T11" fmla="*/ 4 h 4"/>
                  <a:gd name="T12" fmla="*/ 16 w 16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6" y="2"/>
                    </a:moveTo>
                    <a:cubicBezTo>
                      <a:pt x="16" y="1"/>
                      <a:pt x="15" y="0"/>
                      <a:pt x="1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1" name="Freeform 200"/>
              <p:cNvSpPr>
                <a:spLocks noEditPoints="1"/>
              </p:cNvSpPr>
              <p:nvPr/>
            </p:nvSpPr>
            <p:spPr bwMode="auto">
              <a:xfrm>
                <a:off x="7467600" y="3271157"/>
                <a:ext cx="131763" cy="131762"/>
              </a:xfrm>
              <a:custGeom>
                <a:avLst/>
                <a:gdLst>
                  <a:gd name="T0" fmla="*/ 20 w 54"/>
                  <a:gd name="T1" fmla="*/ 20 h 54"/>
                  <a:gd name="T2" fmla="*/ 0 w 54"/>
                  <a:gd name="T3" fmla="*/ 54 h 54"/>
                  <a:gd name="T4" fmla="*/ 34 w 54"/>
                  <a:gd name="T5" fmla="*/ 34 h 54"/>
                  <a:gd name="T6" fmla="*/ 54 w 54"/>
                  <a:gd name="T7" fmla="*/ 0 h 54"/>
                  <a:gd name="T8" fmla="*/ 20 w 54"/>
                  <a:gd name="T9" fmla="*/ 20 h 54"/>
                  <a:gd name="T10" fmla="*/ 9 w 54"/>
                  <a:gd name="T11" fmla="*/ 45 h 54"/>
                  <a:gd name="T12" fmla="*/ 23 w 54"/>
                  <a:gd name="T13" fmla="*/ 23 h 54"/>
                  <a:gd name="T14" fmla="*/ 31 w 54"/>
                  <a:gd name="T15" fmla="*/ 31 h 54"/>
                  <a:gd name="T16" fmla="*/ 9 w 54"/>
                  <a:gd name="T17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4">
                    <a:moveTo>
                      <a:pt x="20" y="20"/>
                    </a:moveTo>
                    <a:cubicBezTo>
                      <a:pt x="13" y="27"/>
                      <a:pt x="0" y="54"/>
                      <a:pt x="0" y="54"/>
                    </a:cubicBezTo>
                    <a:cubicBezTo>
                      <a:pt x="0" y="54"/>
                      <a:pt x="27" y="41"/>
                      <a:pt x="34" y="34"/>
                    </a:cubicBezTo>
                    <a:cubicBezTo>
                      <a:pt x="41" y="27"/>
                      <a:pt x="54" y="0"/>
                      <a:pt x="54" y="0"/>
                    </a:cubicBezTo>
                    <a:cubicBezTo>
                      <a:pt x="54" y="0"/>
                      <a:pt x="27" y="13"/>
                      <a:pt x="20" y="20"/>
                    </a:cubicBezTo>
                    <a:close/>
                    <a:moveTo>
                      <a:pt x="9" y="45"/>
                    </a:moveTo>
                    <a:cubicBezTo>
                      <a:pt x="9" y="45"/>
                      <a:pt x="18" y="27"/>
                      <a:pt x="23" y="23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7" y="36"/>
                      <a:pt x="9" y="45"/>
                      <a:pt x="9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2" name="Freeform 201"/>
              <p:cNvSpPr>
                <a:spLocks/>
              </p:cNvSpPr>
              <p:nvPr/>
            </p:nvSpPr>
            <p:spPr bwMode="auto">
              <a:xfrm>
                <a:off x="7596188" y="3331482"/>
                <a:ext cx="38100" cy="11112"/>
              </a:xfrm>
              <a:custGeom>
                <a:avLst/>
                <a:gdLst>
                  <a:gd name="T0" fmla="*/ 14 w 16"/>
                  <a:gd name="T1" fmla="*/ 0 h 4"/>
                  <a:gd name="T2" fmla="*/ 2 w 16"/>
                  <a:gd name="T3" fmla="*/ 0 h 4"/>
                  <a:gd name="T4" fmla="*/ 0 w 16"/>
                  <a:gd name="T5" fmla="*/ 2 h 4"/>
                  <a:gd name="T6" fmla="*/ 2 w 16"/>
                  <a:gd name="T7" fmla="*/ 4 h 4"/>
                  <a:gd name="T8" fmla="*/ 14 w 16"/>
                  <a:gd name="T9" fmla="*/ 4 h 4"/>
                  <a:gd name="T10" fmla="*/ 16 w 16"/>
                  <a:gd name="T11" fmla="*/ 2 h 4"/>
                  <a:gd name="T12" fmla="*/ 14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3" name="Freeform 202"/>
              <p:cNvSpPr>
                <a:spLocks noEditPoints="1"/>
              </p:cNvSpPr>
              <p:nvPr/>
            </p:nvSpPr>
            <p:spPr bwMode="auto">
              <a:xfrm>
                <a:off x="7412038" y="3215595"/>
                <a:ext cx="242888" cy="24288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3670301" y="5425487"/>
              <a:ext cx="252413" cy="252412"/>
              <a:chOff x="8002588" y="3414032"/>
              <a:chExt cx="252413" cy="252412"/>
            </a:xfrm>
            <a:grpFill/>
          </p:grpSpPr>
          <p:sp>
            <p:nvSpPr>
              <p:cNvPr id="196" name="Freeform 195"/>
              <p:cNvSpPr>
                <a:spLocks noEditPoints="1"/>
              </p:cNvSpPr>
              <p:nvPr/>
            </p:nvSpPr>
            <p:spPr bwMode="auto">
              <a:xfrm>
                <a:off x="8061325" y="3472770"/>
                <a:ext cx="134938" cy="134937"/>
              </a:xfrm>
              <a:custGeom>
                <a:avLst/>
                <a:gdLst>
                  <a:gd name="T0" fmla="*/ 0 w 56"/>
                  <a:gd name="T1" fmla="*/ 56 h 56"/>
                  <a:gd name="T2" fmla="*/ 36 w 56"/>
                  <a:gd name="T3" fmla="*/ 36 h 56"/>
                  <a:gd name="T4" fmla="*/ 56 w 56"/>
                  <a:gd name="T5" fmla="*/ 0 h 56"/>
                  <a:gd name="T6" fmla="*/ 20 w 56"/>
                  <a:gd name="T7" fmla="*/ 20 h 56"/>
                  <a:gd name="T8" fmla="*/ 0 w 56"/>
                  <a:gd name="T9" fmla="*/ 56 h 56"/>
                  <a:gd name="T10" fmla="*/ 34 w 56"/>
                  <a:gd name="T11" fmla="*/ 34 h 56"/>
                  <a:gd name="T12" fmla="*/ 8 w 56"/>
                  <a:gd name="T13" fmla="*/ 48 h 56"/>
                  <a:gd name="T14" fmla="*/ 22 w 56"/>
                  <a:gd name="T15" fmla="*/ 22 h 56"/>
                  <a:gd name="T16" fmla="*/ 34 w 56"/>
                  <a:gd name="T17" fmla="*/ 3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6">
                    <a:moveTo>
                      <a:pt x="0" y="56"/>
                    </a:moveTo>
                    <a:cubicBezTo>
                      <a:pt x="0" y="56"/>
                      <a:pt x="29" y="44"/>
                      <a:pt x="36" y="36"/>
                    </a:cubicBezTo>
                    <a:cubicBezTo>
                      <a:pt x="44" y="29"/>
                      <a:pt x="56" y="0"/>
                      <a:pt x="56" y="0"/>
                    </a:cubicBezTo>
                    <a:cubicBezTo>
                      <a:pt x="56" y="0"/>
                      <a:pt x="27" y="12"/>
                      <a:pt x="20" y="20"/>
                    </a:cubicBezTo>
                    <a:cubicBezTo>
                      <a:pt x="12" y="27"/>
                      <a:pt x="0" y="56"/>
                      <a:pt x="0" y="56"/>
                    </a:cubicBezTo>
                    <a:close/>
                    <a:moveTo>
                      <a:pt x="34" y="34"/>
                    </a:moveTo>
                    <a:cubicBezTo>
                      <a:pt x="28" y="39"/>
                      <a:pt x="8" y="48"/>
                      <a:pt x="8" y="48"/>
                    </a:cubicBezTo>
                    <a:cubicBezTo>
                      <a:pt x="8" y="48"/>
                      <a:pt x="17" y="28"/>
                      <a:pt x="22" y="22"/>
                    </a:cubicBezTo>
                    <a:lnTo>
                      <a:pt x="3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" name="Freeform 196"/>
              <p:cNvSpPr>
                <a:spLocks noEditPoints="1"/>
              </p:cNvSpPr>
              <p:nvPr/>
            </p:nvSpPr>
            <p:spPr bwMode="auto">
              <a:xfrm>
                <a:off x="8002588" y="3414032"/>
                <a:ext cx="252413" cy="252412"/>
              </a:xfrm>
              <a:custGeom>
                <a:avLst/>
                <a:gdLst>
                  <a:gd name="T0" fmla="*/ 52 w 104"/>
                  <a:gd name="T1" fmla="*/ 0 h 104"/>
                  <a:gd name="T2" fmla="*/ 0 w 104"/>
                  <a:gd name="T3" fmla="*/ 52 h 104"/>
                  <a:gd name="T4" fmla="*/ 52 w 104"/>
                  <a:gd name="T5" fmla="*/ 104 h 104"/>
                  <a:gd name="T6" fmla="*/ 104 w 104"/>
                  <a:gd name="T7" fmla="*/ 52 h 104"/>
                  <a:gd name="T8" fmla="*/ 52 w 104"/>
                  <a:gd name="T9" fmla="*/ 0 h 104"/>
                  <a:gd name="T10" fmla="*/ 52 w 104"/>
                  <a:gd name="T11" fmla="*/ 100 h 104"/>
                  <a:gd name="T12" fmla="*/ 4 w 104"/>
                  <a:gd name="T13" fmla="*/ 52 h 104"/>
                  <a:gd name="T14" fmla="*/ 52 w 104"/>
                  <a:gd name="T15" fmla="*/ 4 h 104"/>
                  <a:gd name="T16" fmla="*/ 100 w 104"/>
                  <a:gd name="T17" fmla="*/ 52 h 104"/>
                  <a:gd name="T18" fmla="*/ 52 w 104"/>
                  <a:gd name="T19" fmla="*/ 10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4" h="104">
                    <a:moveTo>
                      <a:pt x="52" y="0"/>
                    </a:moveTo>
                    <a:cubicBezTo>
                      <a:pt x="23" y="0"/>
                      <a:pt x="0" y="23"/>
                      <a:pt x="0" y="52"/>
                    </a:cubicBezTo>
                    <a:cubicBezTo>
                      <a:pt x="0" y="81"/>
                      <a:pt x="23" y="104"/>
                      <a:pt x="52" y="104"/>
                    </a:cubicBezTo>
                    <a:cubicBezTo>
                      <a:pt x="81" y="104"/>
                      <a:pt x="104" y="81"/>
                      <a:pt x="104" y="52"/>
                    </a:cubicBezTo>
                    <a:cubicBezTo>
                      <a:pt x="104" y="23"/>
                      <a:pt x="81" y="0"/>
                      <a:pt x="52" y="0"/>
                    </a:cubicBezTo>
                    <a:close/>
                    <a:moveTo>
                      <a:pt x="52" y="100"/>
                    </a:moveTo>
                    <a:cubicBezTo>
                      <a:pt x="25" y="100"/>
                      <a:pt x="4" y="79"/>
                      <a:pt x="4" y="52"/>
                    </a:cubicBezTo>
                    <a:cubicBezTo>
                      <a:pt x="4" y="25"/>
                      <a:pt x="25" y="4"/>
                      <a:pt x="52" y="4"/>
                    </a:cubicBezTo>
                    <a:cubicBezTo>
                      <a:pt x="79" y="4"/>
                      <a:pt x="100" y="25"/>
                      <a:pt x="100" y="52"/>
                    </a:cubicBezTo>
                    <a:cubicBezTo>
                      <a:pt x="100" y="79"/>
                      <a:pt x="79" y="100"/>
                      <a:pt x="52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Freeform 93"/>
            <p:cNvSpPr>
              <a:spLocks noEditPoints="1"/>
            </p:cNvSpPr>
            <p:nvPr/>
          </p:nvSpPr>
          <p:spPr bwMode="auto">
            <a:xfrm>
              <a:off x="2311353" y="91494"/>
              <a:ext cx="357204" cy="357204"/>
            </a:xfrm>
            <a:custGeom>
              <a:avLst/>
              <a:gdLst>
                <a:gd name="T0" fmla="*/ 68 w 84"/>
                <a:gd name="T1" fmla="*/ 0 h 84"/>
                <a:gd name="T2" fmla="*/ 66 w 84"/>
                <a:gd name="T3" fmla="*/ 0 h 84"/>
                <a:gd name="T4" fmla="*/ 16 w 84"/>
                <a:gd name="T5" fmla="*/ 0 h 84"/>
                <a:gd name="T6" fmla="*/ 0 w 84"/>
                <a:gd name="T7" fmla="*/ 0 h 84"/>
                <a:gd name="T8" fmla="*/ 16 w 84"/>
                <a:gd name="T9" fmla="*/ 36 h 84"/>
                <a:gd name="T10" fmla="*/ 16 w 84"/>
                <a:gd name="T11" fmla="*/ 36 h 84"/>
                <a:gd name="T12" fmla="*/ 40 w 84"/>
                <a:gd name="T13" fmla="*/ 60 h 84"/>
                <a:gd name="T14" fmla="*/ 40 w 84"/>
                <a:gd name="T15" fmla="*/ 80 h 84"/>
                <a:gd name="T16" fmla="*/ 24 w 84"/>
                <a:gd name="T17" fmla="*/ 80 h 84"/>
                <a:gd name="T18" fmla="*/ 24 w 84"/>
                <a:gd name="T19" fmla="*/ 84 h 84"/>
                <a:gd name="T20" fmla="*/ 60 w 84"/>
                <a:gd name="T21" fmla="*/ 84 h 84"/>
                <a:gd name="T22" fmla="*/ 60 w 84"/>
                <a:gd name="T23" fmla="*/ 80 h 84"/>
                <a:gd name="T24" fmla="*/ 44 w 84"/>
                <a:gd name="T25" fmla="*/ 80 h 84"/>
                <a:gd name="T26" fmla="*/ 44 w 84"/>
                <a:gd name="T27" fmla="*/ 60 h 84"/>
                <a:gd name="T28" fmla="*/ 68 w 84"/>
                <a:gd name="T29" fmla="*/ 36 h 84"/>
                <a:gd name="T30" fmla="*/ 68 w 84"/>
                <a:gd name="T31" fmla="*/ 36 h 84"/>
                <a:gd name="T32" fmla="*/ 84 w 84"/>
                <a:gd name="T33" fmla="*/ 0 h 84"/>
                <a:gd name="T34" fmla="*/ 68 w 84"/>
                <a:gd name="T35" fmla="*/ 0 h 84"/>
                <a:gd name="T36" fmla="*/ 16 w 84"/>
                <a:gd name="T37" fmla="*/ 32 h 84"/>
                <a:gd name="T38" fmla="*/ 4 w 84"/>
                <a:gd name="T39" fmla="*/ 4 h 84"/>
                <a:gd name="T40" fmla="*/ 16 w 84"/>
                <a:gd name="T41" fmla="*/ 4 h 84"/>
                <a:gd name="T42" fmla="*/ 16 w 84"/>
                <a:gd name="T43" fmla="*/ 32 h 84"/>
                <a:gd name="T44" fmla="*/ 64 w 84"/>
                <a:gd name="T45" fmla="*/ 36 h 84"/>
                <a:gd name="T46" fmla="*/ 44 w 84"/>
                <a:gd name="T47" fmla="*/ 56 h 84"/>
                <a:gd name="T48" fmla="*/ 40 w 84"/>
                <a:gd name="T49" fmla="*/ 56 h 84"/>
                <a:gd name="T50" fmla="*/ 20 w 84"/>
                <a:gd name="T51" fmla="*/ 36 h 84"/>
                <a:gd name="T52" fmla="*/ 20 w 84"/>
                <a:gd name="T53" fmla="*/ 4 h 84"/>
                <a:gd name="T54" fmla="*/ 64 w 84"/>
                <a:gd name="T55" fmla="*/ 4 h 84"/>
                <a:gd name="T56" fmla="*/ 64 w 84"/>
                <a:gd name="T57" fmla="*/ 36 h 84"/>
                <a:gd name="T58" fmla="*/ 68 w 84"/>
                <a:gd name="T59" fmla="*/ 32 h 84"/>
                <a:gd name="T60" fmla="*/ 68 w 84"/>
                <a:gd name="T61" fmla="*/ 4 h 84"/>
                <a:gd name="T62" fmla="*/ 80 w 84"/>
                <a:gd name="T63" fmla="*/ 4 h 84"/>
                <a:gd name="T64" fmla="*/ 68 w 84"/>
                <a:gd name="T65" fmla="*/ 3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84">
                  <a:moveTo>
                    <a:pt x="68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30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49"/>
                    <a:pt x="27" y="60"/>
                    <a:pt x="40" y="6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57" y="60"/>
                    <a:pt x="68" y="49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82" y="30"/>
                    <a:pt x="84" y="0"/>
                    <a:pt x="84" y="0"/>
                  </a:cubicBezTo>
                  <a:lnTo>
                    <a:pt x="68" y="0"/>
                  </a:lnTo>
                  <a:close/>
                  <a:moveTo>
                    <a:pt x="16" y="32"/>
                  </a:moveTo>
                  <a:cubicBezTo>
                    <a:pt x="7" y="25"/>
                    <a:pt x="4" y="4"/>
                    <a:pt x="4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32"/>
                  </a:lnTo>
                  <a:close/>
                  <a:moveTo>
                    <a:pt x="64" y="36"/>
                  </a:moveTo>
                  <a:cubicBezTo>
                    <a:pt x="64" y="47"/>
                    <a:pt x="55" y="56"/>
                    <a:pt x="44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29" y="56"/>
                    <a:pt x="20" y="47"/>
                    <a:pt x="20" y="3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64" y="36"/>
                  </a:lnTo>
                  <a:close/>
                  <a:moveTo>
                    <a:pt x="68" y="32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76" y="25"/>
                    <a:pt x="68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1429935" y="5550318"/>
              <a:ext cx="454448" cy="457764"/>
              <a:chOff x="644525" y="2574925"/>
              <a:chExt cx="217488" cy="219075"/>
            </a:xfrm>
            <a:grpFill/>
          </p:grpSpPr>
          <p:sp>
            <p:nvSpPr>
              <p:cNvPr id="194" name="Freeform 193"/>
              <p:cNvSpPr>
                <a:spLocks/>
              </p:cNvSpPr>
              <p:nvPr/>
            </p:nvSpPr>
            <p:spPr bwMode="auto">
              <a:xfrm>
                <a:off x="722313" y="2606675"/>
                <a:ext cx="31750" cy="93662"/>
              </a:xfrm>
              <a:custGeom>
                <a:avLst/>
                <a:gdLst>
                  <a:gd name="T0" fmla="*/ 8 w 12"/>
                  <a:gd name="T1" fmla="*/ 36 h 36"/>
                  <a:gd name="T2" fmla="*/ 12 w 12"/>
                  <a:gd name="T3" fmla="*/ 36 h 36"/>
                  <a:gd name="T4" fmla="*/ 12 w 12"/>
                  <a:gd name="T5" fmla="*/ 0 h 36"/>
                  <a:gd name="T6" fmla="*/ 10 w 12"/>
                  <a:gd name="T7" fmla="*/ 0 h 36"/>
                  <a:gd name="T8" fmla="*/ 0 w 12"/>
                  <a:gd name="T9" fmla="*/ 6 h 36"/>
                  <a:gd name="T10" fmla="*/ 0 w 12"/>
                  <a:gd name="T11" fmla="*/ 12 h 36"/>
                  <a:gd name="T12" fmla="*/ 8 w 12"/>
                  <a:gd name="T13" fmla="*/ 12 h 36"/>
                  <a:gd name="T14" fmla="*/ 8 w 12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6">
                    <a:moveTo>
                      <a:pt x="8" y="36"/>
                    </a:move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8" y="6"/>
                      <a:pt x="0" y="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lnTo>
                      <a:pt x="8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" name="Freeform 194"/>
              <p:cNvSpPr>
                <a:spLocks noEditPoints="1"/>
              </p:cNvSpPr>
              <p:nvPr/>
            </p:nvSpPr>
            <p:spPr bwMode="auto">
              <a:xfrm>
                <a:off x="644525" y="2574925"/>
                <a:ext cx="217488" cy="219075"/>
              </a:xfrm>
              <a:custGeom>
                <a:avLst/>
                <a:gdLst>
                  <a:gd name="T0" fmla="*/ 68 w 84"/>
                  <a:gd name="T1" fmla="*/ 0 h 84"/>
                  <a:gd name="T2" fmla="*/ 66 w 84"/>
                  <a:gd name="T3" fmla="*/ 0 h 84"/>
                  <a:gd name="T4" fmla="*/ 16 w 84"/>
                  <a:gd name="T5" fmla="*/ 0 h 84"/>
                  <a:gd name="T6" fmla="*/ 0 w 84"/>
                  <a:gd name="T7" fmla="*/ 0 h 84"/>
                  <a:gd name="T8" fmla="*/ 14 w 84"/>
                  <a:gd name="T9" fmla="*/ 34 h 84"/>
                  <a:gd name="T10" fmla="*/ 14 w 84"/>
                  <a:gd name="T11" fmla="*/ 34 h 84"/>
                  <a:gd name="T12" fmla="*/ 38 w 84"/>
                  <a:gd name="T13" fmla="*/ 58 h 84"/>
                  <a:gd name="T14" fmla="*/ 38 w 84"/>
                  <a:gd name="T15" fmla="*/ 80 h 84"/>
                  <a:gd name="T16" fmla="*/ 22 w 84"/>
                  <a:gd name="T17" fmla="*/ 80 h 84"/>
                  <a:gd name="T18" fmla="*/ 22 w 84"/>
                  <a:gd name="T19" fmla="*/ 84 h 84"/>
                  <a:gd name="T20" fmla="*/ 58 w 84"/>
                  <a:gd name="T21" fmla="*/ 84 h 84"/>
                  <a:gd name="T22" fmla="*/ 58 w 84"/>
                  <a:gd name="T23" fmla="*/ 80 h 84"/>
                  <a:gd name="T24" fmla="*/ 42 w 84"/>
                  <a:gd name="T25" fmla="*/ 80 h 84"/>
                  <a:gd name="T26" fmla="*/ 42 w 84"/>
                  <a:gd name="T27" fmla="*/ 58 h 84"/>
                  <a:gd name="T28" fmla="*/ 66 w 84"/>
                  <a:gd name="T29" fmla="*/ 34 h 84"/>
                  <a:gd name="T30" fmla="*/ 66 w 84"/>
                  <a:gd name="T31" fmla="*/ 34 h 84"/>
                  <a:gd name="T32" fmla="*/ 84 w 84"/>
                  <a:gd name="T33" fmla="*/ 0 h 84"/>
                  <a:gd name="T34" fmla="*/ 68 w 84"/>
                  <a:gd name="T35" fmla="*/ 0 h 84"/>
                  <a:gd name="T36" fmla="*/ 14 w 84"/>
                  <a:gd name="T37" fmla="*/ 30 h 84"/>
                  <a:gd name="T38" fmla="*/ 4 w 84"/>
                  <a:gd name="T39" fmla="*/ 4 h 84"/>
                  <a:gd name="T40" fmla="*/ 14 w 84"/>
                  <a:gd name="T41" fmla="*/ 4 h 84"/>
                  <a:gd name="T42" fmla="*/ 14 w 84"/>
                  <a:gd name="T43" fmla="*/ 30 h 84"/>
                  <a:gd name="T44" fmla="*/ 62 w 84"/>
                  <a:gd name="T45" fmla="*/ 34 h 84"/>
                  <a:gd name="T46" fmla="*/ 44 w 84"/>
                  <a:gd name="T47" fmla="*/ 56 h 84"/>
                  <a:gd name="T48" fmla="*/ 40 w 84"/>
                  <a:gd name="T49" fmla="*/ 56 h 84"/>
                  <a:gd name="T50" fmla="*/ 18 w 84"/>
                  <a:gd name="T51" fmla="*/ 34 h 84"/>
                  <a:gd name="T52" fmla="*/ 18 w 84"/>
                  <a:gd name="T53" fmla="*/ 4 h 84"/>
                  <a:gd name="T54" fmla="*/ 62 w 84"/>
                  <a:gd name="T55" fmla="*/ 4 h 84"/>
                  <a:gd name="T56" fmla="*/ 62 w 84"/>
                  <a:gd name="T57" fmla="*/ 34 h 84"/>
                  <a:gd name="T58" fmla="*/ 66 w 84"/>
                  <a:gd name="T59" fmla="*/ 30 h 84"/>
                  <a:gd name="T60" fmla="*/ 66 w 84"/>
                  <a:gd name="T61" fmla="*/ 4 h 84"/>
                  <a:gd name="T62" fmla="*/ 80 w 84"/>
                  <a:gd name="T63" fmla="*/ 4 h 84"/>
                  <a:gd name="T64" fmla="*/ 66 w 84"/>
                  <a:gd name="T65" fmla="*/ 3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4" h="84">
                    <a:moveTo>
                      <a:pt x="68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8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47"/>
                      <a:pt x="26" y="58"/>
                      <a:pt x="38" y="58"/>
                    </a:cubicBezTo>
                    <a:cubicBezTo>
                      <a:pt x="38" y="80"/>
                      <a:pt x="38" y="80"/>
                      <a:pt x="38" y="80"/>
                    </a:cubicBezTo>
                    <a:cubicBezTo>
                      <a:pt x="22" y="80"/>
                      <a:pt x="22" y="80"/>
                      <a:pt x="22" y="80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0"/>
                      <a:pt x="58" y="80"/>
                      <a:pt x="58" y="8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58" y="58"/>
                      <a:pt x="66" y="47"/>
                      <a:pt x="66" y="34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82" y="28"/>
                      <a:pt x="84" y="0"/>
                      <a:pt x="84" y="0"/>
                    </a:cubicBezTo>
                    <a:lnTo>
                      <a:pt x="68" y="0"/>
                    </a:lnTo>
                    <a:close/>
                    <a:moveTo>
                      <a:pt x="14" y="30"/>
                    </a:moveTo>
                    <a:cubicBezTo>
                      <a:pt x="6" y="23"/>
                      <a:pt x="4" y="4"/>
                      <a:pt x="4" y="4"/>
                    </a:cubicBezTo>
                    <a:cubicBezTo>
                      <a:pt x="14" y="4"/>
                      <a:pt x="14" y="4"/>
                      <a:pt x="14" y="4"/>
                    </a:cubicBezTo>
                    <a:lnTo>
                      <a:pt x="14" y="30"/>
                    </a:lnTo>
                    <a:close/>
                    <a:moveTo>
                      <a:pt x="62" y="34"/>
                    </a:moveTo>
                    <a:cubicBezTo>
                      <a:pt x="62" y="45"/>
                      <a:pt x="55" y="56"/>
                      <a:pt x="44" y="56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29" y="56"/>
                      <a:pt x="18" y="45"/>
                      <a:pt x="18" y="3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62" y="4"/>
                      <a:pt x="62" y="4"/>
                      <a:pt x="62" y="4"/>
                    </a:cubicBezTo>
                    <a:lnTo>
                      <a:pt x="62" y="34"/>
                    </a:lnTo>
                    <a:close/>
                    <a:moveTo>
                      <a:pt x="66" y="30"/>
                    </a:moveTo>
                    <a:cubicBezTo>
                      <a:pt x="66" y="4"/>
                      <a:pt x="66" y="4"/>
                      <a:pt x="66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80" y="4"/>
                      <a:pt x="78" y="23"/>
                      <a:pt x="6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6" name="Freeform 95"/>
            <p:cNvSpPr>
              <a:spLocks noEditPoints="1"/>
            </p:cNvSpPr>
            <p:nvPr/>
          </p:nvSpPr>
          <p:spPr bwMode="auto">
            <a:xfrm>
              <a:off x="9490404" y="5593748"/>
              <a:ext cx="503012" cy="627844"/>
            </a:xfrm>
            <a:custGeom>
              <a:avLst/>
              <a:gdLst>
                <a:gd name="T0" fmla="*/ 68 w 84"/>
                <a:gd name="T1" fmla="*/ 34 h 104"/>
                <a:gd name="T2" fmla="*/ 68 w 84"/>
                <a:gd name="T3" fmla="*/ 34 h 104"/>
                <a:gd name="T4" fmla="*/ 84 w 84"/>
                <a:gd name="T5" fmla="*/ 0 h 104"/>
                <a:gd name="T6" fmla="*/ 68 w 84"/>
                <a:gd name="T7" fmla="*/ 0 h 104"/>
                <a:gd name="T8" fmla="*/ 66 w 84"/>
                <a:gd name="T9" fmla="*/ 0 h 104"/>
                <a:gd name="T10" fmla="*/ 16 w 84"/>
                <a:gd name="T11" fmla="*/ 0 h 104"/>
                <a:gd name="T12" fmla="*/ 0 w 84"/>
                <a:gd name="T13" fmla="*/ 0 h 104"/>
                <a:gd name="T14" fmla="*/ 16 w 84"/>
                <a:gd name="T15" fmla="*/ 34 h 104"/>
                <a:gd name="T16" fmla="*/ 16 w 84"/>
                <a:gd name="T17" fmla="*/ 34 h 104"/>
                <a:gd name="T18" fmla="*/ 40 w 84"/>
                <a:gd name="T19" fmla="*/ 58 h 104"/>
                <a:gd name="T20" fmla="*/ 40 w 84"/>
                <a:gd name="T21" fmla="*/ 76 h 104"/>
                <a:gd name="T22" fmla="*/ 24 w 84"/>
                <a:gd name="T23" fmla="*/ 76 h 104"/>
                <a:gd name="T24" fmla="*/ 24 w 84"/>
                <a:gd name="T25" fmla="*/ 88 h 104"/>
                <a:gd name="T26" fmla="*/ 12 w 84"/>
                <a:gd name="T27" fmla="*/ 88 h 104"/>
                <a:gd name="T28" fmla="*/ 12 w 84"/>
                <a:gd name="T29" fmla="*/ 104 h 104"/>
                <a:gd name="T30" fmla="*/ 72 w 84"/>
                <a:gd name="T31" fmla="*/ 104 h 104"/>
                <a:gd name="T32" fmla="*/ 72 w 84"/>
                <a:gd name="T33" fmla="*/ 88 h 104"/>
                <a:gd name="T34" fmla="*/ 60 w 84"/>
                <a:gd name="T35" fmla="*/ 88 h 104"/>
                <a:gd name="T36" fmla="*/ 60 w 84"/>
                <a:gd name="T37" fmla="*/ 76 h 104"/>
                <a:gd name="T38" fmla="*/ 44 w 84"/>
                <a:gd name="T39" fmla="*/ 76 h 104"/>
                <a:gd name="T40" fmla="*/ 44 w 84"/>
                <a:gd name="T41" fmla="*/ 58 h 104"/>
                <a:gd name="T42" fmla="*/ 68 w 84"/>
                <a:gd name="T43" fmla="*/ 34 h 104"/>
                <a:gd name="T44" fmla="*/ 68 w 84"/>
                <a:gd name="T45" fmla="*/ 4 h 104"/>
                <a:gd name="T46" fmla="*/ 80 w 84"/>
                <a:gd name="T47" fmla="*/ 4 h 104"/>
                <a:gd name="T48" fmla="*/ 68 w 84"/>
                <a:gd name="T49" fmla="*/ 30 h 104"/>
                <a:gd name="T50" fmla="*/ 68 w 84"/>
                <a:gd name="T51" fmla="*/ 4 h 104"/>
                <a:gd name="T52" fmla="*/ 16 w 84"/>
                <a:gd name="T53" fmla="*/ 30 h 104"/>
                <a:gd name="T54" fmla="*/ 4 w 84"/>
                <a:gd name="T55" fmla="*/ 4 h 104"/>
                <a:gd name="T56" fmla="*/ 16 w 84"/>
                <a:gd name="T57" fmla="*/ 4 h 104"/>
                <a:gd name="T58" fmla="*/ 16 w 84"/>
                <a:gd name="T59" fmla="*/ 30 h 104"/>
                <a:gd name="T60" fmla="*/ 68 w 84"/>
                <a:gd name="T61" fmla="*/ 92 h 104"/>
                <a:gd name="T62" fmla="*/ 68 w 84"/>
                <a:gd name="T63" fmla="*/ 100 h 104"/>
                <a:gd name="T64" fmla="*/ 16 w 84"/>
                <a:gd name="T65" fmla="*/ 100 h 104"/>
                <a:gd name="T66" fmla="*/ 16 w 84"/>
                <a:gd name="T67" fmla="*/ 92 h 104"/>
                <a:gd name="T68" fmla="*/ 68 w 84"/>
                <a:gd name="T69" fmla="*/ 92 h 104"/>
                <a:gd name="T70" fmla="*/ 56 w 84"/>
                <a:gd name="T71" fmla="*/ 80 h 104"/>
                <a:gd name="T72" fmla="*/ 56 w 84"/>
                <a:gd name="T73" fmla="*/ 88 h 104"/>
                <a:gd name="T74" fmla="*/ 28 w 84"/>
                <a:gd name="T75" fmla="*/ 88 h 104"/>
                <a:gd name="T76" fmla="*/ 28 w 84"/>
                <a:gd name="T77" fmla="*/ 80 h 104"/>
                <a:gd name="T78" fmla="*/ 56 w 84"/>
                <a:gd name="T79" fmla="*/ 80 h 104"/>
                <a:gd name="T80" fmla="*/ 44 w 84"/>
                <a:gd name="T81" fmla="*/ 56 h 104"/>
                <a:gd name="T82" fmla="*/ 40 w 84"/>
                <a:gd name="T83" fmla="*/ 56 h 104"/>
                <a:gd name="T84" fmla="*/ 20 w 84"/>
                <a:gd name="T85" fmla="*/ 34 h 104"/>
                <a:gd name="T86" fmla="*/ 20 w 84"/>
                <a:gd name="T87" fmla="*/ 4 h 104"/>
                <a:gd name="T88" fmla="*/ 64 w 84"/>
                <a:gd name="T89" fmla="*/ 4 h 104"/>
                <a:gd name="T90" fmla="*/ 64 w 84"/>
                <a:gd name="T91" fmla="*/ 34 h 104"/>
                <a:gd name="T92" fmla="*/ 44 w 84"/>
                <a:gd name="T93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104">
                  <a:moveTo>
                    <a:pt x="68" y="34"/>
                  </a:moveTo>
                  <a:cubicBezTo>
                    <a:pt x="68" y="34"/>
                    <a:pt x="68" y="34"/>
                    <a:pt x="68" y="34"/>
                  </a:cubicBezTo>
                  <a:cubicBezTo>
                    <a:pt x="82" y="28"/>
                    <a:pt x="84" y="0"/>
                    <a:pt x="84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8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47"/>
                    <a:pt x="27" y="58"/>
                    <a:pt x="40" y="58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57" y="58"/>
                    <a:pt x="68" y="47"/>
                    <a:pt x="68" y="34"/>
                  </a:cubicBezTo>
                  <a:close/>
                  <a:moveTo>
                    <a:pt x="68" y="4"/>
                  </a:move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76" y="23"/>
                    <a:pt x="68" y="30"/>
                  </a:cubicBezTo>
                  <a:lnTo>
                    <a:pt x="68" y="4"/>
                  </a:lnTo>
                  <a:close/>
                  <a:moveTo>
                    <a:pt x="16" y="30"/>
                  </a:moveTo>
                  <a:cubicBezTo>
                    <a:pt x="7" y="23"/>
                    <a:pt x="4" y="4"/>
                    <a:pt x="4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30"/>
                  </a:lnTo>
                  <a:close/>
                  <a:moveTo>
                    <a:pt x="68" y="92"/>
                  </a:moveTo>
                  <a:cubicBezTo>
                    <a:pt x="68" y="100"/>
                    <a:pt x="68" y="100"/>
                    <a:pt x="68" y="100"/>
                  </a:cubicBezTo>
                  <a:cubicBezTo>
                    <a:pt x="16" y="100"/>
                    <a:pt x="16" y="100"/>
                    <a:pt x="16" y="100"/>
                  </a:cubicBezTo>
                  <a:cubicBezTo>
                    <a:pt x="16" y="92"/>
                    <a:pt x="16" y="92"/>
                    <a:pt x="16" y="92"/>
                  </a:cubicBezTo>
                  <a:lnTo>
                    <a:pt x="68" y="92"/>
                  </a:lnTo>
                  <a:close/>
                  <a:moveTo>
                    <a:pt x="56" y="80"/>
                  </a:moveTo>
                  <a:cubicBezTo>
                    <a:pt x="56" y="88"/>
                    <a:pt x="56" y="88"/>
                    <a:pt x="56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0"/>
                    <a:pt x="28" y="80"/>
                    <a:pt x="28" y="80"/>
                  </a:cubicBezTo>
                  <a:lnTo>
                    <a:pt x="56" y="80"/>
                  </a:lnTo>
                  <a:close/>
                  <a:moveTo>
                    <a:pt x="44" y="56"/>
                  </a:moveTo>
                  <a:cubicBezTo>
                    <a:pt x="40" y="56"/>
                    <a:pt x="40" y="56"/>
                    <a:pt x="40" y="56"/>
                  </a:cubicBezTo>
                  <a:cubicBezTo>
                    <a:pt x="29" y="56"/>
                    <a:pt x="20" y="45"/>
                    <a:pt x="20" y="3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45"/>
                    <a:pt x="55" y="56"/>
                    <a:pt x="44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6609819" y="4374460"/>
              <a:ext cx="505129" cy="639830"/>
              <a:chOff x="6350000" y="2533650"/>
              <a:chExt cx="238125" cy="301625"/>
            </a:xfrm>
            <a:grpFill/>
          </p:grpSpPr>
          <p:sp>
            <p:nvSpPr>
              <p:cNvPr id="191" name="Freeform 190"/>
              <p:cNvSpPr>
                <a:spLocks noEditPoints="1"/>
              </p:cNvSpPr>
              <p:nvPr/>
            </p:nvSpPr>
            <p:spPr bwMode="auto">
              <a:xfrm>
                <a:off x="6440488" y="2665413"/>
                <a:ext cx="77788" cy="79375"/>
              </a:xfrm>
              <a:custGeom>
                <a:avLst/>
                <a:gdLst>
                  <a:gd name="T0" fmla="*/ 29 w 30"/>
                  <a:gd name="T1" fmla="*/ 1 h 30"/>
                  <a:gd name="T2" fmla="*/ 26 w 30"/>
                  <a:gd name="T3" fmla="*/ 1 h 30"/>
                  <a:gd name="T4" fmla="*/ 14 w 30"/>
                  <a:gd name="T5" fmla="*/ 14 h 30"/>
                  <a:gd name="T6" fmla="*/ 11 w 30"/>
                  <a:gd name="T7" fmla="*/ 13 h 30"/>
                  <a:gd name="T8" fmla="*/ 5 w 30"/>
                  <a:gd name="T9" fmla="*/ 19 h 30"/>
                  <a:gd name="T10" fmla="*/ 6 w 30"/>
                  <a:gd name="T11" fmla="*/ 22 h 30"/>
                  <a:gd name="T12" fmla="*/ 1 w 30"/>
                  <a:gd name="T13" fmla="*/ 26 h 30"/>
                  <a:gd name="T14" fmla="*/ 1 w 30"/>
                  <a:gd name="T15" fmla="*/ 29 h 30"/>
                  <a:gd name="T16" fmla="*/ 4 w 30"/>
                  <a:gd name="T17" fmla="*/ 29 h 30"/>
                  <a:gd name="T18" fmla="*/ 8 w 30"/>
                  <a:gd name="T19" fmla="*/ 24 h 30"/>
                  <a:gd name="T20" fmla="*/ 11 w 30"/>
                  <a:gd name="T21" fmla="*/ 25 h 30"/>
                  <a:gd name="T22" fmla="*/ 17 w 30"/>
                  <a:gd name="T23" fmla="*/ 19 h 30"/>
                  <a:gd name="T24" fmla="*/ 16 w 30"/>
                  <a:gd name="T25" fmla="*/ 16 h 30"/>
                  <a:gd name="T26" fmla="*/ 29 w 30"/>
                  <a:gd name="T27" fmla="*/ 4 h 30"/>
                  <a:gd name="T28" fmla="*/ 29 w 30"/>
                  <a:gd name="T29" fmla="*/ 1 h 30"/>
                  <a:gd name="T30" fmla="*/ 11 w 30"/>
                  <a:gd name="T31" fmla="*/ 21 h 30"/>
                  <a:gd name="T32" fmla="*/ 9 w 30"/>
                  <a:gd name="T33" fmla="*/ 19 h 30"/>
                  <a:gd name="T34" fmla="*/ 11 w 30"/>
                  <a:gd name="T35" fmla="*/ 17 h 30"/>
                  <a:gd name="T36" fmla="*/ 13 w 30"/>
                  <a:gd name="T37" fmla="*/ 19 h 30"/>
                  <a:gd name="T38" fmla="*/ 11 w 30"/>
                  <a:gd name="T39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30">
                    <a:moveTo>
                      <a:pt x="29" y="1"/>
                    </a:moveTo>
                    <a:cubicBezTo>
                      <a:pt x="28" y="0"/>
                      <a:pt x="27" y="0"/>
                      <a:pt x="26" y="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3"/>
                      <a:pt x="12" y="13"/>
                      <a:pt x="11" y="13"/>
                    </a:cubicBezTo>
                    <a:cubicBezTo>
                      <a:pt x="8" y="13"/>
                      <a:pt x="5" y="16"/>
                      <a:pt x="5" y="19"/>
                    </a:cubicBezTo>
                    <a:cubicBezTo>
                      <a:pt x="5" y="20"/>
                      <a:pt x="5" y="21"/>
                      <a:pt x="6" y="22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7"/>
                      <a:pt x="0" y="28"/>
                      <a:pt x="1" y="29"/>
                    </a:cubicBezTo>
                    <a:cubicBezTo>
                      <a:pt x="2" y="30"/>
                      <a:pt x="3" y="30"/>
                      <a:pt x="4" y="29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5"/>
                      <a:pt x="10" y="25"/>
                      <a:pt x="11" y="25"/>
                    </a:cubicBezTo>
                    <a:cubicBezTo>
                      <a:pt x="14" y="25"/>
                      <a:pt x="17" y="22"/>
                      <a:pt x="17" y="19"/>
                    </a:cubicBezTo>
                    <a:cubicBezTo>
                      <a:pt x="17" y="18"/>
                      <a:pt x="17" y="17"/>
                      <a:pt x="16" y="16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3"/>
                      <a:pt x="30" y="2"/>
                      <a:pt x="29" y="1"/>
                    </a:cubicBezTo>
                    <a:close/>
                    <a:moveTo>
                      <a:pt x="11" y="21"/>
                    </a:moveTo>
                    <a:cubicBezTo>
                      <a:pt x="10" y="21"/>
                      <a:pt x="9" y="20"/>
                      <a:pt x="9" y="19"/>
                    </a:cubicBezTo>
                    <a:cubicBezTo>
                      <a:pt x="9" y="18"/>
                      <a:pt x="10" y="17"/>
                      <a:pt x="11" y="17"/>
                    </a:cubicBezTo>
                    <a:cubicBezTo>
                      <a:pt x="12" y="17"/>
                      <a:pt x="13" y="18"/>
                      <a:pt x="13" y="19"/>
                    </a:cubicBezTo>
                    <a:cubicBezTo>
                      <a:pt x="13" y="20"/>
                      <a:pt x="12" y="21"/>
                      <a:pt x="1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" name="Freeform 191"/>
              <p:cNvSpPr>
                <a:spLocks noEditPoints="1"/>
              </p:cNvSpPr>
              <p:nvPr/>
            </p:nvSpPr>
            <p:spPr bwMode="auto">
              <a:xfrm>
                <a:off x="6380163" y="2627313"/>
                <a:ext cx="177800" cy="176212"/>
              </a:xfrm>
              <a:custGeom>
                <a:avLst/>
                <a:gdLst>
                  <a:gd name="T0" fmla="*/ 34 w 68"/>
                  <a:gd name="T1" fmla="*/ 0 h 68"/>
                  <a:gd name="T2" fmla="*/ 0 w 68"/>
                  <a:gd name="T3" fmla="*/ 34 h 68"/>
                  <a:gd name="T4" fmla="*/ 34 w 68"/>
                  <a:gd name="T5" fmla="*/ 68 h 68"/>
                  <a:gd name="T6" fmla="*/ 68 w 68"/>
                  <a:gd name="T7" fmla="*/ 34 h 68"/>
                  <a:gd name="T8" fmla="*/ 34 w 68"/>
                  <a:gd name="T9" fmla="*/ 0 h 68"/>
                  <a:gd name="T10" fmla="*/ 36 w 68"/>
                  <a:gd name="T11" fmla="*/ 64 h 68"/>
                  <a:gd name="T12" fmla="*/ 36 w 68"/>
                  <a:gd name="T13" fmla="*/ 54 h 68"/>
                  <a:gd name="T14" fmla="*/ 34 w 68"/>
                  <a:gd name="T15" fmla="*/ 52 h 68"/>
                  <a:gd name="T16" fmla="*/ 32 w 68"/>
                  <a:gd name="T17" fmla="*/ 54 h 68"/>
                  <a:gd name="T18" fmla="*/ 32 w 68"/>
                  <a:gd name="T19" fmla="*/ 64 h 68"/>
                  <a:gd name="T20" fmla="*/ 4 w 68"/>
                  <a:gd name="T21" fmla="*/ 36 h 68"/>
                  <a:gd name="T22" fmla="*/ 14 w 68"/>
                  <a:gd name="T23" fmla="*/ 36 h 68"/>
                  <a:gd name="T24" fmla="*/ 16 w 68"/>
                  <a:gd name="T25" fmla="*/ 34 h 68"/>
                  <a:gd name="T26" fmla="*/ 14 w 68"/>
                  <a:gd name="T27" fmla="*/ 32 h 68"/>
                  <a:gd name="T28" fmla="*/ 4 w 68"/>
                  <a:gd name="T29" fmla="*/ 32 h 68"/>
                  <a:gd name="T30" fmla="*/ 32 w 68"/>
                  <a:gd name="T31" fmla="*/ 4 h 68"/>
                  <a:gd name="T32" fmla="*/ 32 w 68"/>
                  <a:gd name="T33" fmla="*/ 14 h 68"/>
                  <a:gd name="T34" fmla="*/ 34 w 68"/>
                  <a:gd name="T35" fmla="*/ 16 h 68"/>
                  <a:gd name="T36" fmla="*/ 36 w 68"/>
                  <a:gd name="T37" fmla="*/ 14 h 68"/>
                  <a:gd name="T38" fmla="*/ 36 w 68"/>
                  <a:gd name="T39" fmla="*/ 4 h 68"/>
                  <a:gd name="T40" fmla="*/ 64 w 68"/>
                  <a:gd name="T41" fmla="*/ 32 h 68"/>
                  <a:gd name="T42" fmla="*/ 54 w 68"/>
                  <a:gd name="T43" fmla="*/ 32 h 68"/>
                  <a:gd name="T44" fmla="*/ 52 w 68"/>
                  <a:gd name="T45" fmla="*/ 34 h 68"/>
                  <a:gd name="T46" fmla="*/ 54 w 68"/>
                  <a:gd name="T47" fmla="*/ 36 h 68"/>
                  <a:gd name="T48" fmla="*/ 64 w 68"/>
                  <a:gd name="T49" fmla="*/ 36 h 68"/>
                  <a:gd name="T50" fmla="*/ 36 w 68"/>
                  <a:gd name="T51" fmla="*/ 6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8" h="68">
                    <a:moveTo>
                      <a:pt x="34" y="0"/>
                    </a:moveTo>
                    <a:cubicBezTo>
                      <a:pt x="15" y="0"/>
                      <a:pt x="0" y="15"/>
                      <a:pt x="0" y="34"/>
                    </a:cubicBezTo>
                    <a:cubicBezTo>
                      <a:pt x="0" y="53"/>
                      <a:pt x="15" y="68"/>
                      <a:pt x="34" y="68"/>
                    </a:cubicBezTo>
                    <a:cubicBezTo>
                      <a:pt x="53" y="68"/>
                      <a:pt x="68" y="53"/>
                      <a:pt x="68" y="34"/>
                    </a:cubicBezTo>
                    <a:cubicBezTo>
                      <a:pt x="68" y="15"/>
                      <a:pt x="53" y="0"/>
                      <a:pt x="34" y="0"/>
                    </a:cubicBezTo>
                    <a:close/>
                    <a:moveTo>
                      <a:pt x="36" y="64"/>
                    </a:move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3"/>
                      <a:pt x="35" y="52"/>
                      <a:pt x="34" y="52"/>
                    </a:cubicBezTo>
                    <a:cubicBezTo>
                      <a:pt x="33" y="52"/>
                      <a:pt x="32" y="53"/>
                      <a:pt x="32" y="54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17" y="63"/>
                      <a:pt x="5" y="52"/>
                      <a:pt x="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6"/>
                      <a:pt x="16" y="35"/>
                      <a:pt x="16" y="34"/>
                    </a:cubicBezTo>
                    <a:cubicBezTo>
                      <a:pt x="16" y="33"/>
                      <a:pt x="15" y="32"/>
                      <a:pt x="1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16"/>
                      <a:pt x="17" y="5"/>
                      <a:pt x="32" y="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5"/>
                      <a:pt x="33" y="16"/>
                      <a:pt x="34" y="16"/>
                    </a:cubicBezTo>
                    <a:cubicBezTo>
                      <a:pt x="35" y="16"/>
                      <a:pt x="36" y="15"/>
                      <a:pt x="36" y="1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51" y="5"/>
                      <a:pt x="63" y="16"/>
                      <a:pt x="64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3" y="32"/>
                      <a:pt x="52" y="33"/>
                      <a:pt x="52" y="34"/>
                    </a:cubicBezTo>
                    <a:cubicBezTo>
                      <a:pt x="52" y="35"/>
                      <a:pt x="53" y="36"/>
                      <a:pt x="54" y="36"/>
                    </a:cubicBezTo>
                    <a:cubicBezTo>
                      <a:pt x="64" y="36"/>
                      <a:pt x="64" y="36"/>
                      <a:pt x="64" y="36"/>
                    </a:cubicBezTo>
                    <a:cubicBezTo>
                      <a:pt x="63" y="52"/>
                      <a:pt x="51" y="63"/>
                      <a:pt x="36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" name="Freeform 192"/>
              <p:cNvSpPr>
                <a:spLocks noEditPoints="1"/>
              </p:cNvSpPr>
              <p:nvPr/>
            </p:nvSpPr>
            <p:spPr bwMode="auto">
              <a:xfrm>
                <a:off x="6350000" y="2533650"/>
                <a:ext cx="238125" cy="301625"/>
              </a:xfrm>
              <a:custGeom>
                <a:avLst/>
                <a:gdLst>
                  <a:gd name="T0" fmla="*/ 80 w 92"/>
                  <a:gd name="T1" fmla="*/ 39 h 116"/>
                  <a:gd name="T2" fmla="*/ 85 w 92"/>
                  <a:gd name="T3" fmla="*/ 34 h 116"/>
                  <a:gd name="T4" fmla="*/ 88 w 92"/>
                  <a:gd name="T5" fmla="*/ 37 h 116"/>
                  <a:gd name="T6" fmla="*/ 90 w 92"/>
                  <a:gd name="T7" fmla="*/ 34 h 116"/>
                  <a:gd name="T8" fmla="*/ 82 w 92"/>
                  <a:gd name="T9" fmla="*/ 26 h 116"/>
                  <a:gd name="T10" fmla="*/ 79 w 92"/>
                  <a:gd name="T11" fmla="*/ 28 h 116"/>
                  <a:gd name="T12" fmla="*/ 82 w 92"/>
                  <a:gd name="T13" fmla="*/ 31 h 116"/>
                  <a:gd name="T14" fmla="*/ 77 w 92"/>
                  <a:gd name="T15" fmla="*/ 36 h 116"/>
                  <a:gd name="T16" fmla="*/ 55 w 92"/>
                  <a:gd name="T17" fmla="*/ 25 h 116"/>
                  <a:gd name="T18" fmla="*/ 60 w 92"/>
                  <a:gd name="T19" fmla="*/ 14 h 116"/>
                  <a:gd name="T20" fmla="*/ 46 w 92"/>
                  <a:gd name="T21" fmla="*/ 0 h 116"/>
                  <a:gd name="T22" fmla="*/ 32 w 92"/>
                  <a:gd name="T23" fmla="*/ 14 h 116"/>
                  <a:gd name="T24" fmla="*/ 37 w 92"/>
                  <a:gd name="T25" fmla="*/ 25 h 116"/>
                  <a:gd name="T26" fmla="*/ 15 w 92"/>
                  <a:gd name="T27" fmla="*/ 36 h 116"/>
                  <a:gd name="T28" fmla="*/ 10 w 92"/>
                  <a:gd name="T29" fmla="*/ 31 h 116"/>
                  <a:gd name="T30" fmla="*/ 13 w 92"/>
                  <a:gd name="T31" fmla="*/ 28 h 116"/>
                  <a:gd name="T32" fmla="*/ 10 w 92"/>
                  <a:gd name="T33" fmla="*/ 26 h 116"/>
                  <a:gd name="T34" fmla="*/ 2 w 92"/>
                  <a:gd name="T35" fmla="*/ 34 h 116"/>
                  <a:gd name="T36" fmla="*/ 4 w 92"/>
                  <a:gd name="T37" fmla="*/ 37 h 116"/>
                  <a:gd name="T38" fmla="*/ 7 w 92"/>
                  <a:gd name="T39" fmla="*/ 34 h 116"/>
                  <a:gd name="T40" fmla="*/ 12 w 92"/>
                  <a:gd name="T41" fmla="*/ 39 h 116"/>
                  <a:gd name="T42" fmla="*/ 0 w 92"/>
                  <a:gd name="T43" fmla="*/ 70 h 116"/>
                  <a:gd name="T44" fmla="*/ 46 w 92"/>
                  <a:gd name="T45" fmla="*/ 116 h 116"/>
                  <a:gd name="T46" fmla="*/ 92 w 92"/>
                  <a:gd name="T47" fmla="*/ 70 h 116"/>
                  <a:gd name="T48" fmla="*/ 80 w 92"/>
                  <a:gd name="T49" fmla="*/ 39 h 116"/>
                  <a:gd name="T50" fmla="*/ 36 w 92"/>
                  <a:gd name="T51" fmla="*/ 14 h 116"/>
                  <a:gd name="T52" fmla="*/ 46 w 92"/>
                  <a:gd name="T53" fmla="*/ 4 h 116"/>
                  <a:gd name="T54" fmla="*/ 56 w 92"/>
                  <a:gd name="T55" fmla="*/ 14 h 116"/>
                  <a:gd name="T56" fmla="*/ 48 w 92"/>
                  <a:gd name="T57" fmla="*/ 24 h 116"/>
                  <a:gd name="T58" fmla="*/ 48 w 92"/>
                  <a:gd name="T59" fmla="*/ 16 h 116"/>
                  <a:gd name="T60" fmla="*/ 52 w 92"/>
                  <a:gd name="T61" fmla="*/ 16 h 116"/>
                  <a:gd name="T62" fmla="*/ 52 w 92"/>
                  <a:gd name="T63" fmla="*/ 12 h 116"/>
                  <a:gd name="T64" fmla="*/ 40 w 92"/>
                  <a:gd name="T65" fmla="*/ 12 h 116"/>
                  <a:gd name="T66" fmla="*/ 40 w 92"/>
                  <a:gd name="T67" fmla="*/ 16 h 116"/>
                  <a:gd name="T68" fmla="*/ 44 w 92"/>
                  <a:gd name="T69" fmla="*/ 16 h 116"/>
                  <a:gd name="T70" fmla="*/ 44 w 92"/>
                  <a:gd name="T71" fmla="*/ 24 h 116"/>
                  <a:gd name="T72" fmla="*/ 36 w 92"/>
                  <a:gd name="T73" fmla="*/ 14 h 116"/>
                  <a:gd name="T74" fmla="*/ 46 w 92"/>
                  <a:gd name="T75" fmla="*/ 112 h 116"/>
                  <a:gd name="T76" fmla="*/ 4 w 92"/>
                  <a:gd name="T77" fmla="*/ 70 h 116"/>
                  <a:gd name="T78" fmla="*/ 46 w 92"/>
                  <a:gd name="T79" fmla="*/ 28 h 116"/>
                  <a:gd name="T80" fmla="*/ 88 w 92"/>
                  <a:gd name="T81" fmla="*/ 70 h 116"/>
                  <a:gd name="T82" fmla="*/ 46 w 92"/>
                  <a:gd name="T83" fmla="*/ 11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2" h="116">
                    <a:moveTo>
                      <a:pt x="80" y="39"/>
                    </a:moveTo>
                    <a:cubicBezTo>
                      <a:pt x="85" y="34"/>
                      <a:pt x="85" y="34"/>
                      <a:pt x="85" y="34"/>
                    </a:cubicBezTo>
                    <a:cubicBezTo>
                      <a:pt x="88" y="37"/>
                      <a:pt x="88" y="37"/>
                      <a:pt x="88" y="37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1" y="30"/>
                      <a:pt x="63" y="27"/>
                      <a:pt x="55" y="25"/>
                    </a:cubicBezTo>
                    <a:cubicBezTo>
                      <a:pt x="58" y="22"/>
                      <a:pt x="60" y="18"/>
                      <a:pt x="60" y="14"/>
                    </a:cubicBezTo>
                    <a:cubicBezTo>
                      <a:pt x="60" y="6"/>
                      <a:pt x="54" y="0"/>
                      <a:pt x="46" y="0"/>
                    </a:cubicBezTo>
                    <a:cubicBezTo>
                      <a:pt x="38" y="0"/>
                      <a:pt x="32" y="6"/>
                      <a:pt x="32" y="14"/>
                    </a:cubicBezTo>
                    <a:cubicBezTo>
                      <a:pt x="32" y="18"/>
                      <a:pt x="34" y="22"/>
                      <a:pt x="37" y="25"/>
                    </a:cubicBezTo>
                    <a:cubicBezTo>
                      <a:pt x="29" y="27"/>
                      <a:pt x="21" y="30"/>
                      <a:pt x="15" y="36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5" y="47"/>
                      <a:pt x="0" y="58"/>
                      <a:pt x="0" y="70"/>
                    </a:cubicBezTo>
                    <a:cubicBezTo>
                      <a:pt x="0" y="95"/>
                      <a:pt x="21" y="116"/>
                      <a:pt x="46" y="116"/>
                    </a:cubicBezTo>
                    <a:cubicBezTo>
                      <a:pt x="71" y="116"/>
                      <a:pt x="92" y="95"/>
                      <a:pt x="92" y="70"/>
                    </a:cubicBezTo>
                    <a:cubicBezTo>
                      <a:pt x="92" y="58"/>
                      <a:pt x="87" y="47"/>
                      <a:pt x="80" y="39"/>
                    </a:cubicBezTo>
                    <a:close/>
                    <a:moveTo>
                      <a:pt x="36" y="14"/>
                    </a:moveTo>
                    <a:cubicBezTo>
                      <a:pt x="36" y="8"/>
                      <a:pt x="40" y="4"/>
                      <a:pt x="46" y="4"/>
                    </a:cubicBezTo>
                    <a:cubicBezTo>
                      <a:pt x="52" y="4"/>
                      <a:pt x="56" y="8"/>
                      <a:pt x="56" y="14"/>
                    </a:cubicBezTo>
                    <a:cubicBezTo>
                      <a:pt x="56" y="19"/>
                      <a:pt x="53" y="23"/>
                      <a:pt x="48" y="24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39" y="23"/>
                      <a:pt x="36" y="19"/>
                      <a:pt x="36" y="14"/>
                    </a:cubicBezTo>
                    <a:close/>
                    <a:moveTo>
                      <a:pt x="46" y="112"/>
                    </a:moveTo>
                    <a:cubicBezTo>
                      <a:pt x="23" y="112"/>
                      <a:pt x="4" y="93"/>
                      <a:pt x="4" y="70"/>
                    </a:cubicBezTo>
                    <a:cubicBezTo>
                      <a:pt x="4" y="47"/>
                      <a:pt x="23" y="28"/>
                      <a:pt x="46" y="28"/>
                    </a:cubicBezTo>
                    <a:cubicBezTo>
                      <a:pt x="69" y="28"/>
                      <a:pt x="88" y="47"/>
                      <a:pt x="88" y="70"/>
                    </a:cubicBezTo>
                    <a:cubicBezTo>
                      <a:pt x="88" y="93"/>
                      <a:pt x="69" y="112"/>
                      <a:pt x="46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11075581" y="528361"/>
              <a:ext cx="462862" cy="508841"/>
              <a:chOff x="6983413" y="2554288"/>
              <a:chExt cx="239713" cy="263525"/>
            </a:xfrm>
            <a:grpFill/>
          </p:grpSpPr>
          <p:sp>
            <p:nvSpPr>
              <p:cNvPr id="189" name="Freeform 188"/>
              <p:cNvSpPr>
                <a:spLocks noEditPoints="1"/>
              </p:cNvSpPr>
              <p:nvPr/>
            </p:nvSpPr>
            <p:spPr bwMode="auto">
              <a:xfrm>
                <a:off x="7088188" y="2619375"/>
                <a:ext cx="30163" cy="114300"/>
              </a:xfrm>
              <a:custGeom>
                <a:avLst/>
                <a:gdLst>
                  <a:gd name="T0" fmla="*/ 8 w 12"/>
                  <a:gd name="T1" fmla="*/ 24 h 44"/>
                  <a:gd name="T2" fmla="*/ 8 w 12"/>
                  <a:gd name="T3" fmla="*/ 2 h 44"/>
                  <a:gd name="T4" fmla="*/ 6 w 12"/>
                  <a:gd name="T5" fmla="*/ 0 h 44"/>
                  <a:gd name="T6" fmla="*/ 4 w 12"/>
                  <a:gd name="T7" fmla="*/ 2 h 44"/>
                  <a:gd name="T8" fmla="*/ 4 w 12"/>
                  <a:gd name="T9" fmla="*/ 24 h 44"/>
                  <a:gd name="T10" fmla="*/ 0 w 12"/>
                  <a:gd name="T11" fmla="*/ 30 h 44"/>
                  <a:gd name="T12" fmla="*/ 4 w 12"/>
                  <a:gd name="T13" fmla="*/ 36 h 44"/>
                  <a:gd name="T14" fmla="*/ 4 w 12"/>
                  <a:gd name="T15" fmla="*/ 42 h 44"/>
                  <a:gd name="T16" fmla="*/ 6 w 12"/>
                  <a:gd name="T17" fmla="*/ 44 h 44"/>
                  <a:gd name="T18" fmla="*/ 8 w 12"/>
                  <a:gd name="T19" fmla="*/ 42 h 44"/>
                  <a:gd name="T20" fmla="*/ 8 w 12"/>
                  <a:gd name="T21" fmla="*/ 36 h 44"/>
                  <a:gd name="T22" fmla="*/ 12 w 12"/>
                  <a:gd name="T23" fmla="*/ 30 h 44"/>
                  <a:gd name="T24" fmla="*/ 8 w 12"/>
                  <a:gd name="T25" fmla="*/ 24 h 44"/>
                  <a:gd name="T26" fmla="*/ 6 w 12"/>
                  <a:gd name="T27" fmla="*/ 32 h 44"/>
                  <a:gd name="T28" fmla="*/ 4 w 12"/>
                  <a:gd name="T29" fmla="*/ 30 h 44"/>
                  <a:gd name="T30" fmla="*/ 6 w 12"/>
                  <a:gd name="T31" fmla="*/ 28 h 44"/>
                  <a:gd name="T32" fmla="*/ 8 w 12"/>
                  <a:gd name="T33" fmla="*/ 30 h 44"/>
                  <a:gd name="T34" fmla="*/ 6 w 12"/>
                  <a:gd name="T35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44">
                    <a:moveTo>
                      <a:pt x="8" y="24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5"/>
                      <a:pt x="0" y="27"/>
                      <a:pt x="0" y="30"/>
                    </a:cubicBezTo>
                    <a:cubicBezTo>
                      <a:pt x="0" y="33"/>
                      <a:pt x="2" y="35"/>
                      <a:pt x="4" y="36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3"/>
                      <a:pt x="5" y="44"/>
                      <a:pt x="6" y="44"/>
                    </a:cubicBezTo>
                    <a:cubicBezTo>
                      <a:pt x="7" y="44"/>
                      <a:pt x="8" y="43"/>
                      <a:pt x="8" y="42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10" y="35"/>
                      <a:pt x="12" y="33"/>
                      <a:pt x="12" y="30"/>
                    </a:cubicBezTo>
                    <a:cubicBezTo>
                      <a:pt x="12" y="27"/>
                      <a:pt x="10" y="25"/>
                      <a:pt x="8" y="24"/>
                    </a:cubicBezTo>
                    <a:close/>
                    <a:moveTo>
                      <a:pt x="6" y="32"/>
                    </a:moveTo>
                    <a:cubicBezTo>
                      <a:pt x="5" y="32"/>
                      <a:pt x="4" y="31"/>
                      <a:pt x="4" y="30"/>
                    </a:cubicBezTo>
                    <a:cubicBezTo>
                      <a:pt x="4" y="29"/>
                      <a:pt x="5" y="28"/>
                      <a:pt x="6" y="28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8" y="31"/>
                      <a:pt x="7" y="32"/>
                      <a:pt x="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" name="Freeform 189"/>
              <p:cNvSpPr>
                <a:spLocks noEditPoints="1"/>
              </p:cNvSpPr>
              <p:nvPr/>
            </p:nvSpPr>
            <p:spPr bwMode="auto">
              <a:xfrm>
                <a:off x="6983413" y="2554288"/>
                <a:ext cx="239713" cy="263525"/>
              </a:xfrm>
              <a:custGeom>
                <a:avLst/>
                <a:gdLst>
                  <a:gd name="T0" fmla="*/ 80 w 92"/>
                  <a:gd name="T1" fmla="*/ 24 h 101"/>
                  <a:gd name="T2" fmla="*/ 85 w 92"/>
                  <a:gd name="T3" fmla="*/ 19 h 101"/>
                  <a:gd name="T4" fmla="*/ 88 w 92"/>
                  <a:gd name="T5" fmla="*/ 22 h 101"/>
                  <a:gd name="T6" fmla="*/ 90 w 92"/>
                  <a:gd name="T7" fmla="*/ 19 h 101"/>
                  <a:gd name="T8" fmla="*/ 82 w 92"/>
                  <a:gd name="T9" fmla="*/ 11 h 101"/>
                  <a:gd name="T10" fmla="*/ 79 w 92"/>
                  <a:gd name="T11" fmla="*/ 13 h 101"/>
                  <a:gd name="T12" fmla="*/ 82 w 92"/>
                  <a:gd name="T13" fmla="*/ 16 h 101"/>
                  <a:gd name="T14" fmla="*/ 77 w 92"/>
                  <a:gd name="T15" fmla="*/ 21 h 101"/>
                  <a:gd name="T16" fmla="*/ 48 w 92"/>
                  <a:gd name="T17" fmla="*/ 9 h 101"/>
                  <a:gd name="T18" fmla="*/ 48 w 92"/>
                  <a:gd name="T19" fmla="*/ 4 h 101"/>
                  <a:gd name="T20" fmla="*/ 52 w 92"/>
                  <a:gd name="T21" fmla="*/ 4 h 101"/>
                  <a:gd name="T22" fmla="*/ 52 w 92"/>
                  <a:gd name="T23" fmla="*/ 0 h 101"/>
                  <a:gd name="T24" fmla="*/ 40 w 92"/>
                  <a:gd name="T25" fmla="*/ 0 h 101"/>
                  <a:gd name="T26" fmla="*/ 40 w 92"/>
                  <a:gd name="T27" fmla="*/ 4 h 101"/>
                  <a:gd name="T28" fmla="*/ 44 w 92"/>
                  <a:gd name="T29" fmla="*/ 4 h 101"/>
                  <a:gd name="T30" fmla="*/ 44 w 92"/>
                  <a:gd name="T31" fmla="*/ 9 h 101"/>
                  <a:gd name="T32" fmla="*/ 0 w 92"/>
                  <a:gd name="T33" fmla="*/ 55 h 101"/>
                  <a:gd name="T34" fmla="*/ 46 w 92"/>
                  <a:gd name="T35" fmla="*/ 101 h 101"/>
                  <a:gd name="T36" fmla="*/ 92 w 92"/>
                  <a:gd name="T37" fmla="*/ 55 h 101"/>
                  <a:gd name="T38" fmla="*/ 80 w 92"/>
                  <a:gd name="T39" fmla="*/ 24 h 101"/>
                  <a:gd name="T40" fmla="*/ 46 w 92"/>
                  <a:gd name="T41" fmla="*/ 97 h 101"/>
                  <a:gd name="T42" fmla="*/ 4 w 92"/>
                  <a:gd name="T43" fmla="*/ 55 h 101"/>
                  <a:gd name="T44" fmla="*/ 46 w 92"/>
                  <a:gd name="T45" fmla="*/ 13 h 101"/>
                  <a:gd name="T46" fmla="*/ 88 w 92"/>
                  <a:gd name="T47" fmla="*/ 55 h 101"/>
                  <a:gd name="T48" fmla="*/ 46 w 92"/>
                  <a:gd name="T49" fmla="*/ 9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2" h="101">
                    <a:moveTo>
                      <a:pt x="80" y="24"/>
                    </a:moveTo>
                    <a:cubicBezTo>
                      <a:pt x="85" y="19"/>
                      <a:pt x="85" y="19"/>
                      <a:pt x="85" y="19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69" y="14"/>
                      <a:pt x="59" y="10"/>
                      <a:pt x="48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20" y="10"/>
                      <a:pt x="0" y="30"/>
                      <a:pt x="0" y="55"/>
                    </a:cubicBezTo>
                    <a:cubicBezTo>
                      <a:pt x="0" y="80"/>
                      <a:pt x="21" y="101"/>
                      <a:pt x="46" y="101"/>
                    </a:cubicBezTo>
                    <a:cubicBezTo>
                      <a:pt x="71" y="101"/>
                      <a:pt x="92" y="80"/>
                      <a:pt x="92" y="55"/>
                    </a:cubicBezTo>
                    <a:cubicBezTo>
                      <a:pt x="92" y="43"/>
                      <a:pt x="87" y="32"/>
                      <a:pt x="80" y="24"/>
                    </a:cubicBezTo>
                    <a:close/>
                    <a:moveTo>
                      <a:pt x="46" y="97"/>
                    </a:moveTo>
                    <a:cubicBezTo>
                      <a:pt x="23" y="97"/>
                      <a:pt x="4" y="78"/>
                      <a:pt x="4" y="55"/>
                    </a:cubicBezTo>
                    <a:cubicBezTo>
                      <a:pt x="4" y="32"/>
                      <a:pt x="23" y="13"/>
                      <a:pt x="46" y="13"/>
                    </a:cubicBezTo>
                    <a:cubicBezTo>
                      <a:pt x="69" y="13"/>
                      <a:pt x="88" y="32"/>
                      <a:pt x="88" y="55"/>
                    </a:cubicBezTo>
                    <a:cubicBezTo>
                      <a:pt x="88" y="78"/>
                      <a:pt x="69" y="97"/>
                      <a:pt x="46" y="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2480489" y="2779292"/>
              <a:ext cx="239713" cy="292100"/>
              <a:chOff x="1273175" y="3175000"/>
              <a:chExt cx="239713" cy="292100"/>
            </a:xfrm>
            <a:grpFill/>
          </p:grpSpPr>
          <p:sp>
            <p:nvSpPr>
              <p:cNvPr id="187" name="Oval 186"/>
              <p:cNvSpPr>
                <a:spLocks noChangeArrowheads="1"/>
              </p:cNvSpPr>
              <p:nvPr/>
            </p:nvSpPr>
            <p:spPr bwMode="auto">
              <a:xfrm>
                <a:off x="1419225" y="3403600"/>
                <a:ext cx="31750" cy="206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" name="Freeform 187"/>
              <p:cNvSpPr>
                <a:spLocks noEditPoints="1"/>
              </p:cNvSpPr>
              <p:nvPr/>
            </p:nvSpPr>
            <p:spPr bwMode="auto">
              <a:xfrm>
                <a:off x="1273175" y="3175000"/>
                <a:ext cx="239713" cy="292100"/>
              </a:xfrm>
              <a:custGeom>
                <a:avLst/>
                <a:gdLst>
                  <a:gd name="T0" fmla="*/ 46 w 92"/>
                  <a:gd name="T1" fmla="*/ 76 h 112"/>
                  <a:gd name="T2" fmla="*/ 32 w 92"/>
                  <a:gd name="T3" fmla="*/ 77 h 112"/>
                  <a:gd name="T4" fmla="*/ 32 w 92"/>
                  <a:gd name="T5" fmla="*/ 46 h 112"/>
                  <a:gd name="T6" fmla="*/ 84 w 92"/>
                  <a:gd name="T7" fmla="*/ 24 h 112"/>
                  <a:gd name="T8" fmla="*/ 28 w 92"/>
                  <a:gd name="T9" fmla="*/ 0 h 112"/>
                  <a:gd name="T10" fmla="*/ 28 w 92"/>
                  <a:gd name="T11" fmla="*/ 26 h 112"/>
                  <a:gd name="T12" fmla="*/ 28 w 92"/>
                  <a:gd name="T13" fmla="*/ 77 h 112"/>
                  <a:gd name="T14" fmla="*/ 0 w 92"/>
                  <a:gd name="T15" fmla="*/ 94 h 112"/>
                  <a:gd name="T16" fmla="*/ 46 w 92"/>
                  <a:gd name="T17" fmla="*/ 112 h 112"/>
                  <a:gd name="T18" fmla="*/ 92 w 92"/>
                  <a:gd name="T19" fmla="*/ 94 h 112"/>
                  <a:gd name="T20" fmla="*/ 46 w 92"/>
                  <a:gd name="T21" fmla="*/ 76 h 112"/>
                  <a:gd name="T22" fmla="*/ 32 w 92"/>
                  <a:gd name="T23" fmla="*/ 6 h 112"/>
                  <a:gd name="T24" fmla="*/ 74 w 92"/>
                  <a:gd name="T25" fmla="*/ 24 h 112"/>
                  <a:gd name="T26" fmla="*/ 32 w 92"/>
                  <a:gd name="T27" fmla="*/ 42 h 112"/>
                  <a:gd name="T28" fmla="*/ 32 w 92"/>
                  <a:gd name="T29" fmla="*/ 6 h 112"/>
                  <a:gd name="T30" fmla="*/ 46 w 92"/>
                  <a:gd name="T31" fmla="*/ 108 h 112"/>
                  <a:gd name="T32" fmla="*/ 4 w 92"/>
                  <a:gd name="T33" fmla="*/ 94 h 112"/>
                  <a:gd name="T34" fmla="*/ 28 w 92"/>
                  <a:gd name="T35" fmla="*/ 81 h 112"/>
                  <a:gd name="T36" fmla="*/ 28 w 92"/>
                  <a:gd name="T37" fmla="*/ 88 h 112"/>
                  <a:gd name="T38" fmla="*/ 20 w 92"/>
                  <a:gd name="T39" fmla="*/ 94 h 112"/>
                  <a:gd name="T40" fmla="*/ 30 w 92"/>
                  <a:gd name="T41" fmla="*/ 100 h 112"/>
                  <a:gd name="T42" fmla="*/ 40 w 92"/>
                  <a:gd name="T43" fmla="*/ 94 h 112"/>
                  <a:gd name="T44" fmla="*/ 32 w 92"/>
                  <a:gd name="T45" fmla="*/ 88 h 112"/>
                  <a:gd name="T46" fmla="*/ 32 w 92"/>
                  <a:gd name="T47" fmla="*/ 81 h 112"/>
                  <a:gd name="T48" fmla="*/ 46 w 92"/>
                  <a:gd name="T49" fmla="*/ 80 h 112"/>
                  <a:gd name="T50" fmla="*/ 88 w 92"/>
                  <a:gd name="T51" fmla="*/ 94 h 112"/>
                  <a:gd name="T52" fmla="*/ 46 w 92"/>
                  <a:gd name="T53" fmla="*/ 10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2" h="112">
                    <a:moveTo>
                      <a:pt x="46" y="76"/>
                    </a:moveTo>
                    <a:cubicBezTo>
                      <a:pt x="41" y="76"/>
                      <a:pt x="36" y="76"/>
                      <a:pt x="32" y="77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77"/>
                      <a:pt x="28" y="77"/>
                      <a:pt x="28" y="77"/>
                    </a:cubicBezTo>
                    <a:cubicBezTo>
                      <a:pt x="12" y="80"/>
                      <a:pt x="0" y="87"/>
                      <a:pt x="0" y="94"/>
                    </a:cubicBezTo>
                    <a:cubicBezTo>
                      <a:pt x="0" y="104"/>
                      <a:pt x="21" y="112"/>
                      <a:pt x="46" y="112"/>
                    </a:cubicBezTo>
                    <a:cubicBezTo>
                      <a:pt x="71" y="112"/>
                      <a:pt x="92" y="104"/>
                      <a:pt x="92" y="94"/>
                    </a:cubicBezTo>
                    <a:cubicBezTo>
                      <a:pt x="92" y="84"/>
                      <a:pt x="71" y="76"/>
                      <a:pt x="46" y="76"/>
                    </a:cubicBezTo>
                    <a:close/>
                    <a:moveTo>
                      <a:pt x="32" y="6"/>
                    </a:moveTo>
                    <a:cubicBezTo>
                      <a:pt x="74" y="24"/>
                      <a:pt x="74" y="24"/>
                      <a:pt x="74" y="24"/>
                    </a:cubicBezTo>
                    <a:cubicBezTo>
                      <a:pt x="32" y="42"/>
                      <a:pt x="32" y="42"/>
                      <a:pt x="32" y="42"/>
                    </a:cubicBezTo>
                    <a:lnTo>
                      <a:pt x="32" y="6"/>
                    </a:lnTo>
                    <a:close/>
                    <a:moveTo>
                      <a:pt x="46" y="108"/>
                    </a:moveTo>
                    <a:cubicBezTo>
                      <a:pt x="23" y="108"/>
                      <a:pt x="4" y="102"/>
                      <a:pt x="4" y="94"/>
                    </a:cubicBezTo>
                    <a:cubicBezTo>
                      <a:pt x="4" y="88"/>
                      <a:pt x="14" y="84"/>
                      <a:pt x="28" y="81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3" y="89"/>
                      <a:pt x="20" y="91"/>
                      <a:pt x="20" y="94"/>
                    </a:cubicBezTo>
                    <a:cubicBezTo>
                      <a:pt x="20" y="97"/>
                      <a:pt x="24" y="100"/>
                      <a:pt x="30" y="100"/>
                    </a:cubicBezTo>
                    <a:cubicBezTo>
                      <a:pt x="36" y="100"/>
                      <a:pt x="40" y="97"/>
                      <a:pt x="40" y="94"/>
                    </a:cubicBezTo>
                    <a:cubicBezTo>
                      <a:pt x="40" y="91"/>
                      <a:pt x="37" y="89"/>
                      <a:pt x="32" y="88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6" y="80"/>
                      <a:pt x="41" y="80"/>
                      <a:pt x="46" y="80"/>
                    </a:cubicBezTo>
                    <a:cubicBezTo>
                      <a:pt x="69" y="80"/>
                      <a:pt x="88" y="86"/>
                      <a:pt x="88" y="94"/>
                    </a:cubicBezTo>
                    <a:cubicBezTo>
                      <a:pt x="88" y="102"/>
                      <a:pt x="69" y="108"/>
                      <a:pt x="46" y="1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0" name="Freeform 99"/>
            <p:cNvSpPr>
              <a:spLocks noEditPoints="1"/>
            </p:cNvSpPr>
            <p:nvPr/>
          </p:nvSpPr>
          <p:spPr bwMode="auto">
            <a:xfrm>
              <a:off x="9288758" y="231629"/>
              <a:ext cx="590966" cy="590964"/>
            </a:xfrm>
            <a:custGeom>
              <a:avLst/>
              <a:gdLst>
                <a:gd name="T0" fmla="*/ 16 w 96"/>
                <a:gd name="T1" fmla="*/ 83 h 96"/>
                <a:gd name="T2" fmla="*/ 16 w 96"/>
                <a:gd name="T3" fmla="*/ 84 h 96"/>
                <a:gd name="T4" fmla="*/ 16 w 96"/>
                <a:gd name="T5" fmla="*/ 96 h 96"/>
                <a:gd name="T6" fmla="*/ 12 w 96"/>
                <a:gd name="T7" fmla="*/ 87 h 96"/>
                <a:gd name="T8" fmla="*/ 4 w 96"/>
                <a:gd name="T9" fmla="*/ 89 h 96"/>
                <a:gd name="T10" fmla="*/ 0 w 96"/>
                <a:gd name="T11" fmla="*/ 84 h 96"/>
                <a:gd name="T12" fmla="*/ 13 w 96"/>
                <a:gd name="T13" fmla="*/ 80 h 96"/>
                <a:gd name="T14" fmla="*/ 17 w 96"/>
                <a:gd name="T15" fmla="*/ 76 h 96"/>
                <a:gd name="T16" fmla="*/ 8 w 96"/>
                <a:gd name="T17" fmla="*/ 72 h 96"/>
                <a:gd name="T18" fmla="*/ 43 w 96"/>
                <a:gd name="T19" fmla="*/ 51 h 96"/>
                <a:gd name="T20" fmla="*/ 40 w 96"/>
                <a:gd name="T21" fmla="*/ 48 h 96"/>
                <a:gd name="T22" fmla="*/ 48 w 96"/>
                <a:gd name="T23" fmla="*/ 56 h 96"/>
                <a:gd name="T24" fmla="*/ 24 w 96"/>
                <a:gd name="T25" fmla="*/ 75 h 96"/>
                <a:gd name="T26" fmla="*/ 24 w 96"/>
                <a:gd name="T27" fmla="*/ 88 h 96"/>
                <a:gd name="T28" fmla="*/ 20 w 96"/>
                <a:gd name="T29" fmla="*/ 79 h 96"/>
                <a:gd name="T30" fmla="*/ 8 w 96"/>
                <a:gd name="T31" fmla="*/ 44 h 96"/>
                <a:gd name="T32" fmla="*/ 96 w 96"/>
                <a:gd name="T33" fmla="*/ 44 h 96"/>
                <a:gd name="T34" fmla="*/ 28 w 96"/>
                <a:gd name="T35" fmla="*/ 81 h 96"/>
                <a:gd name="T36" fmla="*/ 28 w 96"/>
                <a:gd name="T37" fmla="*/ 76 h 96"/>
                <a:gd name="T38" fmla="*/ 92 w 96"/>
                <a:gd name="T39" fmla="*/ 44 h 96"/>
                <a:gd name="T40" fmla="*/ 12 w 96"/>
                <a:gd name="T41" fmla="*/ 44 h 96"/>
                <a:gd name="T42" fmla="*/ 20 w 96"/>
                <a:gd name="T43" fmla="*/ 68 h 96"/>
                <a:gd name="T44" fmla="*/ 15 w 96"/>
                <a:gd name="T45" fmla="*/ 68 h 96"/>
                <a:gd name="T46" fmla="*/ 40 w 96"/>
                <a:gd name="T47" fmla="*/ 44 h 96"/>
                <a:gd name="T48" fmla="*/ 64 w 96"/>
                <a:gd name="T49" fmla="*/ 44 h 96"/>
                <a:gd name="T50" fmla="*/ 51 w 96"/>
                <a:gd name="T51" fmla="*/ 56 h 96"/>
                <a:gd name="T52" fmla="*/ 53 w 96"/>
                <a:gd name="T53" fmla="*/ 52 h 96"/>
                <a:gd name="T54" fmla="*/ 52 w 96"/>
                <a:gd name="T55" fmla="*/ 36 h 96"/>
                <a:gd name="T56" fmla="*/ 40 w 96"/>
                <a:gd name="T57" fmla="*/ 45 h 96"/>
                <a:gd name="T58" fmla="*/ 28 w 96"/>
                <a:gd name="T59" fmla="*/ 59 h 96"/>
                <a:gd name="T60" fmla="*/ 52 w 96"/>
                <a:gd name="T61" fmla="*/ 16 h 96"/>
                <a:gd name="T62" fmla="*/ 52 w 96"/>
                <a:gd name="T63" fmla="*/ 72 h 96"/>
                <a:gd name="T64" fmla="*/ 40 w 96"/>
                <a:gd name="T65" fmla="*/ 65 h 96"/>
                <a:gd name="T66" fmla="*/ 76 w 96"/>
                <a:gd name="T67" fmla="*/ 44 h 96"/>
                <a:gd name="T68" fmla="*/ 28 w 96"/>
                <a:gd name="T69" fmla="*/ 44 h 96"/>
                <a:gd name="T70" fmla="*/ 28 w 96"/>
                <a:gd name="T71" fmla="*/ 5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96">
                  <a:moveTo>
                    <a:pt x="20" y="79"/>
                  </a:moveTo>
                  <a:cubicBezTo>
                    <a:pt x="16" y="83"/>
                    <a:pt x="16" y="83"/>
                    <a:pt x="16" y="83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79"/>
                    <a:pt x="20" y="79"/>
                    <a:pt x="20" y="79"/>
                  </a:cubicBezTo>
                  <a:close/>
                  <a:moveTo>
                    <a:pt x="15" y="68"/>
                  </a:moveTo>
                  <a:cubicBezTo>
                    <a:pt x="11" y="61"/>
                    <a:pt x="8" y="53"/>
                    <a:pt x="8" y="44"/>
                  </a:cubicBezTo>
                  <a:cubicBezTo>
                    <a:pt x="8" y="20"/>
                    <a:pt x="28" y="0"/>
                    <a:pt x="52" y="0"/>
                  </a:cubicBezTo>
                  <a:cubicBezTo>
                    <a:pt x="76" y="0"/>
                    <a:pt x="96" y="20"/>
                    <a:pt x="96" y="44"/>
                  </a:cubicBezTo>
                  <a:cubicBezTo>
                    <a:pt x="96" y="68"/>
                    <a:pt x="76" y="88"/>
                    <a:pt x="52" y="88"/>
                  </a:cubicBezTo>
                  <a:cubicBezTo>
                    <a:pt x="43" y="88"/>
                    <a:pt x="35" y="85"/>
                    <a:pt x="28" y="81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35" y="81"/>
                    <a:pt x="43" y="84"/>
                    <a:pt x="52" y="84"/>
                  </a:cubicBezTo>
                  <a:cubicBezTo>
                    <a:pt x="74" y="84"/>
                    <a:pt x="92" y="66"/>
                    <a:pt x="92" y="44"/>
                  </a:cubicBezTo>
                  <a:cubicBezTo>
                    <a:pt x="92" y="22"/>
                    <a:pt x="74" y="4"/>
                    <a:pt x="52" y="4"/>
                  </a:cubicBezTo>
                  <a:cubicBezTo>
                    <a:pt x="30" y="4"/>
                    <a:pt x="12" y="22"/>
                    <a:pt x="12" y="44"/>
                  </a:cubicBezTo>
                  <a:cubicBezTo>
                    <a:pt x="12" y="53"/>
                    <a:pt x="15" y="61"/>
                    <a:pt x="20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close/>
                  <a:moveTo>
                    <a:pt x="40" y="45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37"/>
                    <a:pt x="45" y="32"/>
                    <a:pt x="52" y="32"/>
                  </a:cubicBezTo>
                  <a:cubicBezTo>
                    <a:pt x="59" y="32"/>
                    <a:pt x="64" y="37"/>
                    <a:pt x="64" y="44"/>
                  </a:cubicBezTo>
                  <a:cubicBezTo>
                    <a:pt x="64" y="51"/>
                    <a:pt x="59" y="56"/>
                    <a:pt x="52" y="56"/>
                  </a:cubicBezTo>
                  <a:cubicBezTo>
                    <a:pt x="52" y="56"/>
                    <a:pt x="52" y="56"/>
                    <a:pt x="51" y="56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7" y="52"/>
                    <a:pt x="60" y="48"/>
                    <a:pt x="60" y="44"/>
                  </a:cubicBezTo>
                  <a:cubicBezTo>
                    <a:pt x="60" y="40"/>
                    <a:pt x="56" y="36"/>
                    <a:pt x="52" y="36"/>
                  </a:cubicBezTo>
                  <a:cubicBezTo>
                    <a:pt x="48" y="36"/>
                    <a:pt x="44" y="39"/>
                    <a:pt x="44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lose/>
                  <a:moveTo>
                    <a:pt x="28" y="59"/>
                  </a:moveTo>
                  <a:cubicBezTo>
                    <a:pt x="26" y="55"/>
                    <a:pt x="24" y="50"/>
                    <a:pt x="24" y="44"/>
                  </a:cubicBezTo>
                  <a:cubicBezTo>
                    <a:pt x="24" y="29"/>
                    <a:pt x="37" y="16"/>
                    <a:pt x="52" y="16"/>
                  </a:cubicBezTo>
                  <a:cubicBezTo>
                    <a:pt x="67" y="16"/>
                    <a:pt x="80" y="29"/>
                    <a:pt x="80" y="44"/>
                  </a:cubicBezTo>
                  <a:cubicBezTo>
                    <a:pt x="80" y="59"/>
                    <a:pt x="67" y="72"/>
                    <a:pt x="52" y="72"/>
                  </a:cubicBezTo>
                  <a:cubicBezTo>
                    <a:pt x="46" y="72"/>
                    <a:pt x="41" y="70"/>
                    <a:pt x="37" y="68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3" y="67"/>
                    <a:pt x="48" y="68"/>
                    <a:pt x="52" y="68"/>
                  </a:cubicBezTo>
                  <a:cubicBezTo>
                    <a:pt x="65" y="68"/>
                    <a:pt x="76" y="57"/>
                    <a:pt x="76" y="44"/>
                  </a:cubicBezTo>
                  <a:cubicBezTo>
                    <a:pt x="76" y="31"/>
                    <a:pt x="65" y="20"/>
                    <a:pt x="52" y="20"/>
                  </a:cubicBezTo>
                  <a:cubicBezTo>
                    <a:pt x="39" y="20"/>
                    <a:pt x="28" y="31"/>
                    <a:pt x="28" y="44"/>
                  </a:cubicBezTo>
                  <a:cubicBezTo>
                    <a:pt x="28" y="48"/>
                    <a:pt x="29" y="53"/>
                    <a:pt x="31" y="56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2623073" y="5695915"/>
              <a:ext cx="636112" cy="640528"/>
              <a:chOff x="1908175" y="3841750"/>
              <a:chExt cx="228600" cy="230187"/>
            </a:xfrm>
            <a:grpFill/>
          </p:grpSpPr>
          <p:sp>
            <p:nvSpPr>
              <p:cNvPr id="184" name="Freeform 183"/>
              <p:cNvSpPr>
                <a:spLocks noEditPoints="1"/>
              </p:cNvSpPr>
              <p:nvPr/>
            </p:nvSpPr>
            <p:spPr bwMode="auto">
              <a:xfrm>
                <a:off x="1990725" y="3925888"/>
                <a:ext cx="63500" cy="61912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2 h 24"/>
                  <a:gd name="T4" fmla="*/ 12 w 24"/>
                  <a:gd name="T5" fmla="*/ 24 h 24"/>
                  <a:gd name="T6" fmla="*/ 24 w 24"/>
                  <a:gd name="T7" fmla="*/ 12 h 24"/>
                  <a:gd name="T8" fmla="*/ 12 w 24"/>
                  <a:gd name="T9" fmla="*/ 0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5" name="Freeform 184"/>
              <p:cNvSpPr>
                <a:spLocks noEditPoints="1"/>
              </p:cNvSpPr>
              <p:nvPr/>
            </p:nvSpPr>
            <p:spPr bwMode="auto">
              <a:xfrm>
                <a:off x="1908175" y="3841750"/>
                <a:ext cx="228600" cy="230187"/>
              </a:xfrm>
              <a:custGeom>
                <a:avLst/>
                <a:gdLst>
                  <a:gd name="T0" fmla="*/ 44 w 88"/>
                  <a:gd name="T1" fmla="*/ 0 h 88"/>
                  <a:gd name="T2" fmla="*/ 0 w 88"/>
                  <a:gd name="T3" fmla="*/ 44 h 88"/>
                  <a:gd name="T4" fmla="*/ 44 w 88"/>
                  <a:gd name="T5" fmla="*/ 88 h 88"/>
                  <a:gd name="T6" fmla="*/ 88 w 88"/>
                  <a:gd name="T7" fmla="*/ 44 h 88"/>
                  <a:gd name="T8" fmla="*/ 44 w 88"/>
                  <a:gd name="T9" fmla="*/ 0 h 88"/>
                  <a:gd name="T10" fmla="*/ 44 w 88"/>
                  <a:gd name="T11" fmla="*/ 84 h 88"/>
                  <a:gd name="T12" fmla="*/ 4 w 88"/>
                  <a:gd name="T13" fmla="*/ 44 h 88"/>
                  <a:gd name="T14" fmla="*/ 44 w 88"/>
                  <a:gd name="T15" fmla="*/ 4 h 88"/>
                  <a:gd name="T16" fmla="*/ 84 w 88"/>
                  <a:gd name="T17" fmla="*/ 44 h 88"/>
                  <a:gd name="T18" fmla="*/ 44 w 88"/>
                  <a:gd name="T19" fmla="*/ 8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88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68"/>
                      <a:pt x="20" y="88"/>
                      <a:pt x="44" y="88"/>
                    </a:cubicBezTo>
                    <a:cubicBezTo>
                      <a:pt x="68" y="88"/>
                      <a:pt x="88" y="68"/>
                      <a:pt x="88" y="44"/>
                    </a:cubicBezTo>
                    <a:cubicBezTo>
                      <a:pt x="88" y="20"/>
                      <a:pt x="68" y="0"/>
                      <a:pt x="44" y="0"/>
                    </a:cubicBezTo>
                    <a:close/>
                    <a:moveTo>
                      <a:pt x="44" y="84"/>
                    </a:moveTo>
                    <a:cubicBezTo>
                      <a:pt x="22" y="84"/>
                      <a:pt x="4" y="66"/>
                      <a:pt x="4" y="44"/>
                    </a:cubicBezTo>
                    <a:cubicBezTo>
                      <a:pt x="4" y="22"/>
                      <a:pt x="22" y="4"/>
                      <a:pt x="44" y="4"/>
                    </a:cubicBezTo>
                    <a:cubicBezTo>
                      <a:pt x="66" y="4"/>
                      <a:pt x="84" y="22"/>
                      <a:pt x="84" y="44"/>
                    </a:cubicBezTo>
                    <a:cubicBezTo>
                      <a:pt x="84" y="66"/>
                      <a:pt x="66" y="84"/>
                      <a:pt x="4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6" name="Freeform 185"/>
              <p:cNvSpPr>
                <a:spLocks noEditPoints="1"/>
              </p:cNvSpPr>
              <p:nvPr/>
            </p:nvSpPr>
            <p:spPr bwMode="auto">
              <a:xfrm>
                <a:off x="1949450" y="3884613"/>
                <a:ext cx="146050" cy="146050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2 h 56"/>
                  <a:gd name="T12" fmla="*/ 4 w 56"/>
                  <a:gd name="T13" fmla="*/ 28 h 56"/>
                  <a:gd name="T14" fmla="*/ 28 w 56"/>
                  <a:gd name="T15" fmla="*/ 4 h 56"/>
                  <a:gd name="T16" fmla="*/ 52 w 56"/>
                  <a:gd name="T17" fmla="*/ 28 h 56"/>
                  <a:gd name="T18" fmla="*/ 28 w 56"/>
                  <a:gd name="T19" fmla="*/ 5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2"/>
                    </a:moveTo>
                    <a:cubicBezTo>
                      <a:pt x="15" y="52"/>
                      <a:pt x="4" y="41"/>
                      <a:pt x="4" y="28"/>
                    </a:cubicBezTo>
                    <a:cubicBezTo>
                      <a:pt x="4" y="15"/>
                      <a:pt x="15" y="4"/>
                      <a:pt x="28" y="4"/>
                    </a:cubicBezTo>
                    <a:cubicBezTo>
                      <a:pt x="41" y="4"/>
                      <a:pt x="52" y="15"/>
                      <a:pt x="52" y="28"/>
                    </a:cubicBezTo>
                    <a:cubicBezTo>
                      <a:pt x="52" y="41"/>
                      <a:pt x="41" y="52"/>
                      <a:pt x="28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2" name="Freeform 151"/>
            <p:cNvSpPr>
              <a:spLocks noEditPoints="1"/>
            </p:cNvSpPr>
            <p:nvPr/>
          </p:nvSpPr>
          <p:spPr bwMode="auto">
            <a:xfrm>
              <a:off x="8087826" y="2246792"/>
              <a:ext cx="1002608" cy="100261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68 h 176"/>
                <a:gd name="T12" fmla="*/ 36 w 176"/>
                <a:gd name="T13" fmla="*/ 149 h 176"/>
                <a:gd name="T14" fmla="*/ 64 w 176"/>
                <a:gd name="T15" fmla="*/ 131 h 176"/>
                <a:gd name="T16" fmla="*/ 77 w 176"/>
                <a:gd name="T17" fmla="*/ 102 h 176"/>
                <a:gd name="T18" fmla="*/ 73 w 176"/>
                <a:gd name="T19" fmla="*/ 95 h 176"/>
                <a:gd name="T20" fmla="*/ 64 w 176"/>
                <a:gd name="T21" fmla="*/ 59 h 176"/>
                <a:gd name="T22" fmla="*/ 84 w 176"/>
                <a:gd name="T23" fmla="*/ 35 h 176"/>
                <a:gd name="T24" fmla="*/ 96 w 176"/>
                <a:gd name="T25" fmla="*/ 33 h 176"/>
                <a:gd name="T26" fmla="*/ 100 w 176"/>
                <a:gd name="T27" fmla="*/ 32 h 176"/>
                <a:gd name="T28" fmla="*/ 116 w 176"/>
                <a:gd name="T29" fmla="*/ 60 h 176"/>
                <a:gd name="T30" fmla="*/ 108 w 176"/>
                <a:gd name="T31" fmla="*/ 94 h 176"/>
                <a:gd name="T32" fmla="*/ 104 w 176"/>
                <a:gd name="T33" fmla="*/ 102 h 176"/>
                <a:gd name="T34" fmla="*/ 102 w 176"/>
                <a:gd name="T35" fmla="*/ 117 h 176"/>
                <a:gd name="T36" fmla="*/ 120 w 176"/>
                <a:gd name="T37" fmla="*/ 133 h 176"/>
                <a:gd name="T38" fmla="*/ 141 w 176"/>
                <a:gd name="T39" fmla="*/ 148 h 176"/>
                <a:gd name="T40" fmla="*/ 88 w 176"/>
                <a:gd name="T41" fmla="*/ 168 h 176"/>
                <a:gd name="T42" fmla="*/ 146 w 176"/>
                <a:gd name="T43" fmla="*/ 143 h 176"/>
                <a:gd name="T44" fmla="*/ 123 w 176"/>
                <a:gd name="T45" fmla="*/ 126 h 176"/>
                <a:gd name="T46" fmla="*/ 110 w 176"/>
                <a:gd name="T47" fmla="*/ 115 h 176"/>
                <a:gd name="T48" fmla="*/ 111 w 176"/>
                <a:gd name="T49" fmla="*/ 105 h 176"/>
                <a:gd name="T50" fmla="*/ 115 w 176"/>
                <a:gd name="T51" fmla="*/ 98 h 176"/>
                <a:gd name="T52" fmla="*/ 124 w 176"/>
                <a:gd name="T53" fmla="*/ 60 h 176"/>
                <a:gd name="T54" fmla="*/ 100 w 176"/>
                <a:gd name="T55" fmla="*/ 24 h 176"/>
                <a:gd name="T56" fmla="*/ 93 w 176"/>
                <a:gd name="T57" fmla="*/ 25 h 176"/>
                <a:gd name="T58" fmla="*/ 84 w 176"/>
                <a:gd name="T59" fmla="*/ 27 h 176"/>
                <a:gd name="T60" fmla="*/ 56 w 176"/>
                <a:gd name="T61" fmla="*/ 59 h 176"/>
                <a:gd name="T62" fmla="*/ 66 w 176"/>
                <a:gd name="T63" fmla="*/ 99 h 176"/>
                <a:gd name="T64" fmla="*/ 69 w 176"/>
                <a:gd name="T65" fmla="*/ 105 h 176"/>
                <a:gd name="T66" fmla="*/ 61 w 176"/>
                <a:gd name="T67" fmla="*/ 124 h 176"/>
                <a:gd name="T68" fmla="*/ 30 w 176"/>
                <a:gd name="T69" fmla="*/ 143 h 176"/>
                <a:gd name="T70" fmla="*/ 8 w 176"/>
                <a:gd name="T71" fmla="*/ 88 h 176"/>
                <a:gd name="T72" fmla="*/ 88 w 176"/>
                <a:gd name="T73" fmla="*/ 8 h 176"/>
                <a:gd name="T74" fmla="*/ 168 w 176"/>
                <a:gd name="T75" fmla="*/ 88 h 176"/>
                <a:gd name="T76" fmla="*/ 146 w 176"/>
                <a:gd name="T77" fmla="*/ 14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68" y="168"/>
                    <a:pt x="50" y="161"/>
                    <a:pt x="36" y="149"/>
                  </a:cubicBezTo>
                  <a:cubicBezTo>
                    <a:pt x="47" y="139"/>
                    <a:pt x="52" y="137"/>
                    <a:pt x="64" y="131"/>
                  </a:cubicBezTo>
                  <a:cubicBezTo>
                    <a:pt x="78" y="125"/>
                    <a:pt x="82" y="114"/>
                    <a:pt x="77" y="102"/>
                  </a:cubicBezTo>
                  <a:cubicBezTo>
                    <a:pt x="76" y="99"/>
                    <a:pt x="74" y="97"/>
                    <a:pt x="73" y="95"/>
                  </a:cubicBezTo>
                  <a:cubicBezTo>
                    <a:pt x="69" y="87"/>
                    <a:pt x="64" y="79"/>
                    <a:pt x="64" y="59"/>
                  </a:cubicBezTo>
                  <a:cubicBezTo>
                    <a:pt x="64" y="35"/>
                    <a:pt x="75" y="35"/>
                    <a:pt x="84" y="35"/>
                  </a:cubicBezTo>
                  <a:cubicBezTo>
                    <a:pt x="90" y="35"/>
                    <a:pt x="93" y="34"/>
                    <a:pt x="96" y="33"/>
                  </a:cubicBezTo>
                  <a:cubicBezTo>
                    <a:pt x="97" y="32"/>
                    <a:pt x="98" y="32"/>
                    <a:pt x="100" y="32"/>
                  </a:cubicBezTo>
                  <a:cubicBezTo>
                    <a:pt x="108" y="32"/>
                    <a:pt x="116" y="39"/>
                    <a:pt x="116" y="60"/>
                  </a:cubicBezTo>
                  <a:cubicBezTo>
                    <a:pt x="116" y="81"/>
                    <a:pt x="113" y="86"/>
                    <a:pt x="108" y="94"/>
                  </a:cubicBezTo>
                  <a:cubicBezTo>
                    <a:pt x="107" y="96"/>
                    <a:pt x="105" y="99"/>
                    <a:pt x="104" y="102"/>
                  </a:cubicBezTo>
                  <a:cubicBezTo>
                    <a:pt x="101" y="107"/>
                    <a:pt x="101" y="112"/>
                    <a:pt x="102" y="117"/>
                  </a:cubicBezTo>
                  <a:cubicBezTo>
                    <a:pt x="105" y="123"/>
                    <a:pt x="110" y="128"/>
                    <a:pt x="120" y="133"/>
                  </a:cubicBezTo>
                  <a:cubicBezTo>
                    <a:pt x="128" y="137"/>
                    <a:pt x="136" y="144"/>
                    <a:pt x="141" y="148"/>
                  </a:cubicBezTo>
                  <a:cubicBezTo>
                    <a:pt x="127" y="160"/>
                    <a:pt x="108" y="168"/>
                    <a:pt x="88" y="168"/>
                  </a:cubicBezTo>
                  <a:moveTo>
                    <a:pt x="146" y="143"/>
                  </a:moveTo>
                  <a:cubicBezTo>
                    <a:pt x="142" y="138"/>
                    <a:pt x="132" y="130"/>
                    <a:pt x="123" y="126"/>
                  </a:cubicBezTo>
                  <a:cubicBezTo>
                    <a:pt x="116" y="122"/>
                    <a:pt x="111" y="118"/>
                    <a:pt x="110" y="115"/>
                  </a:cubicBezTo>
                  <a:cubicBezTo>
                    <a:pt x="109" y="112"/>
                    <a:pt x="109" y="109"/>
                    <a:pt x="111" y="105"/>
                  </a:cubicBezTo>
                  <a:cubicBezTo>
                    <a:pt x="113" y="102"/>
                    <a:pt x="114" y="100"/>
                    <a:pt x="115" y="98"/>
                  </a:cubicBezTo>
                  <a:cubicBezTo>
                    <a:pt x="120" y="89"/>
                    <a:pt x="124" y="83"/>
                    <a:pt x="124" y="60"/>
                  </a:cubicBezTo>
                  <a:cubicBezTo>
                    <a:pt x="124" y="26"/>
                    <a:pt x="104" y="24"/>
                    <a:pt x="100" y="24"/>
                  </a:cubicBezTo>
                  <a:cubicBezTo>
                    <a:pt x="97" y="24"/>
                    <a:pt x="95" y="25"/>
                    <a:pt x="93" y="25"/>
                  </a:cubicBezTo>
                  <a:cubicBezTo>
                    <a:pt x="91" y="26"/>
                    <a:pt x="89" y="27"/>
                    <a:pt x="84" y="27"/>
                  </a:cubicBezTo>
                  <a:cubicBezTo>
                    <a:pt x="75" y="27"/>
                    <a:pt x="56" y="28"/>
                    <a:pt x="56" y="59"/>
                  </a:cubicBezTo>
                  <a:cubicBezTo>
                    <a:pt x="56" y="81"/>
                    <a:pt x="62" y="91"/>
                    <a:pt x="66" y="99"/>
                  </a:cubicBezTo>
                  <a:cubicBezTo>
                    <a:pt x="67" y="101"/>
                    <a:pt x="68" y="103"/>
                    <a:pt x="69" y="105"/>
                  </a:cubicBezTo>
                  <a:cubicBezTo>
                    <a:pt x="73" y="114"/>
                    <a:pt x="70" y="120"/>
                    <a:pt x="61" y="124"/>
                  </a:cubicBezTo>
                  <a:cubicBezTo>
                    <a:pt x="48" y="130"/>
                    <a:pt x="42" y="132"/>
                    <a:pt x="30" y="143"/>
                  </a:cubicBezTo>
                  <a:cubicBezTo>
                    <a:pt x="16" y="129"/>
                    <a:pt x="8" y="109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09"/>
                    <a:pt x="160" y="128"/>
                    <a:pt x="146" y="14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Freeform 152"/>
            <p:cNvSpPr>
              <a:spLocks noEditPoints="1"/>
            </p:cNvSpPr>
            <p:nvPr/>
          </p:nvSpPr>
          <p:spPr bwMode="auto">
            <a:xfrm>
              <a:off x="608526" y="399766"/>
              <a:ext cx="1007478" cy="100261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68 h 176"/>
                <a:gd name="T12" fmla="*/ 38 w 176"/>
                <a:gd name="T13" fmla="*/ 151 h 176"/>
                <a:gd name="T14" fmla="*/ 64 w 176"/>
                <a:gd name="T15" fmla="*/ 133 h 176"/>
                <a:gd name="T16" fmla="*/ 74 w 176"/>
                <a:gd name="T17" fmla="*/ 124 h 176"/>
                <a:gd name="T18" fmla="*/ 71 w 176"/>
                <a:gd name="T19" fmla="*/ 116 h 176"/>
                <a:gd name="T20" fmla="*/ 67 w 176"/>
                <a:gd name="T21" fmla="*/ 115 h 176"/>
                <a:gd name="T22" fmla="*/ 50 w 176"/>
                <a:gd name="T23" fmla="*/ 112 h 176"/>
                <a:gd name="T24" fmla="*/ 56 w 176"/>
                <a:gd name="T25" fmla="*/ 72 h 176"/>
                <a:gd name="T26" fmla="*/ 90 w 176"/>
                <a:gd name="T27" fmla="*/ 32 h 176"/>
                <a:gd name="T28" fmla="*/ 120 w 176"/>
                <a:gd name="T29" fmla="*/ 74 h 176"/>
                <a:gd name="T30" fmla="*/ 126 w 176"/>
                <a:gd name="T31" fmla="*/ 111 h 176"/>
                <a:gd name="T32" fmla="*/ 107 w 176"/>
                <a:gd name="T33" fmla="*/ 114 h 176"/>
                <a:gd name="T34" fmla="*/ 103 w 176"/>
                <a:gd name="T35" fmla="*/ 116 h 176"/>
                <a:gd name="T36" fmla="*/ 111 w 176"/>
                <a:gd name="T37" fmla="*/ 132 h 176"/>
                <a:gd name="T38" fmla="*/ 137 w 176"/>
                <a:gd name="T39" fmla="*/ 151 h 176"/>
                <a:gd name="T40" fmla="*/ 88 w 176"/>
                <a:gd name="T41" fmla="*/ 168 h 176"/>
                <a:gd name="T42" fmla="*/ 143 w 176"/>
                <a:gd name="T43" fmla="*/ 146 h 176"/>
                <a:gd name="T44" fmla="*/ 115 w 176"/>
                <a:gd name="T45" fmla="*/ 125 h 176"/>
                <a:gd name="T46" fmla="*/ 111 w 176"/>
                <a:gd name="T47" fmla="*/ 122 h 176"/>
                <a:gd name="T48" fmla="*/ 135 w 176"/>
                <a:gd name="T49" fmla="*/ 116 h 176"/>
                <a:gd name="T50" fmla="*/ 137 w 176"/>
                <a:gd name="T51" fmla="*/ 112 h 176"/>
                <a:gd name="T52" fmla="*/ 135 w 176"/>
                <a:gd name="T53" fmla="*/ 109 h 176"/>
                <a:gd name="T54" fmla="*/ 128 w 176"/>
                <a:gd name="T55" fmla="*/ 74 h 176"/>
                <a:gd name="T56" fmla="*/ 90 w 176"/>
                <a:gd name="T57" fmla="*/ 24 h 176"/>
                <a:gd name="T58" fmla="*/ 48 w 176"/>
                <a:gd name="T59" fmla="*/ 72 h 176"/>
                <a:gd name="T60" fmla="*/ 42 w 176"/>
                <a:gd name="T61" fmla="*/ 109 h 176"/>
                <a:gd name="T62" fmla="*/ 39 w 176"/>
                <a:gd name="T63" fmla="*/ 112 h 176"/>
                <a:gd name="T64" fmla="*/ 41 w 176"/>
                <a:gd name="T65" fmla="*/ 116 h 176"/>
                <a:gd name="T66" fmla="*/ 66 w 176"/>
                <a:gd name="T67" fmla="*/ 123 h 176"/>
                <a:gd name="T68" fmla="*/ 62 w 176"/>
                <a:gd name="T69" fmla="*/ 125 h 176"/>
                <a:gd name="T70" fmla="*/ 32 w 176"/>
                <a:gd name="T71" fmla="*/ 145 h 176"/>
                <a:gd name="T72" fmla="*/ 8 w 176"/>
                <a:gd name="T73" fmla="*/ 88 h 176"/>
                <a:gd name="T74" fmla="*/ 88 w 176"/>
                <a:gd name="T75" fmla="*/ 8 h 176"/>
                <a:gd name="T76" fmla="*/ 168 w 176"/>
                <a:gd name="T77" fmla="*/ 88 h 176"/>
                <a:gd name="T78" fmla="*/ 143 w 176"/>
                <a:gd name="T79" fmla="*/ 14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69" y="168"/>
                    <a:pt x="52" y="161"/>
                    <a:pt x="38" y="151"/>
                  </a:cubicBezTo>
                  <a:cubicBezTo>
                    <a:pt x="44" y="143"/>
                    <a:pt x="55" y="136"/>
                    <a:pt x="64" y="133"/>
                  </a:cubicBezTo>
                  <a:cubicBezTo>
                    <a:pt x="70" y="131"/>
                    <a:pt x="73" y="128"/>
                    <a:pt x="74" y="124"/>
                  </a:cubicBezTo>
                  <a:cubicBezTo>
                    <a:pt x="75" y="119"/>
                    <a:pt x="72" y="116"/>
                    <a:pt x="71" y="116"/>
                  </a:cubicBezTo>
                  <a:cubicBezTo>
                    <a:pt x="70" y="115"/>
                    <a:pt x="69" y="114"/>
                    <a:pt x="67" y="115"/>
                  </a:cubicBezTo>
                  <a:cubicBezTo>
                    <a:pt x="67" y="115"/>
                    <a:pt x="60" y="117"/>
                    <a:pt x="50" y="112"/>
                  </a:cubicBezTo>
                  <a:cubicBezTo>
                    <a:pt x="53" y="106"/>
                    <a:pt x="56" y="95"/>
                    <a:pt x="56" y="72"/>
                  </a:cubicBezTo>
                  <a:cubicBezTo>
                    <a:pt x="56" y="35"/>
                    <a:pt x="72" y="32"/>
                    <a:pt x="90" y="32"/>
                  </a:cubicBezTo>
                  <a:cubicBezTo>
                    <a:pt x="103" y="32"/>
                    <a:pt x="120" y="36"/>
                    <a:pt x="120" y="74"/>
                  </a:cubicBezTo>
                  <a:cubicBezTo>
                    <a:pt x="120" y="95"/>
                    <a:pt x="123" y="106"/>
                    <a:pt x="126" y="111"/>
                  </a:cubicBezTo>
                  <a:cubicBezTo>
                    <a:pt x="122" y="113"/>
                    <a:pt x="115" y="115"/>
                    <a:pt x="107" y="114"/>
                  </a:cubicBezTo>
                  <a:cubicBezTo>
                    <a:pt x="105" y="114"/>
                    <a:pt x="103" y="115"/>
                    <a:pt x="103" y="116"/>
                  </a:cubicBezTo>
                  <a:cubicBezTo>
                    <a:pt x="101" y="120"/>
                    <a:pt x="101" y="128"/>
                    <a:pt x="111" y="132"/>
                  </a:cubicBezTo>
                  <a:cubicBezTo>
                    <a:pt x="120" y="136"/>
                    <a:pt x="129" y="141"/>
                    <a:pt x="137" y="151"/>
                  </a:cubicBezTo>
                  <a:cubicBezTo>
                    <a:pt x="124" y="162"/>
                    <a:pt x="107" y="168"/>
                    <a:pt x="88" y="168"/>
                  </a:cubicBezTo>
                  <a:moveTo>
                    <a:pt x="143" y="146"/>
                  </a:moveTo>
                  <a:cubicBezTo>
                    <a:pt x="135" y="135"/>
                    <a:pt x="124" y="129"/>
                    <a:pt x="115" y="125"/>
                  </a:cubicBezTo>
                  <a:cubicBezTo>
                    <a:pt x="113" y="124"/>
                    <a:pt x="112" y="123"/>
                    <a:pt x="111" y="122"/>
                  </a:cubicBezTo>
                  <a:cubicBezTo>
                    <a:pt x="124" y="122"/>
                    <a:pt x="135" y="116"/>
                    <a:pt x="135" y="116"/>
                  </a:cubicBezTo>
                  <a:cubicBezTo>
                    <a:pt x="136" y="115"/>
                    <a:pt x="137" y="113"/>
                    <a:pt x="137" y="112"/>
                  </a:cubicBezTo>
                  <a:cubicBezTo>
                    <a:pt x="137" y="110"/>
                    <a:pt x="136" y="109"/>
                    <a:pt x="135" y="109"/>
                  </a:cubicBezTo>
                  <a:cubicBezTo>
                    <a:pt x="134" y="108"/>
                    <a:pt x="128" y="103"/>
                    <a:pt x="128" y="74"/>
                  </a:cubicBezTo>
                  <a:cubicBezTo>
                    <a:pt x="128" y="41"/>
                    <a:pt x="115" y="24"/>
                    <a:pt x="90" y="24"/>
                  </a:cubicBezTo>
                  <a:cubicBezTo>
                    <a:pt x="69" y="24"/>
                    <a:pt x="48" y="30"/>
                    <a:pt x="48" y="72"/>
                  </a:cubicBezTo>
                  <a:cubicBezTo>
                    <a:pt x="48" y="102"/>
                    <a:pt x="43" y="108"/>
                    <a:pt x="42" y="109"/>
                  </a:cubicBezTo>
                  <a:cubicBezTo>
                    <a:pt x="40" y="109"/>
                    <a:pt x="39" y="110"/>
                    <a:pt x="39" y="112"/>
                  </a:cubicBezTo>
                  <a:cubicBezTo>
                    <a:pt x="39" y="114"/>
                    <a:pt x="39" y="115"/>
                    <a:pt x="41" y="116"/>
                  </a:cubicBezTo>
                  <a:cubicBezTo>
                    <a:pt x="52" y="123"/>
                    <a:pt x="61" y="123"/>
                    <a:pt x="66" y="123"/>
                  </a:cubicBezTo>
                  <a:cubicBezTo>
                    <a:pt x="65" y="123"/>
                    <a:pt x="64" y="124"/>
                    <a:pt x="62" y="125"/>
                  </a:cubicBezTo>
                  <a:cubicBezTo>
                    <a:pt x="51" y="129"/>
                    <a:pt x="39" y="137"/>
                    <a:pt x="32" y="145"/>
                  </a:cubicBezTo>
                  <a:cubicBezTo>
                    <a:pt x="17" y="131"/>
                    <a:pt x="8" y="110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11"/>
                    <a:pt x="159" y="131"/>
                    <a:pt x="143" y="14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Freeform 153"/>
            <p:cNvSpPr>
              <a:spLocks noEditPoints="1"/>
            </p:cNvSpPr>
            <p:nvPr/>
          </p:nvSpPr>
          <p:spPr bwMode="auto">
            <a:xfrm>
              <a:off x="1519359" y="3906624"/>
              <a:ext cx="1002610" cy="910140"/>
            </a:xfrm>
            <a:custGeom>
              <a:avLst/>
              <a:gdLst>
                <a:gd name="T0" fmla="*/ 132 w 176"/>
                <a:gd name="T1" fmla="*/ 98 h 160"/>
                <a:gd name="T2" fmla="*/ 143 w 176"/>
                <a:gd name="T3" fmla="*/ 60 h 160"/>
                <a:gd name="T4" fmla="*/ 131 w 176"/>
                <a:gd name="T5" fmla="*/ 11 h 160"/>
                <a:gd name="T6" fmla="*/ 104 w 176"/>
                <a:gd name="T7" fmla="*/ 11 h 160"/>
                <a:gd name="T8" fmla="*/ 107 w 176"/>
                <a:gd name="T9" fmla="*/ 18 h 160"/>
                <a:gd name="T10" fmla="*/ 127 w 176"/>
                <a:gd name="T11" fmla="*/ 18 h 160"/>
                <a:gd name="T12" fmla="*/ 137 w 176"/>
                <a:gd name="T13" fmla="*/ 55 h 160"/>
                <a:gd name="T14" fmla="*/ 136 w 176"/>
                <a:gd name="T15" fmla="*/ 72 h 160"/>
                <a:gd name="T16" fmla="*/ 134 w 176"/>
                <a:gd name="T17" fmla="*/ 74 h 160"/>
                <a:gd name="T18" fmla="*/ 145 w 176"/>
                <a:gd name="T19" fmla="*/ 125 h 160"/>
                <a:gd name="T20" fmla="*/ 142 w 176"/>
                <a:gd name="T21" fmla="*/ 144 h 160"/>
                <a:gd name="T22" fmla="*/ 172 w 176"/>
                <a:gd name="T23" fmla="*/ 152 h 160"/>
                <a:gd name="T24" fmla="*/ 147 w 176"/>
                <a:gd name="T25" fmla="*/ 117 h 160"/>
                <a:gd name="T26" fmla="*/ 88 w 176"/>
                <a:gd name="T27" fmla="*/ 101 h 160"/>
                <a:gd name="T28" fmla="*/ 99 w 176"/>
                <a:gd name="T29" fmla="*/ 58 h 160"/>
                <a:gd name="T30" fmla="*/ 86 w 176"/>
                <a:gd name="T31" fmla="*/ 3 h 160"/>
                <a:gd name="T32" fmla="*/ 55 w 176"/>
                <a:gd name="T33" fmla="*/ 5 h 160"/>
                <a:gd name="T34" fmla="*/ 37 w 176"/>
                <a:gd name="T35" fmla="*/ 57 h 160"/>
                <a:gd name="T36" fmla="*/ 48 w 176"/>
                <a:gd name="T37" fmla="*/ 101 h 160"/>
                <a:gd name="T38" fmla="*/ 0 w 176"/>
                <a:gd name="T39" fmla="*/ 156 h 160"/>
                <a:gd name="T40" fmla="*/ 132 w 176"/>
                <a:gd name="T41" fmla="*/ 160 h 160"/>
                <a:gd name="T42" fmla="*/ 104 w 176"/>
                <a:gd name="T43" fmla="*/ 121 h 160"/>
                <a:gd name="T44" fmla="*/ 34 w 176"/>
                <a:gd name="T45" fmla="*/ 129 h 160"/>
                <a:gd name="T46" fmla="*/ 46 w 176"/>
                <a:gd name="T47" fmla="*/ 74 h 160"/>
                <a:gd name="T48" fmla="*/ 45 w 176"/>
                <a:gd name="T49" fmla="*/ 72 h 160"/>
                <a:gd name="T50" fmla="*/ 45 w 176"/>
                <a:gd name="T51" fmla="*/ 54 h 160"/>
                <a:gd name="T52" fmla="*/ 58 w 176"/>
                <a:gd name="T53" fmla="*/ 12 h 160"/>
                <a:gd name="T54" fmla="*/ 74 w 176"/>
                <a:gd name="T55" fmla="*/ 8 h 160"/>
                <a:gd name="T56" fmla="*/ 92 w 176"/>
                <a:gd name="T57" fmla="*/ 24 h 160"/>
                <a:gd name="T58" fmla="*/ 91 w 176"/>
                <a:gd name="T59" fmla="*/ 60 h 160"/>
                <a:gd name="T60" fmla="*/ 91 w 176"/>
                <a:gd name="T61" fmla="*/ 72 h 160"/>
                <a:gd name="T62" fmla="*/ 80 w 176"/>
                <a:gd name="T63" fmla="*/ 101 h 160"/>
                <a:gd name="T64" fmla="*/ 128 w 176"/>
                <a:gd name="T65" fmla="*/ 15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6" h="160">
                  <a:moveTo>
                    <a:pt x="147" y="117"/>
                  </a:moveTo>
                  <a:cubicBezTo>
                    <a:pt x="147" y="117"/>
                    <a:pt x="132" y="113"/>
                    <a:pt x="132" y="98"/>
                  </a:cubicBezTo>
                  <a:cubicBezTo>
                    <a:pt x="132" y="85"/>
                    <a:pt x="139" y="81"/>
                    <a:pt x="142" y="77"/>
                  </a:cubicBezTo>
                  <a:cubicBezTo>
                    <a:pt x="142" y="77"/>
                    <a:pt x="146" y="73"/>
                    <a:pt x="143" y="60"/>
                  </a:cubicBezTo>
                  <a:cubicBezTo>
                    <a:pt x="149" y="53"/>
                    <a:pt x="150" y="40"/>
                    <a:pt x="144" y="27"/>
                  </a:cubicBezTo>
                  <a:cubicBezTo>
                    <a:pt x="140" y="18"/>
                    <a:pt x="136" y="13"/>
                    <a:pt x="131" y="11"/>
                  </a:cubicBezTo>
                  <a:cubicBezTo>
                    <a:pt x="127" y="9"/>
                    <a:pt x="123" y="8"/>
                    <a:pt x="119" y="8"/>
                  </a:cubicBezTo>
                  <a:cubicBezTo>
                    <a:pt x="113" y="8"/>
                    <a:pt x="107" y="10"/>
                    <a:pt x="104" y="11"/>
                  </a:cubicBezTo>
                  <a:cubicBezTo>
                    <a:pt x="105" y="13"/>
                    <a:pt x="106" y="15"/>
                    <a:pt x="107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9" y="17"/>
                    <a:pt x="114" y="16"/>
                    <a:pt x="119" y="16"/>
                  </a:cubicBezTo>
                  <a:cubicBezTo>
                    <a:pt x="122" y="16"/>
                    <a:pt x="125" y="17"/>
                    <a:pt x="127" y="18"/>
                  </a:cubicBezTo>
                  <a:cubicBezTo>
                    <a:pt x="129" y="19"/>
                    <a:pt x="133" y="22"/>
                    <a:pt x="137" y="30"/>
                  </a:cubicBezTo>
                  <a:cubicBezTo>
                    <a:pt x="142" y="41"/>
                    <a:pt x="140" y="51"/>
                    <a:pt x="137" y="55"/>
                  </a:cubicBezTo>
                  <a:cubicBezTo>
                    <a:pt x="135" y="57"/>
                    <a:pt x="135" y="60"/>
                    <a:pt x="135" y="62"/>
                  </a:cubicBezTo>
                  <a:cubicBezTo>
                    <a:pt x="137" y="69"/>
                    <a:pt x="136" y="71"/>
                    <a:pt x="136" y="72"/>
                  </a:cubicBezTo>
                  <a:cubicBezTo>
                    <a:pt x="136" y="72"/>
                    <a:pt x="135" y="72"/>
                    <a:pt x="135" y="73"/>
                  </a:cubicBezTo>
                  <a:cubicBezTo>
                    <a:pt x="135" y="73"/>
                    <a:pt x="134" y="74"/>
                    <a:pt x="134" y="74"/>
                  </a:cubicBezTo>
                  <a:cubicBezTo>
                    <a:pt x="131" y="78"/>
                    <a:pt x="124" y="85"/>
                    <a:pt x="124" y="98"/>
                  </a:cubicBezTo>
                  <a:cubicBezTo>
                    <a:pt x="124" y="115"/>
                    <a:pt x="137" y="123"/>
                    <a:pt x="145" y="125"/>
                  </a:cubicBezTo>
                  <a:cubicBezTo>
                    <a:pt x="155" y="128"/>
                    <a:pt x="166" y="133"/>
                    <a:pt x="168" y="144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3" y="146"/>
                    <a:pt x="144" y="149"/>
                    <a:pt x="144" y="152"/>
                  </a:cubicBezTo>
                  <a:cubicBezTo>
                    <a:pt x="172" y="152"/>
                    <a:pt x="172" y="152"/>
                    <a:pt x="172" y="152"/>
                  </a:cubicBezTo>
                  <a:cubicBezTo>
                    <a:pt x="176" y="152"/>
                    <a:pt x="176" y="148"/>
                    <a:pt x="176" y="148"/>
                  </a:cubicBezTo>
                  <a:cubicBezTo>
                    <a:pt x="176" y="127"/>
                    <a:pt x="156" y="120"/>
                    <a:pt x="147" y="117"/>
                  </a:cubicBezTo>
                  <a:moveTo>
                    <a:pt x="104" y="121"/>
                  </a:moveTo>
                  <a:cubicBezTo>
                    <a:pt x="104" y="121"/>
                    <a:pt x="88" y="117"/>
                    <a:pt x="88" y="101"/>
                  </a:cubicBezTo>
                  <a:cubicBezTo>
                    <a:pt x="88" y="86"/>
                    <a:pt x="95" y="81"/>
                    <a:pt x="97" y="77"/>
                  </a:cubicBezTo>
                  <a:cubicBezTo>
                    <a:pt x="97" y="77"/>
                    <a:pt x="102" y="73"/>
                    <a:pt x="99" y="58"/>
                  </a:cubicBezTo>
                  <a:cubicBezTo>
                    <a:pt x="105" y="50"/>
                    <a:pt x="106" y="36"/>
                    <a:pt x="100" y="21"/>
                  </a:cubicBezTo>
                  <a:cubicBezTo>
                    <a:pt x="95" y="11"/>
                    <a:pt x="92" y="6"/>
                    <a:pt x="86" y="3"/>
                  </a:cubicBezTo>
                  <a:cubicBezTo>
                    <a:pt x="82" y="1"/>
                    <a:pt x="78" y="0"/>
                    <a:pt x="74" y="0"/>
                  </a:cubicBezTo>
                  <a:cubicBezTo>
                    <a:pt x="65" y="0"/>
                    <a:pt x="58" y="3"/>
                    <a:pt x="55" y="5"/>
                  </a:cubicBezTo>
                  <a:cubicBezTo>
                    <a:pt x="45" y="9"/>
                    <a:pt x="39" y="12"/>
                    <a:pt x="34" y="26"/>
                  </a:cubicBezTo>
                  <a:cubicBezTo>
                    <a:pt x="29" y="38"/>
                    <a:pt x="35" y="51"/>
                    <a:pt x="37" y="57"/>
                  </a:cubicBezTo>
                  <a:cubicBezTo>
                    <a:pt x="34" y="72"/>
                    <a:pt x="39" y="77"/>
                    <a:pt x="39" y="77"/>
                  </a:cubicBezTo>
                  <a:cubicBezTo>
                    <a:pt x="41" y="81"/>
                    <a:pt x="48" y="86"/>
                    <a:pt x="48" y="101"/>
                  </a:cubicBezTo>
                  <a:cubicBezTo>
                    <a:pt x="48" y="117"/>
                    <a:pt x="32" y="121"/>
                    <a:pt x="32" y="121"/>
                  </a:cubicBezTo>
                  <a:cubicBezTo>
                    <a:pt x="22" y="125"/>
                    <a:pt x="0" y="132"/>
                    <a:pt x="0" y="156"/>
                  </a:cubicBezTo>
                  <a:cubicBezTo>
                    <a:pt x="0" y="156"/>
                    <a:pt x="0" y="160"/>
                    <a:pt x="4" y="160"/>
                  </a:cubicBezTo>
                  <a:cubicBezTo>
                    <a:pt x="132" y="160"/>
                    <a:pt x="132" y="160"/>
                    <a:pt x="132" y="160"/>
                  </a:cubicBezTo>
                  <a:cubicBezTo>
                    <a:pt x="136" y="160"/>
                    <a:pt x="136" y="156"/>
                    <a:pt x="136" y="156"/>
                  </a:cubicBezTo>
                  <a:cubicBezTo>
                    <a:pt x="136" y="132"/>
                    <a:pt x="114" y="125"/>
                    <a:pt x="104" y="121"/>
                  </a:cubicBezTo>
                  <a:moveTo>
                    <a:pt x="8" y="152"/>
                  </a:moveTo>
                  <a:cubicBezTo>
                    <a:pt x="10" y="138"/>
                    <a:pt x="22" y="133"/>
                    <a:pt x="34" y="129"/>
                  </a:cubicBezTo>
                  <a:cubicBezTo>
                    <a:pt x="42" y="127"/>
                    <a:pt x="56" y="118"/>
                    <a:pt x="56" y="101"/>
                  </a:cubicBezTo>
                  <a:cubicBezTo>
                    <a:pt x="56" y="85"/>
                    <a:pt x="50" y="78"/>
                    <a:pt x="46" y="74"/>
                  </a:cubicBezTo>
                  <a:cubicBezTo>
                    <a:pt x="46" y="73"/>
                    <a:pt x="46" y="73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3" y="68"/>
                    <a:pt x="45" y="59"/>
                  </a:cubicBezTo>
                  <a:cubicBezTo>
                    <a:pt x="46" y="58"/>
                    <a:pt x="45" y="56"/>
                    <a:pt x="45" y="54"/>
                  </a:cubicBezTo>
                  <a:cubicBezTo>
                    <a:pt x="43" y="50"/>
                    <a:pt x="38" y="38"/>
                    <a:pt x="41" y="30"/>
                  </a:cubicBezTo>
                  <a:cubicBezTo>
                    <a:pt x="46" y="18"/>
                    <a:pt x="50" y="16"/>
                    <a:pt x="58" y="12"/>
                  </a:cubicBezTo>
                  <a:cubicBezTo>
                    <a:pt x="58" y="12"/>
                    <a:pt x="58" y="12"/>
                    <a:pt x="59" y="12"/>
                  </a:cubicBezTo>
                  <a:cubicBezTo>
                    <a:pt x="61" y="10"/>
                    <a:pt x="67" y="8"/>
                    <a:pt x="74" y="8"/>
                  </a:cubicBezTo>
                  <a:cubicBezTo>
                    <a:pt x="77" y="8"/>
                    <a:pt x="80" y="9"/>
                    <a:pt x="83" y="10"/>
                  </a:cubicBezTo>
                  <a:cubicBezTo>
                    <a:pt x="85" y="12"/>
                    <a:pt x="88" y="15"/>
                    <a:pt x="92" y="24"/>
                  </a:cubicBezTo>
                  <a:cubicBezTo>
                    <a:pt x="98" y="37"/>
                    <a:pt x="96" y="48"/>
                    <a:pt x="92" y="53"/>
                  </a:cubicBezTo>
                  <a:cubicBezTo>
                    <a:pt x="91" y="55"/>
                    <a:pt x="91" y="58"/>
                    <a:pt x="91" y="60"/>
                  </a:cubicBezTo>
                  <a:cubicBezTo>
                    <a:pt x="93" y="68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0" y="73"/>
                    <a:pt x="90" y="73"/>
                    <a:pt x="90" y="74"/>
                  </a:cubicBezTo>
                  <a:cubicBezTo>
                    <a:pt x="86" y="78"/>
                    <a:pt x="80" y="85"/>
                    <a:pt x="80" y="101"/>
                  </a:cubicBezTo>
                  <a:cubicBezTo>
                    <a:pt x="80" y="118"/>
                    <a:pt x="94" y="127"/>
                    <a:pt x="102" y="129"/>
                  </a:cubicBezTo>
                  <a:cubicBezTo>
                    <a:pt x="113" y="133"/>
                    <a:pt x="126" y="138"/>
                    <a:pt x="128" y="152"/>
                  </a:cubicBezTo>
                  <a:lnTo>
                    <a:pt x="8" y="1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Freeform 154"/>
            <p:cNvSpPr>
              <a:spLocks noEditPoints="1"/>
            </p:cNvSpPr>
            <p:nvPr/>
          </p:nvSpPr>
          <p:spPr bwMode="auto">
            <a:xfrm>
              <a:off x="6918672" y="207220"/>
              <a:ext cx="1002608" cy="822532"/>
            </a:xfrm>
            <a:custGeom>
              <a:avLst/>
              <a:gdLst>
                <a:gd name="T0" fmla="*/ 34 w 176"/>
                <a:gd name="T1" fmla="*/ 86 h 144"/>
                <a:gd name="T2" fmla="*/ 28 w 176"/>
                <a:gd name="T3" fmla="*/ 65 h 144"/>
                <a:gd name="T4" fmla="*/ 28 w 176"/>
                <a:gd name="T5" fmla="*/ 58 h 144"/>
                <a:gd name="T6" fmla="*/ 25 w 176"/>
                <a:gd name="T7" fmla="*/ 38 h 144"/>
                <a:gd name="T8" fmla="*/ 35 w 176"/>
                <a:gd name="T9" fmla="*/ 26 h 144"/>
                <a:gd name="T10" fmla="*/ 49 w 176"/>
                <a:gd name="T11" fmla="*/ 25 h 144"/>
                <a:gd name="T12" fmla="*/ 52 w 176"/>
                <a:gd name="T13" fmla="*/ 18 h 144"/>
                <a:gd name="T14" fmla="*/ 30 w 176"/>
                <a:gd name="T15" fmla="*/ 19 h 144"/>
                <a:gd name="T16" fmla="*/ 20 w 176"/>
                <a:gd name="T17" fmla="*/ 56 h 144"/>
                <a:gd name="T18" fmla="*/ 26 w 176"/>
                <a:gd name="T19" fmla="*/ 86 h 144"/>
                <a:gd name="T20" fmla="*/ 0 w 176"/>
                <a:gd name="T21" fmla="*/ 124 h 144"/>
                <a:gd name="T22" fmla="*/ 22 w 176"/>
                <a:gd name="T23" fmla="*/ 128 h 144"/>
                <a:gd name="T24" fmla="*/ 8 w 176"/>
                <a:gd name="T25" fmla="*/ 120 h 144"/>
                <a:gd name="T26" fmla="*/ 159 w 176"/>
                <a:gd name="T27" fmla="*/ 100 h 144"/>
                <a:gd name="T28" fmla="*/ 155 w 176"/>
                <a:gd name="T29" fmla="*/ 70 h 144"/>
                <a:gd name="T30" fmla="*/ 159 w 176"/>
                <a:gd name="T31" fmla="*/ 35 h 144"/>
                <a:gd name="T32" fmla="*/ 132 w 176"/>
                <a:gd name="T33" fmla="*/ 16 h 144"/>
                <a:gd name="T34" fmla="*/ 126 w 176"/>
                <a:gd name="T35" fmla="*/ 25 h 144"/>
                <a:gd name="T36" fmla="*/ 132 w 176"/>
                <a:gd name="T37" fmla="*/ 24 h 144"/>
                <a:gd name="T38" fmla="*/ 142 w 176"/>
                <a:gd name="T39" fmla="*/ 27 h 144"/>
                <a:gd name="T40" fmla="*/ 149 w 176"/>
                <a:gd name="T41" fmla="*/ 53 h 144"/>
                <a:gd name="T42" fmla="*/ 149 w 176"/>
                <a:gd name="T43" fmla="*/ 65 h 144"/>
                <a:gd name="T44" fmla="*/ 148 w 176"/>
                <a:gd name="T45" fmla="*/ 66 h 144"/>
                <a:gd name="T46" fmla="*/ 157 w 176"/>
                <a:gd name="T47" fmla="*/ 108 h 144"/>
                <a:gd name="T48" fmla="*/ 150 w 176"/>
                <a:gd name="T49" fmla="*/ 120 h 144"/>
                <a:gd name="T50" fmla="*/ 172 w 176"/>
                <a:gd name="T51" fmla="*/ 128 h 144"/>
                <a:gd name="T52" fmla="*/ 159 w 176"/>
                <a:gd name="T53" fmla="*/ 100 h 144"/>
                <a:gd name="T54" fmla="*/ 106 w 176"/>
                <a:gd name="T55" fmla="*/ 90 h 144"/>
                <a:gd name="T56" fmla="*/ 115 w 176"/>
                <a:gd name="T57" fmla="*/ 52 h 144"/>
                <a:gd name="T58" fmla="*/ 104 w 176"/>
                <a:gd name="T59" fmla="*/ 3 h 144"/>
                <a:gd name="T60" fmla="*/ 76 w 176"/>
                <a:gd name="T61" fmla="*/ 4 h 144"/>
                <a:gd name="T62" fmla="*/ 61 w 176"/>
                <a:gd name="T63" fmla="*/ 52 h 144"/>
                <a:gd name="T64" fmla="*/ 70 w 176"/>
                <a:gd name="T65" fmla="*/ 90 h 144"/>
                <a:gd name="T66" fmla="*/ 28 w 176"/>
                <a:gd name="T67" fmla="*/ 140 h 144"/>
                <a:gd name="T68" fmla="*/ 144 w 176"/>
                <a:gd name="T69" fmla="*/ 144 h 144"/>
                <a:gd name="T70" fmla="*/ 120 w 176"/>
                <a:gd name="T71" fmla="*/ 109 h 144"/>
                <a:gd name="T72" fmla="*/ 58 w 176"/>
                <a:gd name="T73" fmla="*/ 117 h 144"/>
                <a:gd name="T74" fmla="*/ 78 w 176"/>
                <a:gd name="T75" fmla="*/ 90 h 144"/>
                <a:gd name="T76" fmla="*/ 69 w 176"/>
                <a:gd name="T77" fmla="*/ 65 h 144"/>
                <a:gd name="T78" fmla="*/ 68 w 176"/>
                <a:gd name="T79" fmla="*/ 48 h 144"/>
                <a:gd name="T80" fmla="*/ 79 w 176"/>
                <a:gd name="T81" fmla="*/ 12 h 144"/>
                <a:gd name="T82" fmla="*/ 93 w 176"/>
                <a:gd name="T83" fmla="*/ 8 h 144"/>
                <a:gd name="T84" fmla="*/ 108 w 176"/>
                <a:gd name="T85" fmla="*/ 22 h 144"/>
                <a:gd name="T86" fmla="*/ 107 w 176"/>
                <a:gd name="T87" fmla="*/ 54 h 144"/>
                <a:gd name="T88" fmla="*/ 106 w 176"/>
                <a:gd name="T89" fmla="*/ 66 h 144"/>
                <a:gd name="T90" fmla="*/ 118 w 176"/>
                <a:gd name="T91" fmla="*/ 117 h 144"/>
                <a:gd name="T92" fmla="*/ 140 w 176"/>
                <a:gd name="T93" fmla="*/ 1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6" h="144">
                  <a:moveTo>
                    <a:pt x="19" y="108"/>
                  </a:moveTo>
                  <a:cubicBezTo>
                    <a:pt x="25" y="106"/>
                    <a:pt x="34" y="100"/>
                    <a:pt x="34" y="86"/>
                  </a:cubicBezTo>
                  <a:cubicBezTo>
                    <a:pt x="34" y="74"/>
                    <a:pt x="30" y="69"/>
                    <a:pt x="28" y="66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5"/>
                    <a:pt x="27" y="63"/>
                    <a:pt x="28" y="58"/>
                  </a:cubicBezTo>
                  <a:cubicBezTo>
                    <a:pt x="28" y="56"/>
                    <a:pt x="28" y="54"/>
                    <a:pt x="27" y="53"/>
                  </a:cubicBezTo>
                  <a:cubicBezTo>
                    <a:pt x="26" y="49"/>
                    <a:pt x="23" y="43"/>
                    <a:pt x="25" y="38"/>
                  </a:cubicBezTo>
                  <a:cubicBezTo>
                    <a:pt x="28" y="29"/>
                    <a:pt x="30" y="28"/>
                    <a:pt x="34" y="27"/>
                  </a:cubicBezTo>
                  <a:cubicBezTo>
                    <a:pt x="34" y="27"/>
                    <a:pt x="34" y="26"/>
                    <a:pt x="35" y="26"/>
                  </a:cubicBezTo>
                  <a:cubicBezTo>
                    <a:pt x="36" y="25"/>
                    <a:pt x="40" y="24"/>
                    <a:pt x="44" y="24"/>
                  </a:cubicBezTo>
                  <a:cubicBezTo>
                    <a:pt x="46" y="24"/>
                    <a:pt x="48" y="24"/>
                    <a:pt x="49" y="25"/>
                  </a:cubicBezTo>
                  <a:cubicBezTo>
                    <a:pt x="49" y="24"/>
                    <a:pt x="50" y="22"/>
                    <a:pt x="50" y="21"/>
                  </a:cubicBezTo>
                  <a:cubicBezTo>
                    <a:pt x="51" y="20"/>
                    <a:pt x="51" y="19"/>
                    <a:pt x="52" y="18"/>
                  </a:cubicBezTo>
                  <a:cubicBezTo>
                    <a:pt x="49" y="16"/>
                    <a:pt x="47" y="16"/>
                    <a:pt x="44" y="16"/>
                  </a:cubicBezTo>
                  <a:cubicBezTo>
                    <a:pt x="38" y="16"/>
                    <a:pt x="33" y="18"/>
                    <a:pt x="30" y="19"/>
                  </a:cubicBezTo>
                  <a:cubicBezTo>
                    <a:pt x="24" y="22"/>
                    <a:pt x="21" y="25"/>
                    <a:pt x="17" y="35"/>
                  </a:cubicBezTo>
                  <a:cubicBezTo>
                    <a:pt x="14" y="43"/>
                    <a:pt x="18" y="52"/>
                    <a:pt x="20" y="56"/>
                  </a:cubicBezTo>
                  <a:cubicBezTo>
                    <a:pt x="18" y="66"/>
                    <a:pt x="21" y="70"/>
                    <a:pt x="21" y="70"/>
                  </a:cubicBezTo>
                  <a:cubicBezTo>
                    <a:pt x="23" y="73"/>
                    <a:pt x="26" y="76"/>
                    <a:pt x="26" y="86"/>
                  </a:cubicBezTo>
                  <a:cubicBezTo>
                    <a:pt x="26" y="98"/>
                    <a:pt x="17" y="100"/>
                    <a:pt x="17" y="100"/>
                  </a:cubicBezTo>
                  <a:cubicBezTo>
                    <a:pt x="10" y="103"/>
                    <a:pt x="0" y="108"/>
                    <a:pt x="0" y="124"/>
                  </a:cubicBezTo>
                  <a:cubicBezTo>
                    <a:pt x="0" y="124"/>
                    <a:pt x="0" y="128"/>
                    <a:pt x="4" y="128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3" y="125"/>
                    <a:pt x="24" y="122"/>
                    <a:pt x="26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9" y="112"/>
                    <a:pt x="14" y="110"/>
                    <a:pt x="19" y="108"/>
                  </a:cubicBezTo>
                  <a:moveTo>
                    <a:pt x="159" y="100"/>
                  </a:moveTo>
                  <a:cubicBezTo>
                    <a:pt x="159" y="100"/>
                    <a:pt x="150" y="98"/>
                    <a:pt x="150" y="86"/>
                  </a:cubicBezTo>
                  <a:cubicBezTo>
                    <a:pt x="150" y="76"/>
                    <a:pt x="153" y="73"/>
                    <a:pt x="155" y="70"/>
                  </a:cubicBezTo>
                  <a:cubicBezTo>
                    <a:pt x="155" y="70"/>
                    <a:pt x="158" y="66"/>
                    <a:pt x="156" y="56"/>
                  </a:cubicBezTo>
                  <a:cubicBezTo>
                    <a:pt x="158" y="52"/>
                    <a:pt x="162" y="43"/>
                    <a:pt x="159" y="35"/>
                  </a:cubicBezTo>
                  <a:cubicBezTo>
                    <a:pt x="155" y="25"/>
                    <a:pt x="152" y="22"/>
                    <a:pt x="146" y="19"/>
                  </a:cubicBezTo>
                  <a:cubicBezTo>
                    <a:pt x="143" y="18"/>
                    <a:pt x="138" y="16"/>
                    <a:pt x="132" y="16"/>
                  </a:cubicBezTo>
                  <a:cubicBezTo>
                    <a:pt x="129" y="16"/>
                    <a:pt x="127" y="16"/>
                    <a:pt x="124" y="18"/>
                  </a:cubicBezTo>
                  <a:cubicBezTo>
                    <a:pt x="125" y="20"/>
                    <a:pt x="126" y="23"/>
                    <a:pt x="126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8" y="24"/>
                    <a:pt x="130" y="24"/>
                    <a:pt x="132" y="24"/>
                  </a:cubicBezTo>
                  <a:cubicBezTo>
                    <a:pt x="136" y="24"/>
                    <a:pt x="140" y="25"/>
                    <a:pt x="141" y="26"/>
                  </a:cubicBezTo>
                  <a:cubicBezTo>
                    <a:pt x="142" y="26"/>
                    <a:pt x="142" y="27"/>
                    <a:pt x="142" y="27"/>
                  </a:cubicBezTo>
                  <a:cubicBezTo>
                    <a:pt x="146" y="28"/>
                    <a:pt x="148" y="29"/>
                    <a:pt x="151" y="38"/>
                  </a:cubicBezTo>
                  <a:cubicBezTo>
                    <a:pt x="153" y="43"/>
                    <a:pt x="150" y="49"/>
                    <a:pt x="149" y="53"/>
                  </a:cubicBezTo>
                  <a:cubicBezTo>
                    <a:pt x="148" y="54"/>
                    <a:pt x="148" y="56"/>
                    <a:pt x="148" y="58"/>
                  </a:cubicBezTo>
                  <a:cubicBezTo>
                    <a:pt x="149" y="63"/>
                    <a:pt x="149" y="65"/>
                    <a:pt x="149" y="65"/>
                  </a:cubicBezTo>
                  <a:cubicBezTo>
                    <a:pt x="149" y="65"/>
                    <a:pt x="149" y="65"/>
                    <a:pt x="148" y="65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46" y="69"/>
                    <a:pt x="142" y="74"/>
                    <a:pt x="142" y="86"/>
                  </a:cubicBezTo>
                  <a:cubicBezTo>
                    <a:pt x="142" y="100"/>
                    <a:pt x="151" y="106"/>
                    <a:pt x="157" y="108"/>
                  </a:cubicBezTo>
                  <a:cubicBezTo>
                    <a:pt x="162" y="110"/>
                    <a:pt x="167" y="112"/>
                    <a:pt x="168" y="120"/>
                  </a:cubicBezTo>
                  <a:cubicBezTo>
                    <a:pt x="150" y="120"/>
                    <a:pt x="150" y="120"/>
                    <a:pt x="150" y="120"/>
                  </a:cubicBezTo>
                  <a:cubicBezTo>
                    <a:pt x="152" y="122"/>
                    <a:pt x="153" y="125"/>
                    <a:pt x="154" y="128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6" y="128"/>
                    <a:pt x="176" y="124"/>
                    <a:pt x="176" y="124"/>
                  </a:cubicBezTo>
                  <a:cubicBezTo>
                    <a:pt x="176" y="108"/>
                    <a:pt x="166" y="103"/>
                    <a:pt x="159" y="100"/>
                  </a:cubicBezTo>
                  <a:moveTo>
                    <a:pt x="120" y="109"/>
                  </a:moveTo>
                  <a:cubicBezTo>
                    <a:pt x="120" y="109"/>
                    <a:pt x="106" y="105"/>
                    <a:pt x="106" y="90"/>
                  </a:cubicBezTo>
                  <a:cubicBezTo>
                    <a:pt x="106" y="77"/>
                    <a:pt x="111" y="73"/>
                    <a:pt x="114" y="69"/>
                  </a:cubicBezTo>
                  <a:cubicBezTo>
                    <a:pt x="114" y="69"/>
                    <a:pt x="118" y="65"/>
                    <a:pt x="115" y="52"/>
                  </a:cubicBezTo>
                  <a:cubicBezTo>
                    <a:pt x="120" y="45"/>
                    <a:pt x="122" y="33"/>
                    <a:pt x="116" y="19"/>
                  </a:cubicBezTo>
                  <a:cubicBezTo>
                    <a:pt x="112" y="10"/>
                    <a:pt x="109" y="5"/>
                    <a:pt x="104" y="3"/>
                  </a:cubicBezTo>
                  <a:cubicBezTo>
                    <a:pt x="101" y="1"/>
                    <a:pt x="97" y="0"/>
                    <a:pt x="93" y="0"/>
                  </a:cubicBezTo>
                  <a:cubicBezTo>
                    <a:pt x="86" y="0"/>
                    <a:pt x="79" y="3"/>
                    <a:pt x="76" y="4"/>
                  </a:cubicBezTo>
                  <a:cubicBezTo>
                    <a:pt x="68" y="8"/>
                    <a:pt x="63" y="11"/>
                    <a:pt x="58" y="24"/>
                  </a:cubicBezTo>
                  <a:cubicBezTo>
                    <a:pt x="53" y="34"/>
                    <a:pt x="58" y="46"/>
                    <a:pt x="61" y="52"/>
                  </a:cubicBezTo>
                  <a:cubicBezTo>
                    <a:pt x="58" y="65"/>
                    <a:pt x="62" y="69"/>
                    <a:pt x="62" y="69"/>
                  </a:cubicBezTo>
                  <a:cubicBezTo>
                    <a:pt x="65" y="73"/>
                    <a:pt x="70" y="77"/>
                    <a:pt x="70" y="90"/>
                  </a:cubicBezTo>
                  <a:cubicBezTo>
                    <a:pt x="70" y="105"/>
                    <a:pt x="56" y="109"/>
                    <a:pt x="56" y="109"/>
                  </a:cubicBezTo>
                  <a:cubicBezTo>
                    <a:pt x="47" y="112"/>
                    <a:pt x="28" y="118"/>
                    <a:pt x="28" y="140"/>
                  </a:cubicBezTo>
                  <a:cubicBezTo>
                    <a:pt x="28" y="140"/>
                    <a:pt x="28" y="144"/>
                    <a:pt x="32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8" y="144"/>
                    <a:pt x="148" y="140"/>
                    <a:pt x="148" y="140"/>
                  </a:cubicBezTo>
                  <a:cubicBezTo>
                    <a:pt x="148" y="118"/>
                    <a:pt x="129" y="112"/>
                    <a:pt x="120" y="109"/>
                  </a:cubicBezTo>
                  <a:moveTo>
                    <a:pt x="36" y="136"/>
                  </a:moveTo>
                  <a:cubicBezTo>
                    <a:pt x="38" y="125"/>
                    <a:pt x="48" y="120"/>
                    <a:pt x="58" y="117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6" y="115"/>
                    <a:pt x="78" y="107"/>
                    <a:pt x="78" y="90"/>
                  </a:cubicBezTo>
                  <a:cubicBezTo>
                    <a:pt x="78" y="76"/>
                    <a:pt x="73" y="70"/>
                    <a:pt x="70" y="66"/>
                  </a:cubicBezTo>
                  <a:cubicBezTo>
                    <a:pt x="69" y="65"/>
                    <a:pt x="68" y="64"/>
                    <a:pt x="69" y="65"/>
                  </a:cubicBezTo>
                  <a:cubicBezTo>
                    <a:pt x="68" y="64"/>
                    <a:pt x="67" y="61"/>
                    <a:pt x="69" y="54"/>
                  </a:cubicBezTo>
                  <a:cubicBezTo>
                    <a:pt x="70" y="50"/>
                    <a:pt x="68" y="48"/>
                    <a:pt x="68" y="48"/>
                  </a:cubicBezTo>
                  <a:cubicBezTo>
                    <a:pt x="66" y="43"/>
                    <a:pt x="62" y="34"/>
                    <a:pt x="65" y="27"/>
                  </a:cubicBezTo>
                  <a:cubicBezTo>
                    <a:pt x="69" y="17"/>
                    <a:pt x="73" y="15"/>
                    <a:pt x="79" y="12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2" y="10"/>
                    <a:pt x="87" y="8"/>
                    <a:pt x="93" y="8"/>
                  </a:cubicBezTo>
                  <a:cubicBezTo>
                    <a:pt x="96" y="8"/>
                    <a:pt x="98" y="9"/>
                    <a:pt x="100" y="10"/>
                  </a:cubicBezTo>
                  <a:cubicBezTo>
                    <a:pt x="103" y="11"/>
                    <a:pt x="105" y="14"/>
                    <a:pt x="108" y="22"/>
                  </a:cubicBezTo>
                  <a:cubicBezTo>
                    <a:pt x="115" y="36"/>
                    <a:pt x="111" y="45"/>
                    <a:pt x="109" y="47"/>
                  </a:cubicBezTo>
                  <a:cubicBezTo>
                    <a:pt x="107" y="49"/>
                    <a:pt x="107" y="52"/>
                    <a:pt x="107" y="54"/>
                  </a:cubicBezTo>
                  <a:cubicBezTo>
                    <a:pt x="109" y="61"/>
                    <a:pt x="108" y="64"/>
                    <a:pt x="108" y="64"/>
                  </a:cubicBezTo>
                  <a:cubicBezTo>
                    <a:pt x="108" y="64"/>
                    <a:pt x="107" y="65"/>
                    <a:pt x="106" y="66"/>
                  </a:cubicBezTo>
                  <a:cubicBezTo>
                    <a:pt x="103" y="70"/>
                    <a:pt x="98" y="76"/>
                    <a:pt x="98" y="90"/>
                  </a:cubicBezTo>
                  <a:cubicBezTo>
                    <a:pt x="98" y="107"/>
                    <a:pt x="110" y="115"/>
                    <a:pt x="118" y="117"/>
                  </a:cubicBezTo>
                  <a:cubicBezTo>
                    <a:pt x="118" y="117"/>
                    <a:pt x="118" y="117"/>
                    <a:pt x="118" y="117"/>
                  </a:cubicBezTo>
                  <a:cubicBezTo>
                    <a:pt x="128" y="120"/>
                    <a:pt x="138" y="125"/>
                    <a:pt x="140" y="136"/>
                  </a:cubicBezTo>
                  <a:lnTo>
                    <a:pt x="36" y="1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11585614" y="1493587"/>
              <a:ext cx="218527" cy="219859"/>
              <a:chOff x="4995729" y="3185154"/>
              <a:chExt cx="218527" cy="219859"/>
            </a:xfrm>
            <a:grpFill/>
          </p:grpSpPr>
          <p:sp>
            <p:nvSpPr>
              <p:cNvPr id="179" name="Oval 223"/>
              <p:cNvSpPr>
                <a:spLocks noChangeArrowheads="1"/>
              </p:cNvSpPr>
              <p:nvPr/>
            </p:nvSpPr>
            <p:spPr bwMode="auto">
              <a:xfrm>
                <a:off x="5057024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0" name="Oval 224"/>
              <p:cNvSpPr>
                <a:spLocks noChangeArrowheads="1"/>
              </p:cNvSpPr>
              <p:nvPr/>
            </p:nvSpPr>
            <p:spPr bwMode="auto">
              <a:xfrm>
                <a:off x="5135641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1" name="Freeform 225"/>
              <p:cNvSpPr>
                <a:spLocks noEditPoints="1"/>
              </p:cNvSpPr>
              <p:nvPr/>
            </p:nvSpPr>
            <p:spPr bwMode="auto">
              <a:xfrm>
                <a:off x="4995729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2" name="Freeform 226"/>
              <p:cNvSpPr>
                <a:spLocks noEditPoints="1"/>
              </p:cNvSpPr>
              <p:nvPr/>
            </p:nvSpPr>
            <p:spPr bwMode="auto">
              <a:xfrm>
                <a:off x="5039702" y="3238453"/>
                <a:ext cx="51967" cy="51966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12 w 24"/>
                  <a:gd name="T5" fmla="*/ 0 h 24"/>
                  <a:gd name="T6" fmla="*/ 0 w 24"/>
                  <a:gd name="T7" fmla="*/ 12 h 24"/>
                  <a:gd name="T8" fmla="*/ 12 w 24"/>
                  <a:gd name="T9" fmla="*/ 24 h 24"/>
                  <a:gd name="T10" fmla="*/ 12 w 24"/>
                  <a:gd name="T11" fmla="*/ 4 h 24"/>
                  <a:gd name="T12" fmla="*/ 20 w 24"/>
                  <a:gd name="T13" fmla="*/ 12 h 24"/>
                  <a:gd name="T14" fmla="*/ 12 w 24"/>
                  <a:gd name="T15" fmla="*/ 20 h 24"/>
                  <a:gd name="T16" fmla="*/ 4 w 24"/>
                  <a:gd name="T17" fmla="*/ 12 h 24"/>
                  <a:gd name="T18" fmla="*/ 12 w 24"/>
                  <a:gd name="T1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3" name="Freeform 227"/>
              <p:cNvSpPr>
                <a:spLocks/>
              </p:cNvSpPr>
              <p:nvPr/>
            </p:nvSpPr>
            <p:spPr bwMode="auto">
              <a:xfrm>
                <a:off x="5030374" y="3297082"/>
                <a:ext cx="149238" cy="54631"/>
              </a:xfrm>
              <a:custGeom>
                <a:avLst/>
                <a:gdLst>
                  <a:gd name="T0" fmla="*/ 53 w 68"/>
                  <a:gd name="T1" fmla="*/ 14 h 25"/>
                  <a:gd name="T2" fmla="*/ 44 w 68"/>
                  <a:gd name="T3" fmla="*/ 3 h 25"/>
                  <a:gd name="T4" fmla="*/ 36 w 68"/>
                  <a:gd name="T5" fmla="*/ 3 h 25"/>
                  <a:gd name="T6" fmla="*/ 34 w 68"/>
                  <a:gd name="T7" fmla="*/ 4 h 25"/>
                  <a:gd name="T8" fmla="*/ 32 w 68"/>
                  <a:gd name="T9" fmla="*/ 3 h 25"/>
                  <a:gd name="T10" fmla="*/ 24 w 68"/>
                  <a:gd name="T11" fmla="*/ 3 h 25"/>
                  <a:gd name="T12" fmla="*/ 15 w 68"/>
                  <a:gd name="T13" fmla="*/ 14 h 25"/>
                  <a:gd name="T14" fmla="*/ 0 w 68"/>
                  <a:gd name="T15" fmla="*/ 11 h 25"/>
                  <a:gd name="T16" fmla="*/ 21 w 68"/>
                  <a:gd name="T17" fmla="*/ 24 h 25"/>
                  <a:gd name="T18" fmla="*/ 34 w 68"/>
                  <a:gd name="T19" fmla="*/ 16 h 25"/>
                  <a:gd name="T20" fmla="*/ 47 w 68"/>
                  <a:gd name="T21" fmla="*/ 24 h 25"/>
                  <a:gd name="T22" fmla="*/ 68 w 68"/>
                  <a:gd name="T23" fmla="*/ 11 h 25"/>
                  <a:gd name="T24" fmla="*/ 53 w 68"/>
                  <a:gd name="T2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25">
                    <a:moveTo>
                      <a:pt x="53" y="14"/>
                    </a:moveTo>
                    <a:cubicBezTo>
                      <a:pt x="47" y="12"/>
                      <a:pt x="48" y="6"/>
                      <a:pt x="44" y="3"/>
                    </a:cubicBezTo>
                    <a:cubicBezTo>
                      <a:pt x="42" y="1"/>
                      <a:pt x="38" y="0"/>
                      <a:pt x="36" y="3"/>
                    </a:cubicBezTo>
                    <a:cubicBezTo>
                      <a:pt x="35" y="3"/>
                      <a:pt x="34" y="3"/>
                      <a:pt x="34" y="4"/>
                    </a:cubicBezTo>
                    <a:cubicBezTo>
                      <a:pt x="34" y="3"/>
                      <a:pt x="33" y="3"/>
                      <a:pt x="32" y="3"/>
                    </a:cubicBezTo>
                    <a:cubicBezTo>
                      <a:pt x="30" y="0"/>
                      <a:pt x="26" y="1"/>
                      <a:pt x="24" y="3"/>
                    </a:cubicBezTo>
                    <a:cubicBezTo>
                      <a:pt x="20" y="6"/>
                      <a:pt x="21" y="12"/>
                      <a:pt x="15" y="14"/>
                    </a:cubicBezTo>
                    <a:cubicBezTo>
                      <a:pt x="11" y="16"/>
                      <a:pt x="4" y="16"/>
                      <a:pt x="0" y="11"/>
                    </a:cubicBezTo>
                    <a:cubicBezTo>
                      <a:pt x="0" y="15"/>
                      <a:pt x="10" y="25"/>
                      <a:pt x="21" y="24"/>
                    </a:cubicBezTo>
                    <a:cubicBezTo>
                      <a:pt x="29" y="24"/>
                      <a:pt x="32" y="19"/>
                      <a:pt x="34" y="16"/>
                    </a:cubicBezTo>
                    <a:cubicBezTo>
                      <a:pt x="36" y="19"/>
                      <a:pt x="39" y="24"/>
                      <a:pt x="47" y="24"/>
                    </a:cubicBezTo>
                    <a:cubicBezTo>
                      <a:pt x="58" y="25"/>
                      <a:pt x="68" y="15"/>
                      <a:pt x="68" y="11"/>
                    </a:cubicBezTo>
                    <a:cubicBezTo>
                      <a:pt x="64" y="16"/>
                      <a:pt x="57" y="16"/>
                      <a:pt x="5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10480502" y="207492"/>
              <a:ext cx="218527" cy="219859"/>
              <a:chOff x="7127702" y="3185154"/>
              <a:chExt cx="218527" cy="219859"/>
            </a:xfrm>
            <a:grpFill/>
          </p:grpSpPr>
          <p:sp>
            <p:nvSpPr>
              <p:cNvPr id="177" name="Freeform 238"/>
              <p:cNvSpPr>
                <a:spLocks/>
              </p:cNvSpPr>
              <p:nvPr/>
            </p:nvSpPr>
            <p:spPr bwMode="auto">
              <a:xfrm>
                <a:off x="7198324" y="3326397"/>
                <a:ext cx="78617" cy="25317"/>
              </a:xfrm>
              <a:custGeom>
                <a:avLst/>
                <a:gdLst>
                  <a:gd name="T0" fmla="*/ 32 w 36"/>
                  <a:gd name="T1" fmla="*/ 2 h 12"/>
                  <a:gd name="T2" fmla="*/ 26 w 36"/>
                  <a:gd name="T3" fmla="*/ 8 h 12"/>
                  <a:gd name="T4" fmla="*/ 14 w 36"/>
                  <a:gd name="T5" fmla="*/ 8 h 12"/>
                  <a:gd name="T6" fmla="*/ 0 w 36"/>
                  <a:gd name="T7" fmla="*/ 8 h 12"/>
                  <a:gd name="T8" fmla="*/ 0 w 36"/>
                  <a:gd name="T9" fmla="*/ 12 h 12"/>
                  <a:gd name="T10" fmla="*/ 14 w 36"/>
                  <a:gd name="T11" fmla="*/ 12 h 12"/>
                  <a:gd name="T12" fmla="*/ 28 w 36"/>
                  <a:gd name="T13" fmla="*/ 12 h 12"/>
                  <a:gd name="T14" fmla="*/ 36 w 36"/>
                  <a:gd name="T15" fmla="*/ 4 h 12"/>
                  <a:gd name="T16" fmla="*/ 36 w 36"/>
                  <a:gd name="T17" fmla="*/ 0 h 12"/>
                  <a:gd name="T18" fmla="*/ 32 w 36"/>
                  <a:gd name="T19" fmla="*/ 0 h 12"/>
                  <a:gd name="T20" fmla="*/ 32 w 36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2">
                    <a:moveTo>
                      <a:pt x="32" y="2"/>
                    </a:moveTo>
                    <a:cubicBezTo>
                      <a:pt x="32" y="5"/>
                      <a:pt x="29" y="8"/>
                      <a:pt x="26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2" y="12"/>
                      <a:pt x="36" y="8"/>
                      <a:pt x="36" y="4"/>
                    </a:cubicBezTo>
                    <a:cubicBezTo>
                      <a:pt x="36" y="2"/>
                      <a:pt x="36" y="0"/>
                      <a:pt x="36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8" name="Freeform 239"/>
              <p:cNvSpPr>
                <a:spLocks noEditPoints="1"/>
              </p:cNvSpPr>
              <p:nvPr/>
            </p:nvSpPr>
            <p:spPr bwMode="auto">
              <a:xfrm>
                <a:off x="7127702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8 w 100"/>
                  <a:gd name="T13" fmla="*/ 25 h 100"/>
                  <a:gd name="T14" fmla="*/ 51 w 100"/>
                  <a:gd name="T15" fmla="*/ 27 h 100"/>
                  <a:gd name="T16" fmla="*/ 50 w 100"/>
                  <a:gd name="T17" fmla="*/ 27 h 100"/>
                  <a:gd name="T18" fmla="*/ 49 w 100"/>
                  <a:gd name="T19" fmla="*/ 27 h 100"/>
                  <a:gd name="T20" fmla="*/ 12 w 100"/>
                  <a:gd name="T21" fmla="*/ 25 h 100"/>
                  <a:gd name="T22" fmla="*/ 50 w 100"/>
                  <a:gd name="T23" fmla="*/ 4 h 100"/>
                  <a:gd name="T24" fmla="*/ 50 w 100"/>
                  <a:gd name="T25" fmla="*/ 96 h 100"/>
                  <a:gd name="T26" fmla="*/ 4 w 100"/>
                  <a:gd name="T27" fmla="*/ 50 h 100"/>
                  <a:gd name="T28" fmla="*/ 9 w 100"/>
                  <a:gd name="T29" fmla="*/ 30 h 100"/>
                  <a:gd name="T30" fmla="*/ 9 w 100"/>
                  <a:gd name="T31" fmla="*/ 30 h 100"/>
                  <a:gd name="T32" fmla="*/ 11 w 100"/>
                  <a:gd name="T33" fmla="*/ 32 h 100"/>
                  <a:gd name="T34" fmla="*/ 14 w 100"/>
                  <a:gd name="T35" fmla="*/ 40 h 100"/>
                  <a:gd name="T36" fmla="*/ 19 w 100"/>
                  <a:gd name="T37" fmla="*/ 47 h 100"/>
                  <a:gd name="T38" fmla="*/ 29 w 100"/>
                  <a:gd name="T39" fmla="*/ 48 h 100"/>
                  <a:gd name="T40" fmla="*/ 41 w 100"/>
                  <a:gd name="T41" fmla="*/ 46 h 100"/>
                  <a:gd name="T42" fmla="*/ 46 w 100"/>
                  <a:gd name="T43" fmla="*/ 40 h 100"/>
                  <a:gd name="T44" fmla="*/ 49 w 100"/>
                  <a:gd name="T45" fmla="*/ 33 h 100"/>
                  <a:gd name="T46" fmla="*/ 50 w 100"/>
                  <a:gd name="T47" fmla="*/ 32 h 100"/>
                  <a:gd name="T48" fmla="*/ 51 w 100"/>
                  <a:gd name="T49" fmla="*/ 33 h 100"/>
                  <a:gd name="T50" fmla="*/ 54 w 100"/>
                  <a:gd name="T51" fmla="*/ 40 h 100"/>
                  <a:gd name="T52" fmla="*/ 59 w 100"/>
                  <a:gd name="T53" fmla="*/ 46 h 100"/>
                  <a:gd name="T54" fmla="*/ 71 w 100"/>
                  <a:gd name="T55" fmla="*/ 48 h 100"/>
                  <a:gd name="T56" fmla="*/ 81 w 100"/>
                  <a:gd name="T57" fmla="*/ 47 h 100"/>
                  <a:gd name="T58" fmla="*/ 86 w 100"/>
                  <a:gd name="T59" fmla="*/ 40 h 100"/>
                  <a:gd name="T60" fmla="*/ 89 w 100"/>
                  <a:gd name="T61" fmla="*/ 32 h 100"/>
                  <a:gd name="T62" fmla="*/ 91 w 100"/>
                  <a:gd name="T63" fmla="*/ 30 h 100"/>
                  <a:gd name="T64" fmla="*/ 91 w 100"/>
                  <a:gd name="T65" fmla="*/ 30 h 100"/>
                  <a:gd name="T66" fmla="*/ 96 w 100"/>
                  <a:gd name="T67" fmla="*/ 50 h 100"/>
                  <a:gd name="T68" fmla="*/ 50 w 100"/>
                  <a:gd name="T6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8" y="25"/>
                    </a:cubicBezTo>
                    <a:cubicBezTo>
                      <a:pt x="79" y="24"/>
                      <a:pt x="63" y="24"/>
                      <a:pt x="51" y="27"/>
                    </a:cubicBezTo>
                    <a:cubicBezTo>
                      <a:pt x="51" y="27"/>
                      <a:pt x="50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37" y="24"/>
                      <a:pt x="21" y="24"/>
                      <a:pt x="12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3"/>
                      <a:pt x="6" y="36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2" y="34"/>
                      <a:pt x="14" y="40"/>
                    </a:cubicBezTo>
                    <a:cubicBezTo>
                      <a:pt x="15" y="46"/>
                      <a:pt x="19" y="47"/>
                      <a:pt x="19" y="47"/>
                    </a:cubicBezTo>
                    <a:cubicBezTo>
                      <a:pt x="19" y="47"/>
                      <a:pt x="24" y="48"/>
                      <a:pt x="29" y="48"/>
                    </a:cubicBezTo>
                    <a:cubicBezTo>
                      <a:pt x="34" y="48"/>
                      <a:pt x="38" y="48"/>
                      <a:pt x="41" y="46"/>
                    </a:cubicBezTo>
                    <a:cubicBezTo>
                      <a:pt x="44" y="45"/>
                      <a:pt x="46" y="40"/>
                      <a:pt x="46" y="40"/>
                    </a:cubicBezTo>
                    <a:cubicBezTo>
                      <a:pt x="46" y="40"/>
                      <a:pt x="48" y="36"/>
                      <a:pt x="49" y="33"/>
                    </a:cubicBezTo>
                    <a:cubicBezTo>
                      <a:pt x="49" y="32"/>
                      <a:pt x="49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2" y="36"/>
                      <a:pt x="54" y="40"/>
                      <a:pt x="54" y="40"/>
                    </a:cubicBezTo>
                    <a:cubicBezTo>
                      <a:pt x="54" y="40"/>
                      <a:pt x="56" y="45"/>
                      <a:pt x="59" y="46"/>
                    </a:cubicBezTo>
                    <a:cubicBezTo>
                      <a:pt x="63" y="48"/>
                      <a:pt x="66" y="48"/>
                      <a:pt x="71" y="48"/>
                    </a:cubicBezTo>
                    <a:cubicBezTo>
                      <a:pt x="76" y="48"/>
                      <a:pt x="81" y="47"/>
                      <a:pt x="81" y="47"/>
                    </a:cubicBezTo>
                    <a:cubicBezTo>
                      <a:pt x="81" y="47"/>
                      <a:pt x="85" y="46"/>
                      <a:pt x="86" y="40"/>
                    </a:cubicBezTo>
                    <a:cubicBezTo>
                      <a:pt x="88" y="34"/>
                      <a:pt x="89" y="32"/>
                      <a:pt x="89" y="32"/>
                    </a:cubicBezTo>
                    <a:cubicBezTo>
                      <a:pt x="89" y="32"/>
                      <a:pt x="89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4" y="36"/>
                      <a:pt x="96" y="43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10666781" y="1478614"/>
              <a:ext cx="218527" cy="219859"/>
              <a:chOff x="3929743" y="2650828"/>
              <a:chExt cx="218527" cy="219859"/>
            </a:xfrm>
            <a:grpFill/>
          </p:grpSpPr>
          <p:sp>
            <p:nvSpPr>
              <p:cNvPr id="173" name="Freeform 150"/>
              <p:cNvSpPr>
                <a:spLocks noEditPoints="1"/>
              </p:cNvSpPr>
              <p:nvPr/>
            </p:nvSpPr>
            <p:spPr bwMode="auto">
              <a:xfrm>
                <a:off x="3991038" y="2782744"/>
                <a:ext cx="95939" cy="61294"/>
              </a:xfrm>
              <a:custGeom>
                <a:avLst/>
                <a:gdLst>
                  <a:gd name="T0" fmla="*/ 0 w 44"/>
                  <a:gd name="T1" fmla="*/ 4 h 28"/>
                  <a:gd name="T2" fmla="*/ 8 w 44"/>
                  <a:gd name="T3" fmla="*/ 4 h 28"/>
                  <a:gd name="T4" fmla="*/ 8 w 44"/>
                  <a:gd name="T5" fmla="*/ 14 h 28"/>
                  <a:gd name="T6" fmla="*/ 22 w 44"/>
                  <a:gd name="T7" fmla="*/ 28 h 28"/>
                  <a:gd name="T8" fmla="*/ 36 w 44"/>
                  <a:gd name="T9" fmla="*/ 14 h 28"/>
                  <a:gd name="T10" fmla="*/ 36 w 44"/>
                  <a:gd name="T11" fmla="*/ 4 h 28"/>
                  <a:gd name="T12" fmla="*/ 44 w 44"/>
                  <a:gd name="T13" fmla="*/ 4 h 28"/>
                  <a:gd name="T14" fmla="*/ 44 w 44"/>
                  <a:gd name="T15" fmla="*/ 0 h 28"/>
                  <a:gd name="T16" fmla="*/ 0 w 44"/>
                  <a:gd name="T17" fmla="*/ 0 h 28"/>
                  <a:gd name="T18" fmla="*/ 0 w 44"/>
                  <a:gd name="T19" fmla="*/ 4 h 28"/>
                  <a:gd name="T20" fmla="*/ 12 w 44"/>
                  <a:gd name="T21" fmla="*/ 4 h 28"/>
                  <a:gd name="T22" fmla="*/ 32 w 44"/>
                  <a:gd name="T23" fmla="*/ 4 h 28"/>
                  <a:gd name="T24" fmla="*/ 32 w 44"/>
                  <a:gd name="T25" fmla="*/ 14 h 28"/>
                  <a:gd name="T26" fmla="*/ 22 w 44"/>
                  <a:gd name="T27" fmla="*/ 24 h 28"/>
                  <a:gd name="T28" fmla="*/ 12 w 44"/>
                  <a:gd name="T29" fmla="*/ 14 h 28"/>
                  <a:gd name="T30" fmla="*/ 12 w 44"/>
                  <a:gd name="T31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28">
                    <a:moveTo>
                      <a:pt x="0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2"/>
                      <a:pt x="14" y="28"/>
                      <a:pt x="22" y="28"/>
                    </a:cubicBezTo>
                    <a:cubicBezTo>
                      <a:pt x="30" y="28"/>
                      <a:pt x="36" y="22"/>
                      <a:pt x="36" y="1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  <a:moveTo>
                      <a:pt x="12" y="4"/>
                    </a:moveTo>
                    <a:cubicBezTo>
                      <a:pt x="32" y="4"/>
                      <a:pt x="32" y="4"/>
                      <a:pt x="32" y="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20"/>
                      <a:pt x="28" y="24"/>
                      <a:pt x="22" y="24"/>
                    </a:cubicBezTo>
                    <a:cubicBezTo>
                      <a:pt x="16" y="24"/>
                      <a:pt x="12" y="20"/>
                      <a:pt x="12" y="14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4" name="Rectangle 151"/>
              <p:cNvSpPr>
                <a:spLocks noChangeArrowheads="1"/>
              </p:cNvSpPr>
              <p:nvPr/>
            </p:nvSpPr>
            <p:spPr bwMode="auto">
              <a:xfrm>
                <a:off x="3991038" y="2729444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5" name="Oval 152"/>
              <p:cNvSpPr>
                <a:spLocks noChangeArrowheads="1"/>
              </p:cNvSpPr>
              <p:nvPr/>
            </p:nvSpPr>
            <p:spPr bwMode="auto">
              <a:xfrm>
                <a:off x="4069654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6" name="Freeform 153"/>
              <p:cNvSpPr>
                <a:spLocks noEditPoints="1"/>
              </p:cNvSpPr>
              <p:nvPr/>
            </p:nvSpPr>
            <p:spPr bwMode="auto">
              <a:xfrm>
                <a:off x="3929743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11720135" y="195770"/>
              <a:ext cx="218527" cy="219859"/>
              <a:chOff x="3396750" y="3185154"/>
              <a:chExt cx="218527" cy="219859"/>
            </a:xfrm>
            <a:grpFill/>
          </p:grpSpPr>
          <p:sp>
            <p:nvSpPr>
              <p:cNvPr id="169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0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1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2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11534193" y="6376915"/>
              <a:ext cx="218527" cy="218527"/>
              <a:chOff x="1264778" y="1582176"/>
              <a:chExt cx="218527" cy="218527"/>
            </a:xfrm>
            <a:grpFill/>
          </p:grpSpPr>
          <p:sp>
            <p:nvSpPr>
              <p:cNvPr id="163" name="Freeform 5"/>
              <p:cNvSpPr>
                <a:spLocks noEditPoints="1"/>
              </p:cNvSpPr>
              <p:nvPr/>
            </p:nvSpPr>
            <p:spPr bwMode="auto">
              <a:xfrm>
                <a:off x="1307417" y="1634143"/>
                <a:ext cx="53299" cy="53299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0 h 24"/>
                  <a:gd name="T4" fmla="*/ 0 w 24"/>
                  <a:gd name="T5" fmla="*/ 12 h 24"/>
                  <a:gd name="T6" fmla="*/ 12 w 24"/>
                  <a:gd name="T7" fmla="*/ 24 h 24"/>
                  <a:gd name="T8" fmla="*/ 24 w 24"/>
                  <a:gd name="T9" fmla="*/ 12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" name="Rectangle 6"/>
              <p:cNvSpPr>
                <a:spLocks noChangeArrowheads="1"/>
              </p:cNvSpPr>
              <p:nvPr/>
            </p:nvSpPr>
            <p:spPr bwMode="auto">
              <a:xfrm>
                <a:off x="1351390" y="1731414"/>
                <a:ext cx="43972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5" name="Oval 7"/>
              <p:cNvSpPr>
                <a:spLocks noChangeArrowheads="1"/>
              </p:cNvSpPr>
              <p:nvPr/>
            </p:nvSpPr>
            <p:spPr bwMode="auto">
              <a:xfrm>
                <a:off x="1326072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6" name="Oval 8"/>
              <p:cNvSpPr>
                <a:spLocks noChangeArrowheads="1"/>
              </p:cNvSpPr>
              <p:nvPr/>
            </p:nvSpPr>
            <p:spPr bwMode="auto">
              <a:xfrm>
                <a:off x="1404689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7" name="Freeform 9"/>
              <p:cNvSpPr>
                <a:spLocks noEditPoints="1"/>
              </p:cNvSpPr>
              <p:nvPr/>
            </p:nvSpPr>
            <p:spPr bwMode="auto">
              <a:xfrm>
                <a:off x="1264778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8" name="Freeform 10"/>
              <p:cNvSpPr>
                <a:spLocks noEditPoints="1"/>
              </p:cNvSpPr>
              <p:nvPr/>
            </p:nvSpPr>
            <p:spPr bwMode="auto">
              <a:xfrm>
                <a:off x="1386034" y="1634143"/>
                <a:ext cx="53299" cy="53299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2 h 24"/>
                  <a:gd name="T4" fmla="*/ 12 w 24"/>
                  <a:gd name="T5" fmla="*/ 24 h 24"/>
                  <a:gd name="T6" fmla="*/ 24 w 24"/>
                  <a:gd name="T7" fmla="*/ 12 h 24"/>
                  <a:gd name="T8" fmla="*/ 12 w 24"/>
                  <a:gd name="T9" fmla="*/ 0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838688" y="6491061"/>
              <a:ext cx="218527" cy="219859"/>
              <a:chOff x="3396750" y="3185154"/>
              <a:chExt cx="218527" cy="219859"/>
            </a:xfrm>
            <a:grpFill/>
          </p:grpSpPr>
          <p:sp>
            <p:nvSpPr>
              <p:cNvPr id="159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0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1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2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5166934" y="266108"/>
              <a:ext cx="218527" cy="219859"/>
              <a:chOff x="3396750" y="3185154"/>
              <a:chExt cx="218527" cy="219859"/>
            </a:xfrm>
            <a:grpFill/>
          </p:grpSpPr>
          <p:sp>
            <p:nvSpPr>
              <p:cNvPr id="155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6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7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8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295825" y="4072051"/>
              <a:ext cx="218527" cy="218527"/>
              <a:chOff x="7127702" y="2116502"/>
              <a:chExt cx="218527" cy="218527"/>
            </a:xfrm>
            <a:grpFill/>
          </p:grpSpPr>
          <p:sp>
            <p:nvSpPr>
              <p:cNvPr id="149" name="Freeform 114"/>
              <p:cNvSpPr>
                <a:spLocks/>
              </p:cNvSpPr>
              <p:nvPr/>
            </p:nvSpPr>
            <p:spPr bwMode="auto">
              <a:xfrm>
                <a:off x="7198324" y="2256413"/>
                <a:ext cx="78617" cy="26650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0" name="Freeform 115"/>
              <p:cNvSpPr>
                <a:spLocks/>
              </p:cNvSpPr>
              <p:nvPr/>
            </p:nvSpPr>
            <p:spPr bwMode="auto">
              <a:xfrm>
                <a:off x="7250290" y="2168469"/>
                <a:ext cx="34645" cy="26650"/>
              </a:xfrm>
              <a:custGeom>
                <a:avLst/>
                <a:gdLst>
                  <a:gd name="T0" fmla="*/ 26 w 26"/>
                  <a:gd name="T1" fmla="*/ 5 h 20"/>
                  <a:gd name="T2" fmla="*/ 23 w 26"/>
                  <a:gd name="T3" fmla="*/ 0 h 20"/>
                  <a:gd name="T4" fmla="*/ 0 w 26"/>
                  <a:gd name="T5" fmla="*/ 15 h 20"/>
                  <a:gd name="T6" fmla="*/ 3 w 26"/>
                  <a:gd name="T7" fmla="*/ 20 h 20"/>
                  <a:gd name="T8" fmla="*/ 26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5"/>
                    </a:moveTo>
                    <a:lnTo>
                      <a:pt x="23" y="0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1" name="Freeform 116"/>
              <p:cNvSpPr>
                <a:spLocks/>
              </p:cNvSpPr>
              <p:nvPr/>
            </p:nvSpPr>
            <p:spPr bwMode="auto">
              <a:xfrm>
                <a:off x="7188996" y="2168469"/>
                <a:ext cx="34645" cy="26650"/>
              </a:xfrm>
              <a:custGeom>
                <a:avLst/>
                <a:gdLst>
                  <a:gd name="T0" fmla="*/ 26 w 26"/>
                  <a:gd name="T1" fmla="*/ 15 h 20"/>
                  <a:gd name="T2" fmla="*/ 3 w 26"/>
                  <a:gd name="T3" fmla="*/ 0 h 20"/>
                  <a:gd name="T4" fmla="*/ 0 w 26"/>
                  <a:gd name="T5" fmla="*/ 5 h 20"/>
                  <a:gd name="T6" fmla="*/ 23 w 26"/>
                  <a:gd name="T7" fmla="*/ 20 h 20"/>
                  <a:gd name="T8" fmla="*/ 26 w 26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15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20"/>
                    </a:ln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2" name="Oval 117"/>
              <p:cNvSpPr>
                <a:spLocks noChangeArrowheads="1"/>
              </p:cNvSpPr>
              <p:nvPr/>
            </p:nvSpPr>
            <p:spPr bwMode="auto">
              <a:xfrm>
                <a:off x="7188996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3" name="Oval 118"/>
              <p:cNvSpPr>
                <a:spLocks noChangeArrowheads="1"/>
              </p:cNvSpPr>
              <p:nvPr/>
            </p:nvSpPr>
            <p:spPr bwMode="auto">
              <a:xfrm>
                <a:off x="7267613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4" name="Freeform 119"/>
              <p:cNvSpPr>
                <a:spLocks noEditPoints="1"/>
              </p:cNvSpPr>
              <p:nvPr/>
            </p:nvSpPr>
            <p:spPr bwMode="auto">
              <a:xfrm>
                <a:off x="7127702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5729642" y="3419615"/>
              <a:ext cx="218527" cy="219859"/>
              <a:chOff x="3396750" y="3185154"/>
              <a:chExt cx="218527" cy="219859"/>
            </a:xfrm>
            <a:grpFill/>
          </p:grpSpPr>
          <p:sp>
            <p:nvSpPr>
              <p:cNvPr id="145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6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7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8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5" name="Freeform 114"/>
            <p:cNvSpPr>
              <a:spLocks noEditPoints="1"/>
            </p:cNvSpPr>
            <p:nvPr/>
          </p:nvSpPr>
          <p:spPr bwMode="auto">
            <a:xfrm>
              <a:off x="7744559" y="5866193"/>
              <a:ext cx="300038" cy="271462"/>
            </a:xfrm>
            <a:custGeom>
              <a:avLst/>
              <a:gdLst>
                <a:gd name="T0" fmla="*/ 64 w 124"/>
                <a:gd name="T1" fmla="*/ 8 h 112"/>
                <a:gd name="T2" fmla="*/ 64 w 124"/>
                <a:gd name="T3" fmla="*/ 2 h 112"/>
                <a:gd name="T4" fmla="*/ 62 w 124"/>
                <a:gd name="T5" fmla="*/ 0 h 112"/>
                <a:gd name="T6" fmla="*/ 60 w 124"/>
                <a:gd name="T7" fmla="*/ 2 h 112"/>
                <a:gd name="T8" fmla="*/ 60 w 124"/>
                <a:gd name="T9" fmla="*/ 8 h 112"/>
                <a:gd name="T10" fmla="*/ 0 w 124"/>
                <a:gd name="T11" fmla="*/ 48 h 112"/>
                <a:gd name="T12" fmla="*/ 10 w 124"/>
                <a:gd name="T13" fmla="*/ 40 h 112"/>
                <a:gd name="T14" fmla="*/ 20 w 124"/>
                <a:gd name="T15" fmla="*/ 48 h 112"/>
                <a:gd name="T16" fmla="*/ 30 w 124"/>
                <a:gd name="T17" fmla="*/ 40 h 112"/>
                <a:gd name="T18" fmla="*/ 40 w 124"/>
                <a:gd name="T19" fmla="*/ 48 h 112"/>
                <a:gd name="T20" fmla="*/ 50 w 124"/>
                <a:gd name="T21" fmla="*/ 40 h 112"/>
                <a:gd name="T22" fmla="*/ 60 w 124"/>
                <a:gd name="T23" fmla="*/ 48 h 112"/>
                <a:gd name="T24" fmla="*/ 60 w 124"/>
                <a:gd name="T25" fmla="*/ 92 h 112"/>
                <a:gd name="T26" fmla="*/ 60 w 124"/>
                <a:gd name="T27" fmla="*/ 104 h 112"/>
                <a:gd name="T28" fmla="*/ 56 w 124"/>
                <a:gd name="T29" fmla="*/ 108 h 112"/>
                <a:gd name="T30" fmla="*/ 52 w 124"/>
                <a:gd name="T31" fmla="*/ 104 h 112"/>
                <a:gd name="T32" fmla="*/ 52 w 124"/>
                <a:gd name="T33" fmla="*/ 100 h 112"/>
                <a:gd name="T34" fmla="*/ 52 w 124"/>
                <a:gd name="T35" fmla="*/ 98 h 112"/>
                <a:gd name="T36" fmla="*/ 50 w 124"/>
                <a:gd name="T37" fmla="*/ 96 h 112"/>
                <a:gd name="T38" fmla="*/ 48 w 124"/>
                <a:gd name="T39" fmla="*/ 98 h 112"/>
                <a:gd name="T40" fmla="*/ 48 w 124"/>
                <a:gd name="T41" fmla="*/ 101 h 112"/>
                <a:gd name="T42" fmla="*/ 48 w 124"/>
                <a:gd name="T43" fmla="*/ 104 h 112"/>
                <a:gd name="T44" fmla="*/ 56 w 124"/>
                <a:gd name="T45" fmla="*/ 112 h 112"/>
                <a:gd name="T46" fmla="*/ 64 w 124"/>
                <a:gd name="T47" fmla="*/ 104 h 112"/>
                <a:gd name="T48" fmla="*/ 64 w 124"/>
                <a:gd name="T49" fmla="*/ 98 h 112"/>
                <a:gd name="T50" fmla="*/ 64 w 124"/>
                <a:gd name="T51" fmla="*/ 48 h 112"/>
                <a:gd name="T52" fmla="*/ 74 w 124"/>
                <a:gd name="T53" fmla="*/ 40 h 112"/>
                <a:gd name="T54" fmla="*/ 84 w 124"/>
                <a:gd name="T55" fmla="*/ 48 h 112"/>
                <a:gd name="T56" fmla="*/ 94 w 124"/>
                <a:gd name="T57" fmla="*/ 40 h 112"/>
                <a:gd name="T58" fmla="*/ 104 w 124"/>
                <a:gd name="T59" fmla="*/ 48 h 112"/>
                <a:gd name="T60" fmla="*/ 114 w 124"/>
                <a:gd name="T61" fmla="*/ 40 h 112"/>
                <a:gd name="T62" fmla="*/ 124 w 124"/>
                <a:gd name="T63" fmla="*/ 48 h 112"/>
                <a:gd name="T64" fmla="*/ 64 w 124"/>
                <a:gd name="T65" fmla="*/ 8 h 112"/>
                <a:gd name="T66" fmla="*/ 17 w 124"/>
                <a:gd name="T67" fmla="*/ 38 h 112"/>
                <a:gd name="T68" fmla="*/ 10 w 124"/>
                <a:gd name="T69" fmla="*/ 36 h 112"/>
                <a:gd name="T70" fmla="*/ 7 w 124"/>
                <a:gd name="T71" fmla="*/ 36 h 112"/>
                <a:gd name="T72" fmla="*/ 33 w 124"/>
                <a:gd name="T73" fmla="*/ 17 h 112"/>
                <a:gd name="T74" fmla="*/ 17 w 124"/>
                <a:gd name="T75" fmla="*/ 38 h 112"/>
                <a:gd name="T76" fmla="*/ 37 w 124"/>
                <a:gd name="T77" fmla="*/ 38 h 112"/>
                <a:gd name="T78" fmla="*/ 30 w 124"/>
                <a:gd name="T79" fmla="*/ 36 h 112"/>
                <a:gd name="T80" fmla="*/ 21 w 124"/>
                <a:gd name="T81" fmla="*/ 38 h 112"/>
                <a:gd name="T82" fmla="*/ 48 w 124"/>
                <a:gd name="T83" fmla="*/ 14 h 112"/>
                <a:gd name="T84" fmla="*/ 37 w 124"/>
                <a:gd name="T85" fmla="*/ 38 h 112"/>
                <a:gd name="T86" fmla="*/ 60 w 124"/>
                <a:gd name="T87" fmla="*/ 40 h 112"/>
                <a:gd name="T88" fmla="*/ 50 w 124"/>
                <a:gd name="T89" fmla="*/ 36 h 112"/>
                <a:gd name="T90" fmla="*/ 41 w 124"/>
                <a:gd name="T91" fmla="*/ 39 h 112"/>
                <a:gd name="T92" fmla="*/ 60 w 124"/>
                <a:gd name="T93" fmla="*/ 12 h 112"/>
                <a:gd name="T94" fmla="*/ 60 w 124"/>
                <a:gd name="T95" fmla="*/ 40 h 112"/>
                <a:gd name="T96" fmla="*/ 74 w 124"/>
                <a:gd name="T97" fmla="*/ 36 h 112"/>
                <a:gd name="T98" fmla="*/ 64 w 124"/>
                <a:gd name="T99" fmla="*/ 40 h 112"/>
                <a:gd name="T100" fmla="*/ 64 w 124"/>
                <a:gd name="T101" fmla="*/ 12 h 112"/>
                <a:gd name="T102" fmla="*/ 83 w 124"/>
                <a:gd name="T103" fmla="*/ 39 h 112"/>
                <a:gd name="T104" fmla="*/ 74 w 124"/>
                <a:gd name="T105" fmla="*/ 36 h 112"/>
                <a:gd name="T106" fmla="*/ 94 w 124"/>
                <a:gd name="T107" fmla="*/ 36 h 112"/>
                <a:gd name="T108" fmla="*/ 87 w 124"/>
                <a:gd name="T109" fmla="*/ 38 h 112"/>
                <a:gd name="T110" fmla="*/ 75 w 124"/>
                <a:gd name="T111" fmla="*/ 14 h 112"/>
                <a:gd name="T112" fmla="*/ 102 w 124"/>
                <a:gd name="T113" fmla="*/ 38 h 112"/>
                <a:gd name="T114" fmla="*/ 94 w 124"/>
                <a:gd name="T115" fmla="*/ 36 h 112"/>
                <a:gd name="T116" fmla="*/ 114 w 124"/>
                <a:gd name="T117" fmla="*/ 36 h 112"/>
                <a:gd name="T118" fmla="*/ 106 w 124"/>
                <a:gd name="T119" fmla="*/ 38 h 112"/>
                <a:gd name="T120" fmla="*/ 90 w 124"/>
                <a:gd name="T121" fmla="*/ 17 h 112"/>
                <a:gd name="T122" fmla="*/ 117 w 124"/>
                <a:gd name="T123" fmla="*/ 36 h 112"/>
                <a:gd name="T124" fmla="*/ 114 w 124"/>
                <a:gd name="T125" fmla="*/ 3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" h="112">
                  <a:moveTo>
                    <a:pt x="64" y="8"/>
                  </a:moveTo>
                  <a:cubicBezTo>
                    <a:pt x="64" y="2"/>
                    <a:pt x="64" y="2"/>
                    <a:pt x="64" y="2"/>
                  </a:cubicBezTo>
                  <a:cubicBezTo>
                    <a:pt x="64" y="1"/>
                    <a:pt x="63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28" y="9"/>
                    <a:pt x="0" y="26"/>
                    <a:pt x="0" y="48"/>
                  </a:cubicBezTo>
                  <a:cubicBezTo>
                    <a:pt x="0" y="44"/>
                    <a:pt x="4" y="40"/>
                    <a:pt x="10" y="40"/>
                  </a:cubicBezTo>
                  <a:cubicBezTo>
                    <a:pt x="15" y="40"/>
                    <a:pt x="20" y="44"/>
                    <a:pt x="20" y="48"/>
                  </a:cubicBezTo>
                  <a:cubicBezTo>
                    <a:pt x="20" y="44"/>
                    <a:pt x="24" y="40"/>
                    <a:pt x="30" y="40"/>
                  </a:cubicBezTo>
                  <a:cubicBezTo>
                    <a:pt x="35" y="40"/>
                    <a:pt x="40" y="44"/>
                    <a:pt x="40" y="48"/>
                  </a:cubicBezTo>
                  <a:cubicBezTo>
                    <a:pt x="40" y="44"/>
                    <a:pt x="44" y="40"/>
                    <a:pt x="50" y="40"/>
                  </a:cubicBezTo>
                  <a:cubicBezTo>
                    <a:pt x="55" y="40"/>
                    <a:pt x="60" y="44"/>
                    <a:pt x="60" y="48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58" y="108"/>
                    <a:pt x="56" y="108"/>
                  </a:cubicBezTo>
                  <a:cubicBezTo>
                    <a:pt x="54" y="108"/>
                    <a:pt x="52" y="106"/>
                    <a:pt x="52" y="104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2" y="97"/>
                    <a:pt x="51" y="96"/>
                    <a:pt x="50" y="96"/>
                  </a:cubicBezTo>
                  <a:cubicBezTo>
                    <a:pt x="49" y="96"/>
                    <a:pt x="48" y="97"/>
                    <a:pt x="48" y="98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8"/>
                    <a:pt x="52" y="112"/>
                    <a:pt x="56" y="112"/>
                  </a:cubicBezTo>
                  <a:cubicBezTo>
                    <a:pt x="60" y="112"/>
                    <a:pt x="64" y="108"/>
                    <a:pt x="64" y="104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4"/>
                    <a:pt x="68" y="40"/>
                    <a:pt x="74" y="40"/>
                  </a:cubicBezTo>
                  <a:cubicBezTo>
                    <a:pt x="79" y="40"/>
                    <a:pt x="84" y="44"/>
                    <a:pt x="84" y="48"/>
                  </a:cubicBezTo>
                  <a:cubicBezTo>
                    <a:pt x="84" y="44"/>
                    <a:pt x="88" y="40"/>
                    <a:pt x="94" y="40"/>
                  </a:cubicBezTo>
                  <a:cubicBezTo>
                    <a:pt x="99" y="40"/>
                    <a:pt x="104" y="44"/>
                    <a:pt x="104" y="48"/>
                  </a:cubicBezTo>
                  <a:cubicBezTo>
                    <a:pt x="104" y="44"/>
                    <a:pt x="108" y="40"/>
                    <a:pt x="114" y="40"/>
                  </a:cubicBezTo>
                  <a:cubicBezTo>
                    <a:pt x="119" y="40"/>
                    <a:pt x="124" y="44"/>
                    <a:pt x="124" y="48"/>
                  </a:cubicBezTo>
                  <a:cubicBezTo>
                    <a:pt x="124" y="26"/>
                    <a:pt x="96" y="9"/>
                    <a:pt x="64" y="8"/>
                  </a:cubicBezTo>
                  <a:close/>
                  <a:moveTo>
                    <a:pt x="17" y="38"/>
                  </a:moveTo>
                  <a:cubicBezTo>
                    <a:pt x="15" y="37"/>
                    <a:pt x="13" y="36"/>
                    <a:pt x="10" y="36"/>
                  </a:cubicBezTo>
                  <a:cubicBezTo>
                    <a:pt x="9" y="36"/>
                    <a:pt x="8" y="36"/>
                    <a:pt x="7" y="36"/>
                  </a:cubicBezTo>
                  <a:cubicBezTo>
                    <a:pt x="12" y="28"/>
                    <a:pt x="21" y="21"/>
                    <a:pt x="33" y="17"/>
                  </a:cubicBezTo>
                  <a:cubicBezTo>
                    <a:pt x="26" y="22"/>
                    <a:pt x="20" y="29"/>
                    <a:pt x="17" y="38"/>
                  </a:cubicBezTo>
                  <a:close/>
                  <a:moveTo>
                    <a:pt x="37" y="38"/>
                  </a:moveTo>
                  <a:cubicBezTo>
                    <a:pt x="35" y="37"/>
                    <a:pt x="32" y="36"/>
                    <a:pt x="30" y="36"/>
                  </a:cubicBezTo>
                  <a:cubicBezTo>
                    <a:pt x="27" y="36"/>
                    <a:pt x="24" y="37"/>
                    <a:pt x="21" y="38"/>
                  </a:cubicBezTo>
                  <a:cubicBezTo>
                    <a:pt x="25" y="27"/>
                    <a:pt x="35" y="18"/>
                    <a:pt x="48" y="14"/>
                  </a:cubicBezTo>
                  <a:cubicBezTo>
                    <a:pt x="43" y="19"/>
                    <a:pt x="38" y="28"/>
                    <a:pt x="37" y="38"/>
                  </a:cubicBezTo>
                  <a:close/>
                  <a:moveTo>
                    <a:pt x="60" y="40"/>
                  </a:moveTo>
                  <a:cubicBezTo>
                    <a:pt x="56" y="37"/>
                    <a:pt x="54" y="36"/>
                    <a:pt x="50" y="36"/>
                  </a:cubicBezTo>
                  <a:cubicBezTo>
                    <a:pt x="46" y="36"/>
                    <a:pt x="43" y="37"/>
                    <a:pt x="41" y="39"/>
                  </a:cubicBezTo>
                  <a:cubicBezTo>
                    <a:pt x="43" y="25"/>
                    <a:pt x="52" y="14"/>
                    <a:pt x="60" y="12"/>
                  </a:cubicBezTo>
                  <a:lnTo>
                    <a:pt x="60" y="40"/>
                  </a:lnTo>
                  <a:close/>
                  <a:moveTo>
                    <a:pt x="74" y="36"/>
                  </a:moveTo>
                  <a:cubicBezTo>
                    <a:pt x="70" y="36"/>
                    <a:pt x="68" y="37"/>
                    <a:pt x="64" y="40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72" y="14"/>
                    <a:pt x="81" y="25"/>
                    <a:pt x="83" y="39"/>
                  </a:cubicBezTo>
                  <a:cubicBezTo>
                    <a:pt x="81" y="37"/>
                    <a:pt x="77" y="36"/>
                    <a:pt x="74" y="36"/>
                  </a:cubicBezTo>
                  <a:close/>
                  <a:moveTo>
                    <a:pt x="94" y="36"/>
                  </a:moveTo>
                  <a:cubicBezTo>
                    <a:pt x="91" y="36"/>
                    <a:pt x="89" y="37"/>
                    <a:pt x="87" y="38"/>
                  </a:cubicBezTo>
                  <a:cubicBezTo>
                    <a:pt x="85" y="28"/>
                    <a:pt x="81" y="19"/>
                    <a:pt x="75" y="14"/>
                  </a:cubicBezTo>
                  <a:cubicBezTo>
                    <a:pt x="88" y="18"/>
                    <a:pt x="99" y="27"/>
                    <a:pt x="102" y="38"/>
                  </a:cubicBezTo>
                  <a:cubicBezTo>
                    <a:pt x="100" y="37"/>
                    <a:pt x="97" y="36"/>
                    <a:pt x="94" y="36"/>
                  </a:cubicBezTo>
                  <a:close/>
                  <a:moveTo>
                    <a:pt x="114" y="36"/>
                  </a:moveTo>
                  <a:cubicBezTo>
                    <a:pt x="111" y="36"/>
                    <a:pt x="108" y="37"/>
                    <a:pt x="106" y="38"/>
                  </a:cubicBezTo>
                  <a:cubicBezTo>
                    <a:pt x="104" y="29"/>
                    <a:pt x="98" y="22"/>
                    <a:pt x="90" y="17"/>
                  </a:cubicBezTo>
                  <a:cubicBezTo>
                    <a:pt x="103" y="21"/>
                    <a:pt x="112" y="28"/>
                    <a:pt x="117" y="36"/>
                  </a:cubicBezTo>
                  <a:cubicBezTo>
                    <a:pt x="116" y="36"/>
                    <a:pt x="115" y="36"/>
                    <a:pt x="11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Freeform 115"/>
            <p:cNvSpPr>
              <a:spLocks noEditPoints="1"/>
            </p:cNvSpPr>
            <p:nvPr/>
          </p:nvSpPr>
          <p:spPr bwMode="auto">
            <a:xfrm>
              <a:off x="470756" y="4536601"/>
              <a:ext cx="290513" cy="90487"/>
            </a:xfrm>
            <a:custGeom>
              <a:avLst/>
              <a:gdLst>
                <a:gd name="T0" fmla="*/ 64 w 120"/>
                <a:gd name="T1" fmla="*/ 5 h 37"/>
                <a:gd name="T2" fmla="*/ 1 w 120"/>
                <a:gd name="T3" fmla="*/ 3 h 37"/>
                <a:gd name="T4" fmla="*/ 5 w 120"/>
                <a:gd name="T5" fmla="*/ 14 h 37"/>
                <a:gd name="T6" fmla="*/ 15 w 120"/>
                <a:gd name="T7" fmla="*/ 35 h 37"/>
                <a:gd name="T8" fmla="*/ 45 w 120"/>
                <a:gd name="T9" fmla="*/ 34 h 37"/>
                <a:gd name="T10" fmla="*/ 56 w 120"/>
                <a:gd name="T11" fmla="*/ 14 h 37"/>
                <a:gd name="T12" fmla="*/ 68 w 120"/>
                <a:gd name="T13" fmla="*/ 25 h 37"/>
                <a:gd name="T14" fmla="*/ 91 w 120"/>
                <a:gd name="T15" fmla="*/ 37 h 37"/>
                <a:gd name="T16" fmla="*/ 112 w 120"/>
                <a:gd name="T17" fmla="*/ 25 h 37"/>
                <a:gd name="T18" fmla="*/ 119 w 120"/>
                <a:gd name="T19" fmla="*/ 10 h 37"/>
                <a:gd name="T20" fmla="*/ 11 w 120"/>
                <a:gd name="T21" fmla="*/ 7 h 37"/>
                <a:gd name="T22" fmla="*/ 48 w 120"/>
                <a:gd name="T23" fmla="*/ 8 h 37"/>
                <a:gd name="T24" fmla="*/ 9 w 120"/>
                <a:gd name="T25" fmla="*/ 9 h 37"/>
                <a:gd name="T26" fmla="*/ 44 w 120"/>
                <a:gd name="T27" fmla="*/ 29 h 37"/>
                <a:gd name="T28" fmla="*/ 17 w 120"/>
                <a:gd name="T29" fmla="*/ 32 h 37"/>
                <a:gd name="T30" fmla="*/ 45 w 120"/>
                <a:gd name="T31" fmla="*/ 29 h 37"/>
                <a:gd name="T32" fmla="*/ 48 w 120"/>
                <a:gd name="T33" fmla="*/ 25 h 37"/>
                <a:gd name="T34" fmla="*/ 9 w 120"/>
                <a:gd name="T35" fmla="*/ 21 h 37"/>
                <a:gd name="T36" fmla="*/ 48 w 120"/>
                <a:gd name="T37" fmla="*/ 25 h 37"/>
                <a:gd name="T38" fmla="*/ 8 w 120"/>
                <a:gd name="T39" fmla="*/ 13 h 37"/>
                <a:gd name="T40" fmla="*/ 51 w 120"/>
                <a:gd name="T41" fmla="*/ 17 h 37"/>
                <a:gd name="T42" fmla="*/ 91 w 120"/>
                <a:gd name="T43" fmla="*/ 5 h 37"/>
                <a:gd name="T44" fmla="*/ 111 w 120"/>
                <a:gd name="T45" fmla="*/ 9 h 37"/>
                <a:gd name="T46" fmla="*/ 72 w 120"/>
                <a:gd name="T47" fmla="*/ 8 h 37"/>
                <a:gd name="T48" fmla="*/ 92 w 120"/>
                <a:gd name="T49" fmla="*/ 33 h 37"/>
                <a:gd name="T50" fmla="*/ 75 w 120"/>
                <a:gd name="T51" fmla="*/ 29 h 37"/>
                <a:gd name="T52" fmla="*/ 103 w 120"/>
                <a:gd name="T53" fmla="*/ 32 h 37"/>
                <a:gd name="T54" fmla="*/ 72 w 120"/>
                <a:gd name="T55" fmla="*/ 25 h 37"/>
                <a:gd name="T56" fmla="*/ 111 w 120"/>
                <a:gd name="T57" fmla="*/ 21 h 37"/>
                <a:gd name="T58" fmla="*/ 112 w 120"/>
                <a:gd name="T59" fmla="*/ 17 h 37"/>
                <a:gd name="T60" fmla="*/ 68 w 120"/>
                <a:gd name="T61" fmla="*/ 13 h 37"/>
                <a:gd name="T62" fmla="*/ 112 w 120"/>
                <a:gd name="T63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" h="37">
                  <a:moveTo>
                    <a:pt x="119" y="3"/>
                  </a:moveTo>
                  <a:cubicBezTo>
                    <a:pt x="106" y="0"/>
                    <a:pt x="81" y="0"/>
                    <a:pt x="64" y="5"/>
                  </a:cubicBezTo>
                  <a:cubicBezTo>
                    <a:pt x="63" y="5"/>
                    <a:pt x="57" y="5"/>
                    <a:pt x="56" y="5"/>
                  </a:cubicBezTo>
                  <a:cubicBezTo>
                    <a:pt x="39" y="0"/>
                    <a:pt x="14" y="0"/>
                    <a:pt x="1" y="3"/>
                  </a:cubicBezTo>
                  <a:cubicBezTo>
                    <a:pt x="0" y="3"/>
                    <a:pt x="0" y="10"/>
                    <a:pt x="1" y="10"/>
                  </a:cubicBezTo>
                  <a:cubicBezTo>
                    <a:pt x="4" y="11"/>
                    <a:pt x="5" y="14"/>
                    <a:pt x="5" y="14"/>
                  </a:cubicBezTo>
                  <a:cubicBezTo>
                    <a:pt x="5" y="14"/>
                    <a:pt x="5" y="16"/>
                    <a:pt x="8" y="25"/>
                  </a:cubicBezTo>
                  <a:cubicBezTo>
                    <a:pt x="10" y="34"/>
                    <a:pt x="15" y="35"/>
                    <a:pt x="15" y="35"/>
                  </a:cubicBezTo>
                  <a:cubicBezTo>
                    <a:pt x="15" y="35"/>
                    <a:pt x="21" y="37"/>
                    <a:pt x="29" y="37"/>
                  </a:cubicBezTo>
                  <a:cubicBezTo>
                    <a:pt x="36" y="37"/>
                    <a:pt x="40" y="37"/>
                    <a:pt x="45" y="34"/>
                  </a:cubicBezTo>
                  <a:cubicBezTo>
                    <a:pt x="50" y="32"/>
                    <a:pt x="52" y="25"/>
                    <a:pt x="52" y="25"/>
                  </a:cubicBezTo>
                  <a:cubicBezTo>
                    <a:pt x="52" y="25"/>
                    <a:pt x="54" y="20"/>
                    <a:pt x="56" y="14"/>
                  </a:cubicBezTo>
                  <a:cubicBezTo>
                    <a:pt x="56" y="13"/>
                    <a:pt x="64" y="13"/>
                    <a:pt x="64" y="14"/>
                  </a:cubicBezTo>
                  <a:cubicBezTo>
                    <a:pt x="66" y="20"/>
                    <a:pt x="68" y="25"/>
                    <a:pt x="68" y="25"/>
                  </a:cubicBezTo>
                  <a:cubicBezTo>
                    <a:pt x="68" y="25"/>
                    <a:pt x="70" y="32"/>
                    <a:pt x="75" y="34"/>
                  </a:cubicBezTo>
                  <a:cubicBezTo>
                    <a:pt x="80" y="37"/>
                    <a:pt x="84" y="37"/>
                    <a:pt x="91" y="37"/>
                  </a:cubicBezTo>
                  <a:cubicBezTo>
                    <a:pt x="99" y="37"/>
                    <a:pt x="105" y="35"/>
                    <a:pt x="105" y="35"/>
                  </a:cubicBezTo>
                  <a:cubicBezTo>
                    <a:pt x="105" y="35"/>
                    <a:pt x="110" y="34"/>
                    <a:pt x="112" y="25"/>
                  </a:cubicBezTo>
                  <a:cubicBezTo>
                    <a:pt x="115" y="16"/>
                    <a:pt x="115" y="14"/>
                    <a:pt x="115" y="14"/>
                  </a:cubicBezTo>
                  <a:cubicBezTo>
                    <a:pt x="115" y="14"/>
                    <a:pt x="116" y="11"/>
                    <a:pt x="119" y="10"/>
                  </a:cubicBezTo>
                  <a:cubicBezTo>
                    <a:pt x="120" y="10"/>
                    <a:pt x="120" y="3"/>
                    <a:pt x="119" y="3"/>
                  </a:cubicBezTo>
                  <a:close/>
                  <a:moveTo>
                    <a:pt x="11" y="7"/>
                  </a:moveTo>
                  <a:cubicBezTo>
                    <a:pt x="14" y="5"/>
                    <a:pt x="25" y="5"/>
                    <a:pt x="29" y="5"/>
                  </a:cubicBezTo>
                  <a:cubicBezTo>
                    <a:pt x="33" y="5"/>
                    <a:pt x="41" y="6"/>
                    <a:pt x="48" y="8"/>
                  </a:cubicBezTo>
                  <a:cubicBezTo>
                    <a:pt x="48" y="9"/>
                    <a:pt x="49" y="9"/>
                    <a:pt x="4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5"/>
                    <a:pt x="10" y="8"/>
                    <a:pt x="11" y="7"/>
                  </a:cubicBezTo>
                  <a:close/>
                  <a:moveTo>
                    <a:pt x="44" y="29"/>
                  </a:moveTo>
                  <a:cubicBezTo>
                    <a:pt x="42" y="31"/>
                    <a:pt x="36" y="33"/>
                    <a:pt x="28" y="33"/>
                  </a:cubicBezTo>
                  <a:cubicBezTo>
                    <a:pt x="24" y="33"/>
                    <a:pt x="21" y="33"/>
                    <a:pt x="17" y="32"/>
                  </a:cubicBezTo>
                  <a:cubicBezTo>
                    <a:pt x="15" y="31"/>
                    <a:pt x="13" y="29"/>
                    <a:pt x="12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4" y="29"/>
                    <a:pt x="44" y="29"/>
                  </a:cubicBezTo>
                  <a:close/>
                  <a:moveTo>
                    <a:pt x="48" y="25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49" y="21"/>
                    <a:pt x="48" y="25"/>
                  </a:cubicBezTo>
                  <a:close/>
                  <a:moveTo>
                    <a:pt x="8" y="18"/>
                  </a:moveTo>
                  <a:cubicBezTo>
                    <a:pt x="8" y="14"/>
                    <a:pt x="8" y="13"/>
                    <a:pt x="8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2" y="13"/>
                    <a:pt x="51" y="17"/>
                  </a:cubicBezTo>
                  <a:moveTo>
                    <a:pt x="72" y="8"/>
                  </a:moveTo>
                  <a:cubicBezTo>
                    <a:pt x="79" y="6"/>
                    <a:pt x="87" y="5"/>
                    <a:pt x="91" y="5"/>
                  </a:cubicBezTo>
                  <a:cubicBezTo>
                    <a:pt x="95" y="5"/>
                    <a:pt x="106" y="5"/>
                    <a:pt x="109" y="7"/>
                  </a:cubicBezTo>
                  <a:cubicBezTo>
                    <a:pt x="110" y="8"/>
                    <a:pt x="110" y="5"/>
                    <a:pt x="111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8"/>
                    <a:pt x="72" y="8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3"/>
                    <a:pt x="92" y="33"/>
                  </a:cubicBezTo>
                  <a:cubicBezTo>
                    <a:pt x="84" y="33"/>
                    <a:pt x="78" y="32"/>
                    <a:pt x="76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7" y="29"/>
                    <a:pt x="105" y="31"/>
                    <a:pt x="103" y="32"/>
                  </a:cubicBezTo>
                  <a:close/>
                  <a:moveTo>
                    <a:pt x="110" y="25"/>
                  </a:moveTo>
                  <a:cubicBezTo>
                    <a:pt x="72" y="25"/>
                    <a:pt x="72" y="25"/>
                    <a:pt x="72" y="25"/>
                  </a:cubicBezTo>
                  <a:cubicBezTo>
                    <a:pt x="71" y="21"/>
                    <a:pt x="70" y="21"/>
                    <a:pt x="70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1"/>
                    <a:pt x="110" y="25"/>
                  </a:cubicBezTo>
                  <a:close/>
                  <a:moveTo>
                    <a:pt x="112" y="17"/>
                  </a:moveTo>
                  <a:cubicBezTo>
                    <a:pt x="68" y="17"/>
                    <a:pt x="68" y="17"/>
                    <a:pt x="68" y="1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3"/>
                    <a:pt x="112" y="13"/>
                    <a:pt x="112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Freeform 116"/>
            <p:cNvSpPr>
              <a:spLocks noEditPoints="1"/>
            </p:cNvSpPr>
            <p:nvPr/>
          </p:nvSpPr>
          <p:spPr bwMode="auto">
            <a:xfrm>
              <a:off x="11478799" y="3631863"/>
              <a:ext cx="357204" cy="357204"/>
            </a:xfrm>
            <a:custGeom>
              <a:avLst/>
              <a:gdLst>
                <a:gd name="T0" fmla="*/ 68 w 84"/>
                <a:gd name="T1" fmla="*/ 0 h 84"/>
                <a:gd name="T2" fmla="*/ 66 w 84"/>
                <a:gd name="T3" fmla="*/ 0 h 84"/>
                <a:gd name="T4" fmla="*/ 16 w 84"/>
                <a:gd name="T5" fmla="*/ 0 h 84"/>
                <a:gd name="T6" fmla="*/ 0 w 84"/>
                <a:gd name="T7" fmla="*/ 0 h 84"/>
                <a:gd name="T8" fmla="*/ 16 w 84"/>
                <a:gd name="T9" fmla="*/ 36 h 84"/>
                <a:gd name="T10" fmla="*/ 16 w 84"/>
                <a:gd name="T11" fmla="*/ 36 h 84"/>
                <a:gd name="T12" fmla="*/ 40 w 84"/>
                <a:gd name="T13" fmla="*/ 60 h 84"/>
                <a:gd name="T14" fmla="*/ 40 w 84"/>
                <a:gd name="T15" fmla="*/ 80 h 84"/>
                <a:gd name="T16" fmla="*/ 24 w 84"/>
                <a:gd name="T17" fmla="*/ 80 h 84"/>
                <a:gd name="T18" fmla="*/ 24 w 84"/>
                <a:gd name="T19" fmla="*/ 84 h 84"/>
                <a:gd name="T20" fmla="*/ 60 w 84"/>
                <a:gd name="T21" fmla="*/ 84 h 84"/>
                <a:gd name="T22" fmla="*/ 60 w 84"/>
                <a:gd name="T23" fmla="*/ 80 h 84"/>
                <a:gd name="T24" fmla="*/ 44 w 84"/>
                <a:gd name="T25" fmla="*/ 80 h 84"/>
                <a:gd name="T26" fmla="*/ 44 w 84"/>
                <a:gd name="T27" fmla="*/ 60 h 84"/>
                <a:gd name="T28" fmla="*/ 68 w 84"/>
                <a:gd name="T29" fmla="*/ 36 h 84"/>
                <a:gd name="T30" fmla="*/ 68 w 84"/>
                <a:gd name="T31" fmla="*/ 36 h 84"/>
                <a:gd name="T32" fmla="*/ 84 w 84"/>
                <a:gd name="T33" fmla="*/ 0 h 84"/>
                <a:gd name="T34" fmla="*/ 68 w 84"/>
                <a:gd name="T35" fmla="*/ 0 h 84"/>
                <a:gd name="T36" fmla="*/ 16 w 84"/>
                <a:gd name="T37" fmla="*/ 32 h 84"/>
                <a:gd name="T38" fmla="*/ 4 w 84"/>
                <a:gd name="T39" fmla="*/ 4 h 84"/>
                <a:gd name="T40" fmla="*/ 16 w 84"/>
                <a:gd name="T41" fmla="*/ 4 h 84"/>
                <a:gd name="T42" fmla="*/ 16 w 84"/>
                <a:gd name="T43" fmla="*/ 32 h 84"/>
                <a:gd name="T44" fmla="*/ 64 w 84"/>
                <a:gd name="T45" fmla="*/ 36 h 84"/>
                <a:gd name="T46" fmla="*/ 44 w 84"/>
                <a:gd name="T47" fmla="*/ 56 h 84"/>
                <a:gd name="T48" fmla="*/ 40 w 84"/>
                <a:gd name="T49" fmla="*/ 56 h 84"/>
                <a:gd name="T50" fmla="*/ 20 w 84"/>
                <a:gd name="T51" fmla="*/ 36 h 84"/>
                <a:gd name="T52" fmla="*/ 20 w 84"/>
                <a:gd name="T53" fmla="*/ 4 h 84"/>
                <a:gd name="T54" fmla="*/ 64 w 84"/>
                <a:gd name="T55" fmla="*/ 4 h 84"/>
                <a:gd name="T56" fmla="*/ 64 w 84"/>
                <a:gd name="T57" fmla="*/ 36 h 84"/>
                <a:gd name="T58" fmla="*/ 68 w 84"/>
                <a:gd name="T59" fmla="*/ 32 h 84"/>
                <a:gd name="T60" fmla="*/ 68 w 84"/>
                <a:gd name="T61" fmla="*/ 4 h 84"/>
                <a:gd name="T62" fmla="*/ 80 w 84"/>
                <a:gd name="T63" fmla="*/ 4 h 84"/>
                <a:gd name="T64" fmla="*/ 68 w 84"/>
                <a:gd name="T65" fmla="*/ 3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84">
                  <a:moveTo>
                    <a:pt x="68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30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49"/>
                    <a:pt x="27" y="60"/>
                    <a:pt x="40" y="6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57" y="60"/>
                    <a:pt x="68" y="49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82" y="30"/>
                    <a:pt x="84" y="0"/>
                    <a:pt x="84" y="0"/>
                  </a:cubicBezTo>
                  <a:lnTo>
                    <a:pt x="68" y="0"/>
                  </a:lnTo>
                  <a:close/>
                  <a:moveTo>
                    <a:pt x="16" y="32"/>
                  </a:moveTo>
                  <a:cubicBezTo>
                    <a:pt x="7" y="25"/>
                    <a:pt x="4" y="4"/>
                    <a:pt x="4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32"/>
                  </a:lnTo>
                  <a:close/>
                  <a:moveTo>
                    <a:pt x="64" y="36"/>
                  </a:moveTo>
                  <a:cubicBezTo>
                    <a:pt x="64" y="47"/>
                    <a:pt x="55" y="56"/>
                    <a:pt x="44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29" y="56"/>
                    <a:pt x="20" y="47"/>
                    <a:pt x="20" y="3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64" y="36"/>
                  </a:lnTo>
                  <a:close/>
                  <a:moveTo>
                    <a:pt x="68" y="32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76" y="25"/>
                    <a:pt x="68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11221394" y="1876194"/>
              <a:ext cx="290513" cy="295275"/>
              <a:chOff x="2514600" y="1908175"/>
              <a:chExt cx="290513" cy="295275"/>
            </a:xfrm>
            <a:grpFill/>
          </p:grpSpPr>
          <p:sp>
            <p:nvSpPr>
              <p:cNvPr id="143" name="Oval 8"/>
              <p:cNvSpPr>
                <a:spLocks noChangeArrowheads="1"/>
              </p:cNvSpPr>
              <p:nvPr/>
            </p:nvSpPr>
            <p:spPr bwMode="auto">
              <a:xfrm>
                <a:off x="2544763" y="2146300"/>
                <a:ext cx="20638" cy="206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4" name="Freeform 9"/>
              <p:cNvSpPr>
                <a:spLocks noEditPoints="1"/>
              </p:cNvSpPr>
              <p:nvPr/>
            </p:nvSpPr>
            <p:spPr bwMode="auto">
              <a:xfrm>
                <a:off x="2514600" y="1908175"/>
                <a:ext cx="290513" cy="295275"/>
              </a:xfrm>
              <a:custGeom>
                <a:avLst/>
                <a:gdLst>
                  <a:gd name="T0" fmla="*/ 112 w 112"/>
                  <a:gd name="T1" fmla="*/ 54 h 113"/>
                  <a:gd name="T2" fmla="*/ 102 w 112"/>
                  <a:gd name="T3" fmla="*/ 45 h 113"/>
                  <a:gd name="T4" fmla="*/ 78 w 112"/>
                  <a:gd name="T5" fmla="*/ 45 h 113"/>
                  <a:gd name="T6" fmla="*/ 64 w 112"/>
                  <a:gd name="T7" fmla="*/ 0 h 113"/>
                  <a:gd name="T8" fmla="*/ 50 w 112"/>
                  <a:gd name="T9" fmla="*/ 32 h 113"/>
                  <a:gd name="T10" fmla="*/ 32 w 112"/>
                  <a:gd name="T11" fmla="*/ 45 h 113"/>
                  <a:gd name="T12" fmla="*/ 30 w 112"/>
                  <a:gd name="T13" fmla="*/ 45 h 113"/>
                  <a:gd name="T14" fmla="*/ 8 w 112"/>
                  <a:gd name="T15" fmla="*/ 45 h 113"/>
                  <a:gd name="T16" fmla="*/ 0 w 112"/>
                  <a:gd name="T17" fmla="*/ 51 h 113"/>
                  <a:gd name="T18" fmla="*/ 0 w 112"/>
                  <a:gd name="T19" fmla="*/ 103 h 113"/>
                  <a:gd name="T20" fmla="*/ 8 w 112"/>
                  <a:gd name="T21" fmla="*/ 113 h 113"/>
                  <a:gd name="T22" fmla="*/ 30 w 112"/>
                  <a:gd name="T23" fmla="*/ 113 h 113"/>
                  <a:gd name="T24" fmla="*/ 53 w 112"/>
                  <a:gd name="T25" fmla="*/ 113 h 113"/>
                  <a:gd name="T26" fmla="*/ 86 w 112"/>
                  <a:gd name="T27" fmla="*/ 113 h 113"/>
                  <a:gd name="T28" fmla="*/ 96 w 112"/>
                  <a:gd name="T29" fmla="*/ 102 h 113"/>
                  <a:gd name="T30" fmla="*/ 94 w 112"/>
                  <a:gd name="T31" fmla="*/ 96 h 113"/>
                  <a:gd name="T32" fmla="*/ 104 w 112"/>
                  <a:gd name="T33" fmla="*/ 85 h 113"/>
                  <a:gd name="T34" fmla="*/ 101 w 112"/>
                  <a:gd name="T35" fmla="*/ 78 h 113"/>
                  <a:gd name="T36" fmla="*/ 108 w 112"/>
                  <a:gd name="T37" fmla="*/ 69 h 113"/>
                  <a:gd name="T38" fmla="*/ 105 w 112"/>
                  <a:gd name="T39" fmla="*/ 63 h 113"/>
                  <a:gd name="T40" fmla="*/ 112 w 112"/>
                  <a:gd name="T41" fmla="*/ 54 h 113"/>
                  <a:gd name="T42" fmla="*/ 28 w 112"/>
                  <a:gd name="T43" fmla="*/ 109 h 113"/>
                  <a:gd name="T44" fmla="*/ 8 w 112"/>
                  <a:gd name="T45" fmla="*/ 109 h 113"/>
                  <a:gd name="T46" fmla="*/ 4 w 112"/>
                  <a:gd name="T47" fmla="*/ 103 h 113"/>
                  <a:gd name="T48" fmla="*/ 4 w 112"/>
                  <a:gd name="T49" fmla="*/ 51 h 113"/>
                  <a:gd name="T50" fmla="*/ 8 w 112"/>
                  <a:gd name="T51" fmla="*/ 49 h 113"/>
                  <a:gd name="T52" fmla="*/ 28 w 112"/>
                  <a:gd name="T53" fmla="*/ 49 h 113"/>
                  <a:gd name="T54" fmla="*/ 28 w 112"/>
                  <a:gd name="T55" fmla="*/ 109 h 113"/>
                  <a:gd name="T56" fmla="*/ 102 w 112"/>
                  <a:gd name="T57" fmla="*/ 61 h 113"/>
                  <a:gd name="T58" fmla="*/ 88 w 112"/>
                  <a:gd name="T59" fmla="*/ 61 h 113"/>
                  <a:gd name="T60" fmla="*/ 88 w 112"/>
                  <a:gd name="T61" fmla="*/ 65 h 113"/>
                  <a:gd name="T62" fmla="*/ 98 w 112"/>
                  <a:gd name="T63" fmla="*/ 65 h 113"/>
                  <a:gd name="T64" fmla="*/ 104 w 112"/>
                  <a:gd name="T65" fmla="*/ 71 h 113"/>
                  <a:gd name="T66" fmla="*/ 98 w 112"/>
                  <a:gd name="T67" fmla="*/ 77 h 113"/>
                  <a:gd name="T68" fmla="*/ 84 w 112"/>
                  <a:gd name="T69" fmla="*/ 77 h 113"/>
                  <a:gd name="T70" fmla="*/ 84 w 112"/>
                  <a:gd name="T71" fmla="*/ 81 h 113"/>
                  <a:gd name="T72" fmla="*/ 94 w 112"/>
                  <a:gd name="T73" fmla="*/ 81 h 113"/>
                  <a:gd name="T74" fmla="*/ 100 w 112"/>
                  <a:gd name="T75" fmla="*/ 87 h 113"/>
                  <a:gd name="T76" fmla="*/ 94 w 112"/>
                  <a:gd name="T77" fmla="*/ 93 h 113"/>
                  <a:gd name="T78" fmla="*/ 80 w 112"/>
                  <a:gd name="T79" fmla="*/ 93 h 113"/>
                  <a:gd name="T80" fmla="*/ 80 w 112"/>
                  <a:gd name="T81" fmla="*/ 97 h 113"/>
                  <a:gd name="T82" fmla="*/ 86 w 112"/>
                  <a:gd name="T83" fmla="*/ 97 h 113"/>
                  <a:gd name="T84" fmla="*/ 92 w 112"/>
                  <a:gd name="T85" fmla="*/ 103 h 113"/>
                  <a:gd name="T86" fmla="*/ 86 w 112"/>
                  <a:gd name="T87" fmla="*/ 109 h 113"/>
                  <a:gd name="T88" fmla="*/ 71 w 112"/>
                  <a:gd name="T89" fmla="*/ 109 h 113"/>
                  <a:gd name="T90" fmla="*/ 32 w 112"/>
                  <a:gd name="T91" fmla="*/ 109 h 113"/>
                  <a:gd name="T92" fmla="*/ 32 w 112"/>
                  <a:gd name="T93" fmla="*/ 47 h 113"/>
                  <a:gd name="T94" fmla="*/ 43 w 112"/>
                  <a:gd name="T95" fmla="*/ 43 h 113"/>
                  <a:gd name="T96" fmla="*/ 53 w 112"/>
                  <a:gd name="T97" fmla="*/ 32 h 113"/>
                  <a:gd name="T98" fmla="*/ 64 w 112"/>
                  <a:gd name="T99" fmla="*/ 3 h 113"/>
                  <a:gd name="T100" fmla="*/ 74 w 112"/>
                  <a:gd name="T101" fmla="*/ 44 h 113"/>
                  <a:gd name="T102" fmla="*/ 73 w 112"/>
                  <a:gd name="T103" fmla="*/ 49 h 113"/>
                  <a:gd name="T104" fmla="*/ 102 w 112"/>
                  <a:gd name="T105" fmla="*/ 49 h 113"/>
                  <a:gd name="T106" fmla="*/ 108 w 112"/>
                  <a:gd name="T107" fmla="*/ 55 h 113"/>
                  <a:gd name="T108" fmla="*/ 102 w 112"/>
                  <a:gd name="T109" fmla="*/ 6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2" h="113">
                    <a:moveTo>
                      <a:pt x="112" y="54"/>
                    </a:moveTo>
                    <a:cubicBezTo>
                      <a:pt x="112" y="48"/>
                      <a:pt x="108" y="45"/>
                      <a:pt x="102" y="45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82" y="21"/>
                      <a:pt x="80" y="0"/>
                      <a:pt x="64" y="0"/>
                    </a:cubicBezTo>
                    <a:cubicBezTo>
                      <a:pt x="48" y="0"/>
                      <a:pt x="56" y="20"/>
                      <a:pt x="50" y="32"/>
                    </a:cubicBezTo>
                    <a:cubicBezTo>
                      <a:pt x="44" y="43"/>
                      <a:pt x="32" y="45"/>
                      <a:pt x="32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4" y="45"/>
                      <a:pt x="0" y="47"/>
                      <a:pt x="0" y="51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7"/>
                      <a:pt x="4" y="113"/>
                      <a:pt x="8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86" y="113"/>
                      <a:pt x="86" y="113"/>
                      <a:pt x="86" y="113"/>
                    </a:cubicBezTo>
                    <a:cubicBezTo>
                      <a:pt x="92" y="113"/>
                      <a:pt x="96" y="108"/>
                      <a:pt x="96" y="102"/>
                    </a:cubicBezTo>
                    <a:cubicBezTo>
                      <a:pt x="96" y="100"/>
                      <a:pt x="95" y="97"/>
                      <a:pt x="94" y="96"/>
                    </a:cubicBezTo>
                    <a:cubicBezTo>
                      <a:pt x="100" y="95"/>
                      <a:pt x="104" y="91"/>
                      <a:pt x="104" y="85"/>
                    </a:cubicBezTo>
                    <a:cubicBezTo>
                      <a:pt x="104" y="83"/>
                      <a:pt x="103" y="80"/>
                      <a:pt x="101" y="78"/>
                    </a:cubicBezTo>
                    <a:cubicBezTo>
                      <a:pt x="105" y="77"/>
                      <a:pt x="108" y="73"/>
                      <a:pt x="108" y="69"/>
                    </a:cubicBezTo>
                    <a:cubicBezTo>
                      <a:pt x="108" y="67"/>
                      <a:pt x="107" y="65"/>
                      <a:pt x="105" y="63"/>
                    </a:cubicBezTo>
                    <a:cubicBezTo>
                      <a:pt x="109" y="61"/>
                      <a:pt x="112" y="58"/>
                      <a:pt x="112" y="54"/>
                    </a:cubicBezTo>
                    <a:close/>
                    <a:moveTo>
                      <a:pt x="28" y="109"/>
                    </a:moveTo>
                    <a:cubicBezTo>
                      <a:pt x="8" y="109"/>
                      <a:pt x="8" y="109"/>
                      <a:pt x="8" y="109"/>
                    </a:cubicBezTo>
                    <a:cubicBezTo>
                      <a:pt x="6" y="109"/>
                      <a:pt x="4" y="105"/>
                      <a:pt x="4" y="103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49"/>
                      <a:pt x="6" y="49"/>
                      <a:pt x="8" y="49"/>
                    </a:cubicBezTo>
                    <a:cubicBezTo>
                      <a:pt x="28" y="49"/>
                      <a:pt x="28" y="49"/>
                      <a:pt x="28" y="49"/>
                    </a:cubicBezTo>
                    <a:lnTo>
                      <a:pt x="28" y="109"/>
                    </a:lnTo>
                    <a:close/>
                    <a:moveTo>
                      <a:pt x="102" y="61"/>
                    </a:moveTo>
                    <a:cubicBezTo>
                      <a:pt x="88" y="61"/>
                      <a:pt x="88" y="61"/>
                      <a:pt x="88" y="61"/>
                    </a:cubicBezTo>
                    <a:cubicBezTo>
                      <a:pt x="88" y="65"/>
                      <a:pt x="88" y="65"/>
                      <a:pt x="88" y="65"/>
                    </a:cubicBezTo>
                    <a:cubicBezTo>
                      <a:pt x="98" y="65"/>
                      <a:pt x="98" y="65"/>
                      <a:pt x="98" y="65"/>
                    </a:cubicBezTo>
                    <a:cubicBezTo>
                      <a:pt x="101" y="65"/>
                      <a:pt x="104" y="68"/>
                      <a:pt x="104" y="71"/>
                    </a:cubicBezTo>
                    <a:cubicBezTo>
                      <a:pt x="104" y="74"/>
                      <a:pt x="101" y="77"/>
                      <a:pt x="98" y="77"/>
                    </a:cubicBezTo>
                    <a:cubicBezTo>
                      <a:pt x="84" y="77"/>
                      <a:pt x="84" y="77"/>
                      <a:pt x="84" y="77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94" y="81"/>
                      <a:pt x="94" y="81"/>
                      <a:pt x="94" y="81"/>
                    </a:cubicBezTo>
                    <a:cubicBezTo>
                      <a:pt x="97" y="81"/>
                      <a:pt x="100" y="84"/>
                      <a:pt x="100" y="87"/>
                    </a:cubicBezTo>
                    <a:cubicBezTo>
                      <a:pt x="100" y="90"/>
                      <a:pt x="97" y="93"/>
                      <a:pt x="94" y="93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0" y="97"/>
                      <a:pt x="80" y="97"/>
                      <a:pt x="80" y="97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9" y="97"/>
                      <a:pt x="92" y="100"/>
                      <a:pt x="92" y="103"/>
                    </a:cubicBezTo>
                    <a:cubicBezTo>
                      <a:pt x="92" y="106"/>
                      <a:pt x="89" y="109"/>
                      <a:pt x="86" y="109"/>
                    </a:cubicBezTo>
                    <a:cubicBezTo>
                      <a:pt x="71" y="109"/>
                      <a:pt x="71" y="109"/>
                      <a:pt x="71" y="109"/>
                    </a:cubicBezTo>
                    <a:cubicBezTo>
                      <a:pt x="32" y="109"/>
                      <a:pt x="32" y="109"/>
                      <a:pt x="32" y="109"/>
                    </a:cubicBezTo>
                    <a:cubicBezTo>
                      <a:pt x="32" y="109"/>
                      <a:pt x="32" y="55"/>
                      <a:pt x="32" y="47"/>
                    </a:cubicBezTo>
                    <a:cubicBezTo>
                      <a:pt x="38" y="47"/>
                      <a:pt x="43" y="43"/>
                      <a:pt x="43" y="43"/>
                    </a:cubicBezTo>
                    <a:cubicBezTo>
                      <a:pt x="47" y="41"/>
                      <a:pt x="51" y="37"/>
                      <a:pt x="53" y="32"/>
                    </a:cubicBezTo>
                    <a:cubicBezTo>
                      <a:pt x="60" y="20"/>
                      <a:pt x="53" y="3"/>
                      <a:pt x="64" y="3"/>
                    </a:cubicBezTo>
                    <a:cubicBezTo>
                      <a:pt x="76" y="3"/>
                      <a:pt x="78" y="23"/>
                      <a:pt x="74" y="44"/>
                    </a:cubicBezTo>
                    <a:cubicBezTo>
                      <a:pt x="73" y="49"/>
                      <a:pt x="73" y="49"/>
                      <a:pt x="73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5" y="49"/>
                      <a:pt x="108" y="52"/>
                      <a:pt x="108" y="55"/>
                    </a:cubicBezTo>
                    <a:cubicBezTo>
                      <a:pt x="108" y="58"/>
                      <a:pt x="105" y="61"/>
                      <a:pt x="102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4797147" y="5111763"/>
              <a:ext cx="290513" cy="295275"/>
              <a:chOff x="2514600" y="1908175"/>
              <a:chExt cx="290513" cy="295275"/>
            </a:xfrm>
            <a:grpFill/>
          </p:grpSpPr>
          <p:sp>
            <p:nvSpPr>
              <p:cNvPr id="141" name="Oval 8"/>
              <p:cNvSpPr>
                <a:spLocks noChangeArrowheads="1"/>
              </p:cNvSpPr>
              <p:nvPr/>
            </p:nvSpPr>
            <p:spPr bwMode="auto">
              <a:xfrm>
                <a:off x="2544763" y="2146300"/>
                <a:ext cx="20638" cy="206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2" name="Freeform 9"/>
              <p:cNvSpPr>
                <a:spLocks noEditPoints="1"/>
              </p:cNvSpPr>
              <p:nvPr/>
            </p:nvSpPr>
            <p:spPr bwMode="auto">
              <a:xfrm>
                <a:off x="2514600" y="1908175"/>
                <a:ext cx="290513" cy="295275"/>
              </a:xfrm>
              <a:custGeom>
                <a:avLst/>
                <a:gdLst>
                  <a:gd name="T0" fmla="*/ 112 w 112"/>
                  <a:gd name="T1" fmla="*/ 54 h 113"/>
                  <a:gd name="T2" fmla="*/ 102 w 112"/>
                  <a:gd name="T3" fmla="*/ 45 h 113"/>
                  <a:gd name="T4" fmla="*/ 78 w 112"/>
                  <a:gd name="T5" fmla="*/ 45 h 113"/>
                  <a:gd name="T6" fmla="*/ 64 w 112"/>
                  <a:gd name="T7" fmla="*/ 0 h 113"/>
                  <a:gd name="T8" fmla="*/ 50 w 112"/>
                  <a:gd name="T9" fmla="*/ 32 h 113"/>
                  <a:gd name="T10" fmla="*/ 32 w 112"/>
                  <a:gd name="T11" fmla="*/ 45 h 113"/>
                  <a:gd name="T12" fmla="*/ 30 w 112"/>
                  <a:gd name="T13" fmla="*/ 45 h 113"/>
                  <a:gd name="T14" fmla="*/ 8 w 112"/>
                  <a:gd name="T15" fmla="*/ 45 h 113"/>
                  <a:gd name="T16" fmla="*/ 0 w 112"/>
                  <a:gd name="T17" fmla="*/ 51 h 113"/>
                  <a:gd name="T18" fmla="*/ 0 w 112"/>
                  <a:gd name="T19" fmla="*/ 103 h 113"/>
                  <a:gd name="T20" fmla="*/ 8 w 112"/>
                  <a:gd name="T21" fmla="*/ 113 h 113"/>
                  <a:gd name="T22" fmla="*/ 30 w 112"/>
                  <a:gd name="T23" fmla="*/ 113 h 113"/>
                  <a:gd name="T24" fmla="*/ 53 w 112"/>
                  <a:gd name="T25" fmla="*/ 113 h 113"/>
                  <a:gd name="T26" fmla="*/ 86 w 112"/>
                  <a:gd name="T27" fmla="*/ 113 h 113"/>
                  <a:gd name="T28" fmla="*/ 96 w 112"/>
                  <a:gd name="T29" fmla="*/ 102 h 113"/>
                  <a:gd name="T30" fmla="*/ 94 w 112"/>
                  <a:gd name="T31" fmla="*/ 96 h 113"/>
                  <a:gd name="T32" fmla="*/ 104 w 112"/>
                  <a:gd name="T33" fmla="*/ 85 h 113"/>
                  <a:gd name="T34" fmla="*/ 101 w 112"/>
                  <a:gd name="T35" fmla="*/ 78 h 113"/>
                  <a:gd name="T36" fmla="*/ 108 w 112"/>
                  <a:gd name="T37" fmla="*/ 69 h 113"/>
                  <a:gd name="T38" fmla="*/ 105 w 112"/>
                  <a:gd name="T39" fmla="*/ 63 h 113"/>
                  <a:gd name="T40" fmla="*/ 112 w 112"/>
                  <a:gd name="T41" fmla="*/ 54 h 113"/>
                  <a:gd name="T42" fmla="*/ 28 w 112"/>
                  <a:gd name="T43" fmla="*/ 109 h 113"/>
                  <a:gd name="T44" fmla="*/ 8 w 112"/>
                  <a:gd name="T45" fmla="*/ 109 h 113"/>
                  <a:gd name="T46" fmla="*/ 4 w 112"/>
                  <a:gd name="T47" fmla="*/ 103 h 113"/>
                  <a:gd name="T48" fmla="*/ 4 w 112"/>
                  <a:gd name="T49" fmla="*/ 51 h 113"/>
                  <a:gd name="T50" fmla="*/ 8 w 112"/>
                  <a:gd name="T51" fmla="*/ 49 h 113"/>
                  <a:gd name="T52" fmla="*/ 28 w 112"/>
                  <a:gd name="T53" fmla="*/ 49 h 113"/>
                  <a:gd name="T54" fmla="*/ 28 w 112"/>
                  <a:gd name="T55" fmla="*/ 109 h 113"/>
                  <a:gd name="T56" fmla="*/ 102 w 112"/>
                  <a:gd name="T57" fmla="*/ 61 h 113"/>
                  <a:gd name="T58" fmla="*/ 88 w 112"/>
                  <a:gd name="T59" fmla="*/ 61 h 113"/>
                  <a:gd name="T60" fmla="*/ 88 w 112"/>
                  <a:gd name="T61" fmla="*/ 65 h 113"/>
                  <a:gd name="T62" fmla="*/ 98 w 112"/>
                  <a:gd name="T63" fmla="*/ 65 h 113"/>
                  <a:gd name="T64" fmla="*/ 104 w 112"/>
                  <a:gd name="T65" fmla="*/ 71 h 113"/>
                  <a:gd name="T66" fmla="*/ 98 w 112"/>
                  <a:gd name="T67" fmla="*/ 77 h 113"/>
                  <a:gd name="T68" fmla="*/ 84 w 112"/>
                  <a:gd name="T69" fmla="*/ 77 h 113"/>
                  <a:gd name="T70" fmla="*/ 84 w 112"/>
                  <a:gd name="T71" fmla="*/ 81 h 113"/>
                  <a:gd name="T72" fmla="*/ 94 w 112"/>
                  <a:gd name="T73" fmla="*/ 81 h 113"/>
                  <a:gd name="T74" fmla="*/ 100 w 112"/>
                  <a:gd name="T75" fmla="*/ 87 h 113"/>
                  <a:gd name="T76" fmla="*/ 94 w 112"/>
                  <a:gd name="T77" fmla="*/ 93 h 113"/>
                  <a:gd name="T78" fmla="*/ 80 w 112"/>
                  <a:gd name="T79" fmla="*/ 93 h 113"/>
                  <a:gd name="T80" fmla="*/ 80 w 112"/>
                  <a:gd name="T81" fmla="*/ 97 h 113"/>
                  <a:gd name="T82" fmla="*/ 86 w 112"/>
                  <a:gd name="T83" fmla="*/ 97 h 113"/>
                  <a:gd name="T84" fmla="*/ 92 w 112"/>
                  <a:gd name="T85" fmla="*/ 103 h 113"/>
                  <a:gd name="T86" fmla="*/ 86 w 112"/>
                  <a:gd name="T87" fmla="*/ 109 h 113"/>
                  <a:gd name="T88" fmla="*/ 71 w 112"/>
                  <a:gd name="T89" fmla="*/ 109 h 113"/>
                  <a:gd name="T90" fmla="*/ 32 w 112"/>
                  <a:gd name="T91" fmla="*/ 109 h 113"/>
                  <a:gd name="T92" fmla="*/ 32 w 112"/>
                  <a:gd name="T93" fmla="*/ 47 h 113"/>
                  <a:gd name="T94" fmla="*/ 43 w 112"/>
                  <a:gd name="T95" fmla="*/ 43 h 113"/>
                  <a:gd name="T96" fmla="*/ 53 w 112"/>
                  <a:gd name="T97" fmla="*/ 32 h 113"/>
                  <a:gd name="T98" fmla="*/ 64 w 112"/>
                  <a:gd name="T99" fmla="*/ 3 h 113"/>
                  <a:gd name="T100" fmla="*/ 74 w 112"/>
                  <a:gd name="T101" fmla="*/ 44 h 113"/>
                  <a:gd name="T102" fmla="*/ 73 w 112"/>
                  <a:gd name="T103" fmla="*/ 49 h 113"/>
                  <a:gd name="T104" fmla="*/ 102 w 112"/>
                  <a:gd name="T105" fmla="*/ 49 h 113"/>
                  <a:gd name="T106" fmla="*/ 108 w 112"/>
                  <a:gd name="T107" fmla="*/ 55 h 113"/>
                  <a:gd name="T108" fmla="*/ 102 w 112"/>
                  <a:gd name="T109" fmla="*/ 6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2" h="113">
                    <a:moveTo>
                      <a:pt x="112" y="54"/>
                    </a:moveTo>
                    <a:cubicBezTo>
                      <a:pt x="112" y="48"/>
                      <a:pt x="108" y="45"/>
                      <a:pt x="102" y="45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82" y="21"/>
                      <a:pt x="80" y="0"/>
                      <a:pt x="64" y="0"/>
                    </a:cubicBezTo>
                    <a:cubicBezTo>
                      <a:pt x="48" y="0"/>
                      <a:pt x="56" y="20"/>
                      <a:pt x="50" y="32"/>
                    </a:cubicBezTo>
                    <a:cubicBezTo>
                      <a:pt x="44" y="43"/>
                      <a:pt x="32" y="45"/>
                      <a:pt x="32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4" y="45"/>
                      <a:pt x="0" y="47"/>
                      <a:pt x="0" y="51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7"/>
                      <a:pt x="4" y="113"/>
                      <a:pt x="8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86" y="113"/>
                      <a:pt x="86" y="113"/>
                      <a:pt x="86" y="113"/>
                    </a:cubicBezTo>
                    <a:cubicBezTo>
                      <a:pt x="92" y="113"/>
                      <a:pt x="96" y="108"/>
                      <a:pt x="96" y="102"/>
                    </a:cubicBezTo>
                    <a:cubicBezTo>
                      <a:pt x="96" y="100"/>
                      <a:pt x="95" y="97"/>
                      <a:pt x="94" y="96"/>
                    </a:cubicBezTo>
                    <a:cubicBezTo>
                      <a:pt x="100" y="95"/>
                      <a:pt x="104" y="91"/>
                      <a:pt x="104" y="85"/>
                    </a:cubicBezTo>
                    <a:cubicBezTo>
                      <a:pt x="104" y="83"/>
                      <a:pt x="103" y="80"/>
                      <a:pt x="101" y="78"/>
                    </a:cubicBezTo>
                    <a:cubicBezTo>
                      <a:pt x="105" y="77"/>
                      <a:pt x="108" y="73"/>
                      <a:pt x="108" y="69"/>
                    </a:cubicBezTo>
                    <a:cubicBezTo>
                      <a:pt x="108" y="67"/>
                      <a:pt x="107" y="65"/>
                      <a:pt x="105" y="63"/>
                    </a:cubicBezTo>
                    <a:cubicBezTo>
                      <a:pt x="109" y="61"/>
                      <a:pt x="112" y="58"/>
                      <a:pt x="112" y="54"/>
                    </a:cubicBezTo>
                    <a:close/>
                    <a:moveTo>
                      <a:pt x="28" y="109"/>
                    </a:moveTo>
                    <a:cubicBezTo>
                      <a:pt x="8" y="109"/>
                      <a:pt x="8" y="109"/>
                      <a:pt x="8" y="109"/>
                    </a:cubicBezTo>
                    <a:cubicBezTo>
                      <a:pt x="6" y="109"/>
                      <a:pt x="4" y="105"/>
                      <a:pt x="4" y="103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49"/>
                      <a:pt x="6" y="49"/>
                      <a:pt x="8" y="49"/>
                    </a:cubicBezTo>
                    <a:cubicBezTo>
                      <a:pt x="28" y="49"/>
                      <a:pt x="28" y="49"/>
                      <a:pt x="28" y="49"/>
                    </a:cubicBezTo>
                    <a:lnTo>
                      <a:pt x="28" y="109"/>
                    </a:lnTo>
                    <a:close/>
                    <a:moveTo>
                      <a:pt x="102" y="61"/>
                    </a:moveTo>
                    <a:cubicBezTo>
                      <a:pt x="88" y="61"/>
                      <a:pt x="88" y="61"/>
                      <a:pt x="88" y="61"/>
                    </a:cubicBezTo>
                    <a:cubicBezTo>
                      <a:pt x="88" y="65"/>
                      <a:pt x="88" y="65"/>
                      <a:pt x="88" y="65"/>
                    </a:cubicBezTo>
                    <a:cubicBezTo>
                      <a:pt x="98" y="65"/>
                      <a:pt x="98" y="65"/>
                      <a:pt x="98" y="65"/>
                    </a:cubicBezTo>
                    <a:cubicBezTo>
                      <a:pt x="101" y="65"/>
                      <a:pt x="104" y="68"/>
                      <a:pt x="104" y="71"/>
                    </a:cubicBezTo>
                    <a:cubicBezTo>
                      <a:pt x="104" y="74"/>
                      <a:pt x="101" y="77"/>
                      <a:pt x="98" y="77"/>
                    </a:cubicBezTo>
                    <a:cubicBezTo>
                      <a:pt x="84" y="77"/>
                      <a:pt x="84" y="77"/>
                      <a:pt x="84" y="77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94" y="81"/>
                      <a:pt x="94" y="81"/>
                      <a:pt x="94" y="81"/>
                    </a:cubicBezTo>
                    <a:cubicBezTo>
                      <a:pt x="97" y="81"/>
                      <a:pt x="100" y="84"/>
                      <a:pt x="100" y="87"/>
                    </a:cubicBezTo>
                    <a:cubicBezTo>
                      <a:pt x="100" y="90"/>
                      <a:pt x="97" y="93"/>
                      <a:pt x="94" y="93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0" y="97"/>
                      <a:pt x="80" y="97"/>
                      <a:pt x="80" y="97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9" y="97"/>
                      <a:pt x="92" y="100"/>
                      <a:pt x="92" y="103"/>
                    </a:cubicBezTo>
                    <a:cubicBezTo>
                      <a:pt x="92" y="106"/>
                      <a:pt x="89" y="109"/>
                      <a:pt x="86" y="109"/>
                    </a:cubicBezTo>
                    <a:cubicBezTo>
                      <a:pt x="71" y="109"/>
                      <a:pt x="71" y="109"/>
                      <a:pt x="71" y="109"/>
                    </a:cubicBezTo>
                    <a:cubicBezTo>
                      <a:pt x="32" y="109"/>
                      <a:pt x="32" y="109"/>
                      <a:pt x="32" y="109"/>
                    </a:cubicBezTo>
                    <a:cubicBezTo>
                      <a:pt x="32" y="109"/>
                      <a:pt x="32" y="55"/>
                      <a:pt x="32" y="47"/>
                    </a:cubicBezTo>
                    <a:cubicBezTo>
                      <a:pt x="38" y="47"/>
                      <a:pt x="43" y="43"/>
                      <a:pt x="43" y="43"/>
                    </a:cubicBezTo>
                    <a:cubicBezTo>
                      <a:pt x="47" y="41"/>
                      <a:pt x="51" y="37"/>
                      <a:pt x="53" y="32"/>
                    </a:cubicBezTo>
                    <a:cubicBezTo>
                      <a:pt x="60" y="20"/>
                      <a:pt x="53" y="3"/>
                      <a:pt x="64" y="3"/>
                    </a:cubicBezTo>
                    <a:cubicBezTo>
                      <a:pt x="76" y="3"/>
                      <a:pt x="78" y="23"/>
                      <a:pt x="74" y="44"/>
                    </a:cubicBezTo>
                    <a:cubicBezTo>
                      <a:pt x="73" y="49"/>
                      <a:pt x="73" y="49"/>
                      <a:pt x="73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5" y="49"/>
                      <a:pt x="108" y="52"/>
                      <a:pt x="108" y="55"/>
                    </a:cubicBezTo>
                    <a:cubicBezTo>
                      <a:pt x="108" y="58"/>
                      <a:pt x="105" y="61"/>
                      <a:pt x="102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10742529" y="4103554"/>
              <a:ext cx="371620" cy="373885"/>
              <a:chOff x="6061716" y="3185154"/>
              <a:chExt cx="218527" cy="219859"/>
            </a:xfrm>
            <a:grpFill/>
          </p:grpSpPr>
          <p:sp>
            <p:nvSpPr>
              <p:cNvPr id="137" name="Freeform 232"/>
              <p:cNvSpPr>
                <a:spLocks/>
              </p:cNvSpPr>
              <p:nvPr/>
            </p:nvSpPr>
            <p:spPr bwMode="auto">
              <a:xfrm>
                <a:off x="6123010" y="3326397"/>
                <a:ext cx="95939" cy="25317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8" name="Oval 233"/>
              <p:cNvSpPr>
                <a:spLocks noChangeArrowheads="1"/>
              </p:cNvSpPr>
              <p:nvPr/>
            </p:nvSpPr>
            <p:spPr bwMode="auto">
              <a:xfrm>
                <a:off x="6201627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9" name="Freeform 234"/>
              <p:cNvSpPr>
                <a:spLocks noEditPoints="1"/>
              </p:cNvSpPr>
              <p:nvPr/>
            </p:nvSpPr>
            <p:spPr bwMode="auto">
              <a:xfrm>
                <a:off x="6061716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8 w 100"/>
                  <a:gd name="T13" fmla="*/ 25 h 100"/>
                  <a:gd name="T14" fmla="*/ 51 w 100"/>
                  <a:gd name="T15" fmla="*/ 27 h 100"/>
                  <a:gd name="T16" fmla="*/ 50 w 100"/>
                  <a:gd name="T17" fmla="*/ 27 h 100"/>
                  <a:gd name="T18" fmla="*/ 49 w 100"/>
                  <a:gd name="T19" fmla="*/ 27 h 100"/>
                  <a:gd name="T20" fmla="*/ 12 w 100"/>
                  <a:gd name="T21" fmla="*/ 25 h 100"/>
                  <a:gd name="T22" fmla="*/ 50 w 100"/>
                  <a:gd name="T23" fmla="*/ 4 h 100"/>
                  <a:gd name="T24" fmla="*/ 84 w 100"/>
                  <a:gd name="T25" fmla="*/ 36 h 100"/>
                  <a:gd name="T26" fmla="*/ 83 w 100"/>
                  <a:gd name="T27" fmla="*/ 40 h 100"/>
                  <a:gd name="T28" fmla="*/ 78 w 100"/>
                  <a:gd name="T29" fmla="*/ 43 h 100"/>
                  <a:gd name="T30" fmla="*/ 71 w 100"/>
                  <a:gd name="T31" fmla="*/ 44 h 100"/>
                  <a:gd name="T32" fmla="*/ 61 w 100"/>
                  <a:gd name="T33" fmla="*/ 42 h 100"/>
                  <a:gd name="T34" fmla="*/ 57 w 100"/>
                  <a:gd name="T35" fmla="*/ 37 h 100"/>
                  <a:gd name="T36" fmla="*/ 59 w 100"/>
                  <a:gd name="T37" fmla="*/ 30 h 100"/>
                  <a:gd name="T38" fmla="*/ 70 w 100"/>
                  <a:gd name="T39" fmla="*/ 28 h 100"/>
                  <a:gd name="T40" fmla="*/ 82 w 100"/>
                  <a:gd name="T41" fmla="*/ 29 h 100"/>
                  <a:gd name="T42" fmla="*/ 84 w 100"/>
                  <a:gd name="T43" fmla="*/ 36 h 100"/>
                  <a:gd name="T44" fmla="*/ 43 w 100"/>
                  <a:gd name="T45" fmla="*/ 37 h 100"/>
                  <a:gd name="T46" fmla="*/ 39 w 100"/>
                  <a:gd name="T47" fmla="*/ 42 h 100"/>
                  <a:gd name="T48" fmla="*/ 29 w 100"/>
                  <a:gd name="T49" fmla="*/ 44 h 100"/>
                  <a:gd name="T50" fmla="*/ 22 w 100"/>
                  <a:gd name="T51" fmla="*/ 43 h 100"/>
                  <a:gd name="T52" fmla="*/ 17 w 100"/>
                  <a:gd name="T53" fmla="*/ 40 h 100"/>
                  <a:gd name="T54" fmla="*/ 16 w 100"/>
                  <a:gd name="T55" fmla="*/ 36 h 100"/>
                  <a:gd name="T56" fmla="*/ 18 w 100"/>
                  <a:gd name="T57" fmla="*/ 29 h 100"/>
                  <a:gd name="T58" fmla="*/ 30 w 100"/>
                  <a:gd name="T59" fmla="*/ 28 h 100"/>
                  <a:gd name="T60" fmla="*/ 41 w 100"/>
                  <a:gd name="T61" fmla="*/ 30 h 100"/>
                  <a:gd name="T62" fmla="*/ 43 w 100"/>
                  <a:gd name="T63" fmla="*/ 37 h 100"/>
                  <a:gd name="T64" fmla="*/ 50 w 100"/>
                  <a:gd name="T65" fmla="*/ 96 h 100"/>
                  <a:gd name="T66" fmla="*/ 4 w 100"/>
                  <a:gd name="T67" fmla="*/ 50 h 100"/>
                  <a:gd name="T68" fmla="*/ 9 w 100"/>
                  <a:gd name="T69" fmla="*/ 30 h 100"/>
                  <a:gd name="T70" fmla="*/ 9 w 100"/>
                  <a:gd name="T71" fmla="*/ 30 h 100"/>
                  <a:gd name="T72" fmla="*/ 11 w 100"/>
                  <a:gd name="T73" fmla="*/ 32 h 100"/>
                  <a:gd name="T74" fmla="*/ 14 w 100"/>
                  <a:gd name="T75" fmla="*/ 40 h 100"/>
                  <a:gd name="T76" fmla="*/ 19 w 100"/>
                  <a:gd name="T77" fmla="*/ 47 h 100"/>
                  <a:gd name="T78" fmla="*/ 29 w 100"/>
                  <a:gd name="T79" fmla="*/ 48 h 100"/>
                  <a:gd name="T80" fmla="*/ 41 w 100"/>
                  <a:gd name="T81" fmla="*/ 46 h 100"/>
                  <a:gd name="T82" fmla="*/ 46 w 100"/>
                  <a:gd name="T83" fmla="*/ 40 h 100"/>
                  <a:gd name="T84" fmla="*/ 49 w 100"/>
                  <a:gd name="T85" fmla="*/ 33 h 100"/>
                  <a:gd name="T86" fmla="*/ 50 w 100"/>
                  <a:gd name="T87" fmla="*/ 32 h 100"/>
                  <a:gd name="T88" fmla="*/ 51 w 100"/>
                  <a:gd name="T89" fmla="*/ 33 h 100"/>
                  <a:gd name="T90" fmla="*/ 54 w 100"/>
                  <a:gd name="T91" fmla="*/ 40 h 100"/>
                  <a:gd name="T92" fmla="*/ 59 w 100"/>
                  <a:gd name="T93" fmla="*/ 46 h 100"/>
                  <a:gd name="T94" fmla="*/ 71 w 100"/>
                  <a:gd name="T95" fmla="*/ 48 h 100"/>
                  <a:gd name="T96" fmla="*/ 81 w 100"/>
                  <a:gd name="T97" fmla="*/ 47 h 100"/>
                  <a:gd name="T98" fmla="*/ 86 w 100"/>
                  <a:gd name="T99" fmla="*/ 40 h 100"/>
                  <a:gd name="T100" fmla="*/ 89 w 100"/>
                  <a:gd name="T101" fmla="*/ 32 h 100"/>
                  <a:gd name="T102" fmla="*/ 91 w 100"/>
                  <a:gd name="T103" fmla="*/ 30 h 100"/>
                  <a:gd name="T104" fmla="*/ 91 w 100"/>
                  <a:gd name="T105" fmla="*/ 30 h 100"/>
                  <a:gd name="T106" fmla="*/ 96 w 100"/>
                  <a:gd name="T107" fmla="*/ 50 h 100"/>
                  <a:gd name="T108" fmla="*/ 50 w 100"/>
                  <a:gd name="T10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8" y="25"/>
                    </a:cubicBezTo>
                    <a:cubicBezTo>
                      <a:pt x="79" y="24"/>
                      <a:pt x="63" y="24"/>
                      <a:pt x="51" y="27"/>
                    </a:cubicBezTo>
                    <a:cubicBezTo>
                      <a:pt x="51" y="27"/>
                      <a:pt x="50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37" y="24"/>
                      <a:pt x="21" y="24"/>
                      <a:pt x="12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84" y="36"/>
                    </a:moveTo>
                    <a:cubicBezTo>
                      <a:pt x="84" y="37"/>
                      <a:pt x="83" y="39"/>
                      <a:pt x="83" y="40"/>
                    </a:cubicBezTo>
                    <a:cubicBezTo>
                      <a:pt x="81" y="43"/>
                      <a:pt x="80" y="43"/>
                      <a:pt x="78" y="43"/>
                    </a:cubicBezTo>
                    <a:cubicBezTo>
                      <a:pt x="76" y="44"/>
                      <a:pt x="74" y="44"/>
                      <a:pt x="71" y="44"/>
                    </a:cubicBezTo>
                    <a:cubicBezTo>
                      <a:pt x="66" y="44"/>
                      <a:pt x="63" y="43"/>
                      <a:pt x="61" y="42"/>
                    </a:cubicBezTo>
                    <a:cubicBezTo>
                      <a:pt x="59" y="41"/>
                      <a:pt x="58" y="38"/>
                      <a:pt x="57" y="37"/>
                    </a:cubicBezTo>
                    <a:cubicBezTo>
                      <a:pt x="57" y="36"/>
                      <a:pt x="54" y="31"/>
                      <a:pt x="59" y="30"/>
                    </a:cubicBezTo>
                    <a:cubicBezTo>
                      <a:pt x="63" y="28"/>
                      <a:pt x="68" y="28"/>
                      <a:pt x="70" y="28"/>
                    </a:cubicBezTo>
                    <a:cubicBezTo>
                      <a:pt x="73" y="28"/>
                      <a:pt x="80" y="28"/>
                      <a:pt x="82" y="29"/>
                    </a:cubicBezTo>
                    <a:cubicBezTo>
                      <a:pt x="85" y="31"/>
                      <a:pt x="84" y="35"/>
                      <a:pt x="84" y="36"/>
                    </a:cubicBezTo>
                    <a:close/>
                    <a:moveTo>
                      <a:pt x="43" y="37"/>
                    </a:moveTo>
                    <a:cubicBezTo>
                      <a:pt x="42" y="38"/>
                      <a:pt x="41" y="41"/>
                      <a:pt x="39" y="42"/>
                    </a:cubicBezTo>
                    <a:cubicBezTo>
                      <a:pt x="37" y="43"/>
                      <a:pt x="34" y="44"/>
                      <a:pt x="29" y="44"/>
                    </a:cubicBezTo>
                    <a:cubicBezTo>
                      <a:pt x="26" y="44"/>
                      <a:pt x="24" y="44"/>
                      <a:pt x="22" y="43"/>
                    </a:cubicBezTo>
                    <a:cubicBezTo>
                      <a:pt x="20" y="43"/>
                      <a:pt x="19" y="43"/>
                      <a:pt x="17" y="40"/>
                    </a:cubicBezTo>
                    <a:cubicBezTo>
                      <a:pt x="17" y="39"/>
                      <a:pt x="16" y="37"/>
                      <a:pt x="16" y="36"/>
                    </a:cubicBezTo>
                    <a:cubicBezTo>
                      <a:pt x="16" y="35"/>
                      <a:pt x="15" y="31"/>
                      <a:pt x="18" y="29"/>
                    </a:cubicBezTo>
                    <a:cubicBezTo>
                      <a:pt x="20" y="28"/>
                      <a:pt x="27" y="28"/>
                      <a:pt x="30" y="28"/>
                    </a:cubicBezTo>
                    <a:cubicBezTo>
                      <a:pt x="32" y="28"/>
                      <a:pt x="37" y="28"/>
                      <a:pt x="41" y="30"/>
                    </a:cubicBezTo>
                    <a:cubicBezTo>
                      <a:pt x="46" y="31"/>
                      <a:pt x="43" y="36"/>
                      <a:pt x="43" y="37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3"/>
                      <a:pt x="6" y="36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2" y="34"/>
                      <a:pt x="14" y="40"/>
                    </a:cubicBezTo>
                    <a:cubicBezTo>
                      <a:pt x="15" y="46"/>
                      <a:pt x="19" y="47"/>
                      <a:pt x="19" y="47"/>
                    </a:cubicBezTo>
                    <a:cubicBezTo>
                      <a:pt x="19" y="47"/>
                      <a:pt x="24" y="48"/>
                      <a:pt x="29" y="48"/>
                    </a:cubicBezTo>
                    <a:cubicBezTo>
                      <a:pt x="34" y="48"/>
                      <a:pt x="37" y="48"/>
                      <a:pt x="41" y="46"/>
                    </a:cubicBezTo>
                    <a:cubicBezTo>
                      <a:pt x="44" y="45"/>
                      <a:pt x="46" y="40"/>
                      <a:pt x="46" y="40"/>
                    </a:cubicBezTo>
                    <a:cubicBezTo>
                      <a:pt x="46" y="40"/>
                      <a:pt x="48" y="36"/>
                      <a:pt x="49" y="33"/>
                    </a:cubicBezTo>
                    <a:cubicBezTo>
                      <a:pt x="49" y="32"/>
                      <a:pt x="49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2" y="36"/>
                      <a:pt x="54" y="40"/>
                      <a:pt x="54" y="40"/>
                    </a:cubicBezTo>
                    <a:cubicBezTo>
                      <a:pt x="54" y="40"/>
                      <a:pt x="56" y="45"/>
                      <a:pt x="59" y="46"/>
                    </a:cubicBezTo>
                    <a:cubicBezTo>
                      <a:pt x="63" y="48"/>
                      <a:pt x="66" y="48"/>
                      <a:pt x="71" y="48"/>
                    </a:cubicBezTo>
                    <a:cubicBezTo>
                      <a:pt x="76" y="48"/>
                      <a:pt x="81" y="47"/>
                      <a:pt x="81" y="47"/>
                    </a:cubicBezTo>
                    <a:cubicBezTo>
                      <a:pt x="81" y="47"/>
                      <a:pt x="85" y="46"/>
                      <a:pt x="86" y="40"/>
                    </a:cubicBezTo>
                    <a:cubicBezTo>
                      <a:pt x="88" y="34"/>
                      <a:pt x="89" y="32"/>
                      <a:pt x="89" y="32"/>
                    </a:cubicBezTo>
                    <a:cubicBezTo>
                      <a:pt x="89" y="32"/>
                      <a:pt x="89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4" y="36"/>
                      <a:pt x="96" y="43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0" name="Oval 235"/>
              <p:cNvSpPr>
                <a:spLocks noChangeArrowheads="1"/>
              </p:cNvSpPr>
              <p:nvPr/>
            </p:nvSpPr>
            <p:spPr bwMode="auto">
              <a:xfrm>
                <a:off x="6123010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8425950" y="195769"/>
              <a:ext cx="353212" cy="355365"/>
              <a:chOff x="3396750" y="3185154"/>
              <a:chExt cx="218527" cy="219859"/>
            </a:xfrm>
            <a:grpFill/>
          </p:grpSpPr>
          <p:sp>
            <p:nvSpPr>
              <p:cNvPr id="133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5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6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2429891" y="6569679"/>
              <a:ext cx="218527" cy="219859"/>
              <a:chOff x="4995729" y="3185154"/>
              <a:chExt cx="218527" cy="219859"/>
            </a:xfrm>
            <a:grpFill/>
          </p:grpSpPr>
          <p:sp>
            <p:nvSpPr>
              <p:cNvPr id="128" name="Oval 223"/>
              <p:cNvSpPr>
                <a:spLocks noChangeArrowheads="1"/>
              </p:cNvSpPr>
              <p:nvPr/>
            </p:nvSpPr>
            <p:spPr bwMode="auto">
              <a:xfrm>
                <a:off x="5057024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9" name="Oval 224"/>
              <p:cNvSpPr>
                <a:spLocks noChangeArrowheads="1"/>
              </p:cNvSpPr>
              <p:nvPr/>
            </p:nvSpPr>
            <p:spPr bwMode="auto">
              <a:xfrm>
                <a:off x="5135641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0" name="Freeform 225"/>
              <p:cNvSpPr>
                <a:spLocks noEditPoints="1"/>
              </p:cNvSpPr>
              <p:nvPr/>
            </p:nvSpPr>
            <p:spPr bwMode="auto">
              <a:xfrm>
                <a:off x="4995729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" name="Freeform 226"/>
              <p:cNvSpPr>
                <a:spLocks noEditPoints="1"/>
              </p:cNvSpPr>
              <p:nvPr/>
            </p:nvSpPr>
            <p:spPr bwMode="auto">
              <a:xfrm>
                <a:off x="5039702" y="3238453"/>
                <a:ext cx="51967" cy="51966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12 w 24"/>
                  <a:gd name="T5" fmla="*/ 0 h 24"/>
                  <a:gd name="T6" fmla="*/ 0 w 24"/>
                  <a:gd name="T7" fmla="*/ 12 h 24"/>
                  <a:gd name="T8" fmla="*/ 12 w 24"/>
                  <a:gd name="T9" fmla="*/ 24 h 24"/>
                  <a:gd name="T10" fmla="*/ 12 w 24"/>
                  <a:gd name="T11" fmla="*/ 4 h 24"/>
                  <a:gd name="T12" fmla="*/ 20 w 24"/>
                  <a:gd name="T13" fmla="*/ 12 h 24"/>
                  <a:gd name="T14" fmla="*/ 12 w 24"/>
                  <a:gd name="T15" fmla="*/ 20 h 24"/>
                  <a:gd name="T16" fmla="*/ 4 w 24"/>
                  <a:gd name="T17" fmla="*/ 12 h 24"/>
                  <a:gd name="T18" fmla="*/ 12 w 24"/>
                  <a:gd name="T1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" name="Freeform 227"/>
              <p:cNvSpPr>
                <a:spLocks/>
              </p:cNvSpPr>
              <p:nvPr/>
            </p:nvSpPr>
            <p:spPr bwMode="auto">
              <a:xfrm>
                <a:off x="5030374" y="3297082"/>
                <a:ext cx="149238" cy="54631"/>
              </a:xfrm>
              <a:custGeom>
                <a:avLst/>
                <a:gdLst>
                  <a:gd name="T0" fmla="*/ 53 w 68"/>
                  <a:gd name="T1" fmla="*/ 14 h 25"/>
                  <a:gd name="T2" fmla="*/ 44 w 68"/>
                  <a:gd name="T3" fmla="*/ 3 h 25"/>
                  <a:gd name="T4" fmla="*/ 36 w 68"/>
                  <a:gd name="T5" fmla="*/ 3 h 25"/>
                  <a:gd name="T6" fmla="*/ 34 w 68"/>
                  <a:gd name="T7" fmla="*/ 4 h 25"/>
                  <a:gd name="T8" fmla="*/ 32 w 68"/>
                  <a:gd name="T9" fmla="*/ 3 h 25"/>
                  <a:gd name="T10" fmla="*/ 24 w 68"/>
                  <a:gd name="T11" fmla="*/ 3 h 25"/>
                  <a:gd name="T12" fmla="*/ 15 w 68"/>
                  <a:gd name="T13" fmla="*/ 14 h 25"/>
                  <a:gd name="T14" fmla="*/ 0 w 68"/>
                  <a:gd name="T15" fmla="*/ 11 h 25"/>
                  <a:gd name="T16" fmla="*/ 21 w 68"/>
                  <a:gd name="T17" fmla="*/ 24 h 25"/>
                  <a:gd name="T18" fmla="*/ 34 w 68"/>
                  <a:gd name="T19" fmla="*/ 16 h 25"/>
                  <a:gd name="T20" fmla="*/ 47 w 68"/>
                  <a:gd name="T21" fmla="*/ 24 h 25"/>
                  <a:gd name="T22" fmla="*/ 68 w 68"/>
                  <a:gd name="T23" fmla="*/ 11 h 25"/>
                  <a:gd name="T24" fmla="*/ 53 w 68"/>
                  <a:gd name="T2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25">
                    <a:moveTo>
                      <a:pt x="53" y="14"/>
                    </a:moveTo>
                    <a:cubicBezTo>
                      <a:pt x="47" y="12"/>
                      <a:pt x="48" y="6"/>
                      <a:pt x="44" y="3"/>
                    </a:cubicBezTo>
                    <a:cubicBezTo>
                      <a:pt x="42" y="1"/>
                      <a:pt x="38" y="0"/>
                      <a:pt x="36" y="3"/>
                    </a:cubicBezTo>
                    <a:cubicBezTo>
                      <a:pt x="35" y="3"/>
                      <a:pt x="34" y="3"/>
                      <a:pt x="34" y="4"/>
                    </a:cubicBezTo>
                    <a:cubicBezTo>
                      <a:pt x="34" y="3"/>
                      <a:pt x="33" y="3"/>
                      <a:pt x="32" y="3"/>
                    </a:cubicBezTo>
                    <a:cubicBezTo>
                      <a:pt x="30" y="0"/>
                      <a:pt x="26" y="1"/>
                      <a:pt x="24" y="3"/>
                    </a:cubicBezTo>
                    <a:cubicBezTo>
                      <a:pt x="20" y="6"/>
                      <a:pt x="21" y="12"/>
                      <a:pt x="15" y="14"/>
                    </a:cubicBezTo>
                    <a:cubicBezTo>
                      <a:pt x="11" y="16"/>
                      <a:pt x="4" y="16"/>
                      <a:pt x="0" y="11"/>
                    </a:cubicBezTo>
                    <a:cubicBezTo>
                      <a:pt x="0" y="15"/>
                      <a:pt x="10" y="25"/>
                      <a:pt x="21" y="24"/>
                    </a:cubicBezTo>
                    <a:cubicBezTo>
                      <a:pt x="29" y="24"/>
                      <a:pt x="32" y="19"/>
                      <a:pt x="34" y="16"/>
                    </a:cubicBezTo>
                    <a:cubicBezTo>
                      <a:pt x="36" y="19"/>
                      <a:pt x="39" y="24"/>
                      <a:pt x="47" y="24"/>
                    </a:cubicBezTo>
                    <a:cubicBezTo>
                      <a:pt x="58" y="25"/>
                      <a:pt x="68" y="15"/>
                      <a:pt x="68" y="11"/>
                    </a:cubicBezTo>
                    <a:cubicBezTo>
                      <a:pt x="64" y="16"/>
                      <a:pt x="57" y="16"/>
                      <a:pt x="5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9442085" y="4437671"/>
              <a:ext cx="218527" cy="218527"/>
              <a:chOff x="6593377" y="2116502"/>
              <a:chExt cx="218527" cy="218527"/>
            </a:xfrm>
            <a:grpFill/>
          </p:grpSpPr>
          <p:sp>
            <p:nvSpPr>
              <p:cNvPr id="124" name="Rectangle 110"/>
              <p:cNvSpPr>
                <a:spLocks noChangeArrowheads="1"/>
              </p:cNvSpPr>
              <p:nvPr/>
            </p:nvSpPr>
            <p:spPr bwMode="auto">
              <a:xfrm>
                <a:off x="6656003" y="2195118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" name="Freeform 111"/>
              <p:cNvSpPr>
                <a:spLocks/>
              </p:cNvSpPr>
              <p:nvPr/>
            </p:nvSpPr>
            <p:spPr bwMode="auto">
              <a:xfrm>
                <a:off x="6662666" y="2256413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6" name="Freeform 112"/>
              <p:cNvSpPr>
                <a:spLocks noEditPoints="1"/>
              </p:cNvSpPr>
              <p:nvPr/>
            </p:nvSpPr>
            <p:spPr bwMode="auto">
              <a:xfrm>
                <a:off x="6593377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8"/>
                      <a:pt x="23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6" y="4"/>
                      <a:pt x="96" y="25"/>
                      <a:pt x="96" y="50"/>
                    </a:cubicBezTo>
                    <a:cubicBezTo>
                      <a:pt x="96" y="75"/>
                      <a:pt x="76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7" name="Oval 113"/>
              <p:cNvSpPr>
                <a:spLocks noChangeArrowheads="1"/>
              </p:cNvSpPr>
              <p:nvPr/>
            </p:nvSpPr>
            <p:spPr bwMode="auto">
              <a:xfrm>
                <a:off x="6733287" y="218712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371320" y="3669180"/>
            <a:ext cx="3688759" cy="1895788"/>
          </a:xfrm>
          <a:prstGeom prst="roundRect">
            <a:avLst>
              <a:gd name="adj" fmla="val 6998"/>
            </a:avLst>
          </a:prstGeom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8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4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80611" y="1735547"/>
            <a:ext cx="3387632" cy="3954139"/>
          </a:xfrm>
          <a:prstGeom prst="roundRect">
            <a:avLst>
              <a:gd name="adj" fmla="val 890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297320" y="286100"/>
            <a:ext cx="4712646" cy="6327873"/>
          </a:xfrm>
          <a:prstGeom prst="roundRect">
            <a:avLst>
              <a:gd name="adj" fmla="val 56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779961" y="1419064"/>
            <a:ext cx="3604839" cy="2917080"/>
          </a:xfrm>
          <a:prstGeom prst="roundRect">
            <a:avLst>
              <a:gd name="adj" fmla="val 1101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584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37017" y="2728209"/>
            <a:ext cx="10717967" cy="3372788"/>
          </a:xfrm>
          <a:prstGeom prst="roundRect">
            <a:avLst>
              <a:gd name="adj" fmla="val 6998"/>
            </a:avLst>
          </a:prstGeom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37017" y="779582"/>
            <a:ext cx="10717967" cy="2488274"/>
          </a:xfrm>
          <a:prstGeom prst="roundRect">
            <a:avLst>
              <a:gd name="adj" fmla="val 6998"/>
            </a:avLst>
          </a:prstGeom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5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37017" y="977030"/>
            <a:ext cx="3797405" cy="2290826"/>
          </a:xfrm>
          <a:prstGeom prst="roundRect">
            <a:avLst>
              <a:gd name="adj" fmla="val 6998"/>
            </a:avLst>
          </a:prstGeo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7017" y="3594970"/>
            <a:ext cx="3797405" cy="2290826"/>
          </a:xfrm>
          <a:prstGeom prst="roundRect">
            <a:avLst>
              <a:gd name="adj" fmla="val 6998"/>
            </a:avLst>
          </a:prstGeom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36000" y="2169000"/>
            <a:ext cx="2520000" cy="2520000"/>
          </a:xfrm>
          <a:prstGeom prst="ellipse">
            <a:avLst/>
          </a:prstGeom>
          <a:effectLst>
            <a:outerShdw blurRad="5715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C2DFE68-BF3A-5D96-4440-1D4B4FCD0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EE67DE-D707-3499-0047-BE4D5E135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15237D-F9A9-54A4-F9EA-FC45BED9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54EAF7-397A-083B-2E46-C00ED752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774D8F-8711-B28F-4511-D17E8000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66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46810" y="2055733"/>
            <a:ext cx="2282190" cy="2488069"/>
          </a:xfrm>
          <a:prstGeom prst="roundRect">
            <a:avLst>
              <a:gd name="adj" fmla="val 10235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015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1356" y="2454758"/>
            <a:ext cx="1396480" cy="139648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43399" y="1903287"/>
            <a:ext cx="1396480" cy="139648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138390" y="1258992"/>
            <a:ext cx="1396480" cy="1419662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835443" y="2496819"/>
            <a:ext cx="1396480" cy="139648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0941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/>
      <p:bldP spid="11" grpId="0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4B0F1B-7C35-4932-9D94-A4497ECF42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5530" y="2598281"/>
            <a:ext cx="1080000" cy="10800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977459" y="3944167"/>
            <a:ext cx="1080000" cy="10800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018511" y="2058281"/>
            <a:ext cx="1080000" cy="10800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7459" y="1735547"/>
            <a:ext cx="1080000" cy="10800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097796" y="4152994"/>
            <a:ext cx="1080000" cy="10800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585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  <p:bldP spid="13" grpId="0" animBg="1"/>
      <p:bldP spid="14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4B0F1B-7C35-4932-9D94-A4497ECF42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301464" y="1928167"/>
            <a:ext cx="914400" cy="9144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266661" y="3288314"/>
            <a:ext cx="914400" cy="9144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601955" y="3288314"/>
            <a:ext cx="914400" cy="9144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434308" y="3288314"/>
            <a:ext cx="914400" cy="9144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937248" y="3288314"/>
            <a:ext cx="914400" cy="9144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769602" y="3288314"/>
            <a:ext cx="914400" cy="914400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241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2" grpId="0" animBg="1"/>
      <p:bldP spid="16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81386" y="2057466"/>
            <a:ext cx="3878694" cy="1895788"/>
          </a:xfrm>
          <a:prstGeom prst="roundRect">
            <a:avLst>
              <a:gd name="adj" fmla="val 6998"/>
            </a:avLst>
          </a:prstGeom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265774" y="1279978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65774" y="215403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265774" y="3028096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265774" y="3902155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</p:bldLst>
      </p:timing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23974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815607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607240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98873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190506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982139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773772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565405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57038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148671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8940304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731937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0523574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23974" y="25483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815607" y="25483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2607240" y="25483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3398873" y="25483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190506" y="25483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23974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815607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607240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98873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190506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982139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773772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565405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57038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362036" y="4496075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2298434" y="4496075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234831" y="4496075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4171227" y="4496075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5107624" y="4496075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044022" y="4496075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6980419" y="4496075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7916815" y="4496075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53212" y="4496075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9789611" y="4496075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2"/>
          </p:nvPr>
        </p:nvSpPr>
        <p:spPr>
          <a:xfrm>
            <a:off x="1362036" y="5289289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2298434" y="5289289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3234831" y="5289289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171227" y="5289289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5107624" y="5289289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38200" y="1735548"/>
            <a:ext cx="3144291" cy="1838596"/>
          </a:xfrm>
          <a:prstGeom prst="roundRect">
            <a:avLst>
              <a:gd name="adj" fmla="val 890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5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74823" y="3439261"/>
            <a:ext cx="538648" cy="53864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74823" y="4091452"/>
            <a:ext cx="538648" cy="53864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74823" y="4743643"/>
            <a:ext cx="538648" cy="53864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174823" y="5395833"/>
            <a:ext cx="538648" cy="53864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6EBAB3-660E-949B-E61F-9CFA9BA6CC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0676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62500" y="1870381"/>
            <a:ext cx="923958" cy="92395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762500" y="2906396"/>
            <a:ext cx="923958" cy="92395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62500" y="3942411"/>
            <a:ext cx="923958" cy="92395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62500" y="4978426"/>
            <a:ext cx="923958" cy="92395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</p:bldLst>
      </p:timing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l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021153" y="1260441"/>
            <a:ext cx="764151" cy="7641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71829" y="1260441"/>
            <a:ext cx="764151" cy="7641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122505" y="1260441"/>
            <a:ext cx="764151" cy="7641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6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</p:bldLst>
      </p:timing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90863" y="2458521"/>
            <a:ext cx="984453" cy="9844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90863" y="3761228"/>
            <a:ext cx="984453" cy="9844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90863" y="5063935"/>
            <a:ext cx="984453" cy="9844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5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</p:bldLst>
      </p:timing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39787" y="628503"/>
            <a:ext cx="3789232" cy="5529954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l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84346" y="803242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84346" y="1563876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84346" y="2324510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84346" y="3085144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84346" y="4606413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84346" y="5367049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84346" y="3845778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1" grpId="0"/>
          <p:bldP spid="12" grpId="0"/>
          <p:bldP spid="13" grpId="0"/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1" grpId="0"/>
          <p:bldP spid="12" grpId="0"/>
          <p:bldP spid="13" grpId="0"/>
          <p:bldP spid="7" grpId="0"/>
          <p:bldP spid="8" grpId="0"/>
          <p:bldP spid="9" grpId="0"/>
          <p:bldP spid="10" grpId="0"/>
        </p:bldLst>
      </p:timing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l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750906" y="803242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50906" y="1716003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750906" y="2628764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50906" y="3541525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750906" y="4454286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750906" y="5367049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7" grpId="0"/>
          <p:bldP spid="8" grpId="0"/>
          <p:bldP spid="9" grpId="0"/>
        </p:bldLst>
      </p:timing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4357" y="2132651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4357" y="3451691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4357" y="4111211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74357" y="2792171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74357" y="4770731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74357" y="5430249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10" grpId="0"/>
          <p:bldP spid="11" grpId="0"/>
        </p:bldLst>
      </p:timing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70766" y="2463425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370766" y="3340247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370766" y="4217069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370766" y="5093891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968502" y="1998522"/>
            <a:ext cx="707647" cy="707646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878831" y="1912069"/>
            <a:ext cx="936104" cy="936104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17618" y="2003059"/>
            <a:ext cx="707647" cy="707646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927947" y="2063217"/>
            <a:ext cx="633808" cy="633808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132009" y="2063217"/>
            <a:ext cx="633808" cy="633808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16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BB392-6104-4FAD-A785-69F10E137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67447"/>
            <a:ext cx="10515600" cy="321919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007945" y="1980317"/>
            <a:ext cx="1063496" cy="1063496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454316" y="1870381"/>
            <a:ext cx="1283368" cy="1283368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7120559" y="1980317"/>
            <a:ext cx="1063496" cy="1063496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566931" y="2035801"/>
            <a:ext cx="952528" cy="952528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72543" y="2035801"/>
            <a:ext cx="952528" cy="952528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902334" y="2165996"/>
            <a:ext cx="692143" cy="692143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597526" y="2165996"/>
            <a:ext cx="692143" cy="692143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2" y="753655"/>
            <a:ext cx="9877697" cy="6651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21745" y="365670"/>
            <a:ext cx="38890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66339" y="421593"/>
            <a:ext cx="9898574" cy="333148"/>
          </a:xfrm>
        </p:spPr>
        <p:txBody>
          <a:bodyPr anchor="b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780919" y="1656784"/>
            <a:ext cx="8630162" cy="2210366"/>
          </a:xfrm>
          <a:prstGeom prst="roundRect">
            <a:avLst>
              <a:gd name="adj" fmla="val 1101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8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44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2" y="753655"/>
            <a:ext cx="9877697" cy="6651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21745" y="365670"/>
            <a:ext cx="38890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66339" y="421593"/>
            <a:ext cx="9898574" cy="333148"/>
          </a:xfrm>
        </p:spPr>
        <p:txBody>
          <a:bodyPr anchor="b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989669" y="1969477"/>
            <a:ext cx="3445762" cy="344576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2" y="753655"/>
            <a:ext cx="9877697" cy="6651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21745" y="365670"/>
            <a:ext cx="38890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66339" y="421593"/>
            <a:ext cx="9898574" cy="333148"/>
          </a:xfrm>
        </p:spPr>
        <p:txBody>
          <a:bodyPr anchor="b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21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2" y="753655"/>
            <a:ext cx="9877697" cy="6651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21745" y="365670"/>
            <a:ext cx="38890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66339" y="421593"/>
            <a:ext cx="9898574" cy="333148"/>
          </a:xfrm>
        </p:spPr>
        <p:txBody>
          <a:bodyPr anchor="b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66339" y="1508171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66339" y="3196139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466339" y="4884107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6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2" y="753655"/>
            <a:ext cx="9877697" cy="6651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21745" y="365670"/>
            <a:ext cx="38890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66339" y="421593"/>
            <a:ext cx="9898574" cy="333148"/>
          </a:xfrm>
        </p:spPr>
        <p:txBody>
          <a:bodyPr anchor="b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66339" y="1508171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66339" y="3828150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83056" y="1508171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83056" y="3828150"/>
            <a:ext cx="793638" cy="7936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2" y="753655"/>
            <a:ext cx="9877697" cy="6651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21745" y="365670"/>
            <a:ext cx="38890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66339" y="421593"/>
            <a:ext cx="9898574" cy="333148"/>
          </a:xfrm>
        </p:spPr>
        <p:txBody>
          <a:bodyPr anchor="b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29851" y="1656784"/>
            <a:ext cx="3519501" cy="4139582"/>
          </a:xfrm>
          <a:prstGeom prst="roundRect">
            <a:avLst>
              <a:gd name="adj" fmla="val 1101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21745" y="365670"/>
            <a:ext cx="38890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60602" y="1123673"/>
            <a:ext cx="3600000" cy="3600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2" y="753655"/>
            <a:ext cx="9877697" cy="6651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21745" y="365670"/>
            <a:ext cx="38890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66339" y="421593"/>
            <a:ext cx="9898574" cy="333148"/>
          </a:xfrm>
        </p:spPr>
        <p:txBody>
          <a:bodyPr anchor="b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76102" y="2476219"/>
            <a:ext cx="2813236" cy="281323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7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297320" y="286100"/>
            <a:ext cx="4167104" cy="6327873"/>
          </a:xfrm>
          <a:prstGeom prst="roundRect">
            <a:avLst>
              <a:gd name="adj" fmla="val 56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30969" y="735983"/>
            <a:ext cx="3866966" cy="5386034"/>
          </a:xfrm>
          <a:prstGeom prst="roundRect">
            <a:avLst>
              <a:gd name="adj" fmla="val 1101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4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297320" y="286100"/>
            <a:ext cx="4167104" cy="6327873"/>
          </a:xfrm>
          <a:prstGeom prst="roundRect">
            <a:avLst>
              <a:gd name="adj" fmla="val 56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28950" y="916736"/>
            <a:ext cx="2909403" cy="2889719"/>
          </a:xfrm>
          <a:prstGeom prst="roundRect">
            <a:avLst>
              <a:gd name="adj" fmla="val 1101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6786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 userDrawn="1"/>
        </p:nvSpPr>
        <p:spPr bwMode="auto">
          <a:xfrm>
            <a:off x="2065467" y="0"/>
            <a:ext cx="10126531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327557" y="3552566"/>
            <a:ext cx="2755558" cy="1896764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523047-2D2B-1F0E-354D-C34337C485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18765" y="0"/>
            <a:ext cx="3877235" cy="543261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888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6786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 userDrawn="1"/>
        </p:nvSpPr>
        <p:spPr bwMode="auto">
          <a:xfrm>
            <a:off x="2065467" y="0"/>
            <a:ext cx="10126531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60408" y="826298"/>
            <a:ext cx="2755558" cy="1896764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41629" y="4513609"/>
            <a:ext cx="723292" cy="72329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51975" y="437554"/>
            <a:ext cx="723292" cy="72329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5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51975" y="437554"/>
            <a:ext cx="723292" cy="72329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923675" y="2911642"/>
            <a:ext cx="1010652" cy="685800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247149" y="2911642"/>
            <a:ext cx="1010652" cy="685800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570623" y="2911642"/>
            <a:ext cx="1010652" cy="685800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94098" y="2911642"/>
            <a:ext cx="1010652" cy="685800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923675" y="2911642"/>
            <a:ext cx="1010652" cy="685800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247149" y="2911642"/>
            <a:ext cx="1010652" cy="685800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570623" y="2911642"/>
            <a:ext cx="1010652" cy="685800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94098" y="2911642"/>
            <a:ext cx="1010652" cy="685800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980382" y="4752474"/>
            <a:ext cx="2442407" cy="1215190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8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57333" y="623008"/>
            <a:ext cx="931472" cy="9314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3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57333" y="623008"/>
            <a:ext cx="931472" cy="9314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327556" y="3552566"/>
            <a:ext cx="2990336" cy="1896764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2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27088" y="1261515"/>
            <a:ext cx="10537825" cy="333148"/>
          </a:xfrm>
        </p:spPr>
        <p:txBody>
          <a:bodyPr anchor="t">
            <a:normAutofit/>
          </a:bodyPr>
          <a:lstStyle>
            <a:lvl1pPr marL="0" indent="0">
              <a:buNone/>
              <a:defRPr sz="1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98874" y="2364343"/>
            <a:ext cx="1369667" cy="1369667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45538" y="4955230"/>
            <a:ext cx="600338" cy="600338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202813" y="4955230"/>
            <a:ext cx="600338" cy="600338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60088" y="4955230"/>
            <a:ext cx="600338" cy="600338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26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27088" y="1261515"/>
            <a:ext cx="10537825" cy="333148"/>
          </a:xfrm>
        </p:spPr>
        <p:txBody>
          <a:bodyPr anchor="t">
            <a:normAutofit/>
          </a:bodyPr>
          <a:lstStyle>
            <a:lvl1pPr marL="0" indent="0">
              <a:buNone/>
              <a:defRPr sz="1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58352" y="2364343"/>
            <a:ext cx="1369667" cy="1369667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411166" y="2364343"/>
            <a:ext cx="1369667" cy="1369667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066966" y="2364343"/>
            <a:ext cx="1369667" cy="1369667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007945" y="502246"/>
            <a:ext cx="1063496" cy="1063496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454316" y="392310"/>
            <a:ext cx="1283368" cy="1283368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7120559" y="502246"/>
            <a:ext cx="1063496" cy="1063496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566931" y="557730"/>
            <a:ext cx="952528" cy="952528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72543" y="557730"/>
            <a:ext cx="952528" cy="952528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902334" y="687925"/>
            <a:ext cx="692143" cy="692143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597526" y="687925"/>
            <a:ext cx="692143" cy="692143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522507" y="687925"/>
            <a:ext cx="692143" cy="692143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0977352" y="687925"/>
            <a:ext cx="692143" cy="692143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rtlCol="0">
            <a:norm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04242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43403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307607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171811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036015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900219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764423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628627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492831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57038" y="1735547"/>
            <a:ext cx="661753" cy="6617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58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38200" y="4773661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936215" y="4773661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034230" y="4773661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4132245" y="4773661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5230260" y="4773661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328275" y="4773661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7426290" y="4773661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8524305" y="4773661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9622320" y="4773661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10720339" y="4773661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2"/>
          </p:nvPr>
        </p:nvSpPr>
        <p:spPr>
          <a:xfrm>
            <a:off x="838200" y="5646606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1936215" y="5646606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3034230" y="5646606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132245" y="5646606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5230259" y="5646606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3144" y="522514"/>
            <a:ext cx="3329348" cy="2627088"/>
          </a:xfrm>
          <a:prstGeom prst="roundRect">
            <a:avLst>
              <a:gd name="adj" fmla="val 890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2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750906" y="346042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50906" y="1258803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750906" y="2171564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50906" y="3084325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750906" y="3997086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750906" y="4909849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750906" y="5822612"/>
            <a:ext cx="739951" cy="73995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7" grpId="0"/>
          <p:bldP spid="8" grpId="0"/>
          <p:bldP spid="9" grpId="0"/>
          <p:bldP spid="10" grpId="0"/>
        </p:bldLst>
      </p:timing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0861" y="338785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90861" y="1135900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90861" y="1933015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0861" y="2730130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0861" y="4324360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0861" y="5121475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90861" y="3527245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90861" y="5918591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7" grpId="0"/>
          <p:bldP spid="8" grpId="0"/>
          <p:bldP spid="9" grpId="0"/>
          <p:bldP spid="10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7" grpId="0"/>
          <p:bldP spid="8" grpId="0"/>
          <p:bldP spid="9" grpId="0"/>
          <p:bldP spid="10" grpId="0"/>
          <p:bldP spid="14" grpId="0"/>
        </p:bldLst>
      </p:timing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998" y="2132651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60998" y="3576951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60998" y="4299101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998" y="2854801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60998" y="5021251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60998" y="5743400"/>
            <a:ext cx="616072" cy="616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7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10" grpId="0"/>
          <p:bldP spid="11" grpId="0"/>
        </p:bldLst>
      </p:timing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86874" y="341423"/>
            <a:ext cx="852378" cy="85237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19115" y="4867843"/>
            <a:ext cx="534528" cy="5345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885797" y="4867843"/>
            <a:ext cx="534528" cy="5345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260163" y="4867843"/>
            <a:ext cx="534528" cy="5345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665266" y="4867843"/>
            <a:ext cx="534528" cy="5345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063051" y="4867843"/>
            <a:ext cx="534528" cy="5345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" grpId="0"/>
      <p:bldP spid="50" grpId="0"/>
      <p:bldP spid="51" grpId="0"/>
      <p:bldP spid="52" grpId="0"/>
      <p:bldP spid="14" grpId="0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93732" y="379271"/>
            <a:ext cx="1384216" cy="138421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8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78600" y="379271"/>
            <a:ext cx="1384216" cy="138421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892261" y="379271"/>
            <a:ext cx="1384216" cy="138421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905924" y="379271"/>
            <a:ext cx="1384216" cy="138421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923445" y="379271"/>
            <a:ext cx="1384216" cy="138421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9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075637" y="404886"/>
            <a:ext cx="1041436" cy="104143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6791" y="404886"/>
            <a:ext cx="1041436" cy="104143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237945" y="404886"/>
            <a:ext cx="1041436" cy="104143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</p:bldLst>
      </p:timing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80744" y="404886"/>
            <a:ext cx="1041436" cy="104143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555609" y="404886"/>
            <a:ext cx="1041436" cy="104143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233546" y="404886"/>
            <a:ext cx="1041436" cy="104143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1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</p:bldLst>
      </p:timing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9FFFA23C-39ED-FA90-23AF-F8398FC87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48495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39934" y="2752989"/>
            <a:ext cx="984453" cy="9844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39934" y="4055696"/>
            <a:ext cx="984453" cy="9844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39934" y="5358403"/>
            <a:ext cx="984453" cy="98445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5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</p:bldLst>
      </p:timing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009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" y="-1"/>
            <a:ext cx="12192002" cy="6858001"/>
            <a:chOff x="-1" y="-1"/>
            <a:chExt cx="12192002" cy="6858001"/>
          </a:xfrm>
        </p:grpSpPr>
        <p:sp>
          <p:nvSpPr>
            <p:cNvPr id="3" name="Rectangle 2"/>
            <p:cNvSpPr/>
            <p:nvPr/>
          </p:nvSpPr>
          <p:spPr>
            <a:xfrm>
              <a:off x="-1" y="0"/>
              <a:ext cx="111035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555178" y="-1"/>
              <a:ext cx="11636823" cy="4349932"/>
            </a:xfrm>
            <a:custGeom>
              <a:avLst/>
              <a:gdLst>
                <a:gd name="connsiteX0" fmla="*/ 0 w 11636823"/>
                <a:gd name="connsiteY0" fmla="*/ 0 h 4349932"/>
                <a:gd name="connsiteX1" fmla="*/ 11636823 w 11636823"/>
                <a:gd name="connsiteY1" fmla="*/ 0 h 4349932"/>
                <a:gd name="connsiteX2" fmla="*/ 11636823 w 11636823"/>
                <a:gd name="connsiteY2" fmla="*/ 3976484 h 4349932"/>
                <a:gd name="connsiteX3" fmla="*/ 11263375 w 11636823"/>
                <a:gd name="connsiteY3" fmla="*/ 4349932 h 4349932"/>
                <a:gd name="connsiteX4" fmla="*/ 373448 w 11636823"/>
                <a:gd name="connsiteY4" fmla="*/ 4349932 h 4349932"/>
                <a:gd name="connsiteX5" fmla="*/ 0 w 11636823"/>
                <a:gd name="connsiteY5" fmla="*/ 3976484 h 4349932"/>
                <a:gd name="connsiteX6" fmla="*/ 0 w 11636823"/>
                <a:gd name="connsiteY6" fmla="*/ 0 h 434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36823" h="4349932">
                  <a:moveTo>
                    <a:pt x="0" y="0"/>
                  </a:moveTo>
                  <a:lnTo>
                    <a:pt x="11636823" y="0"/>
                  </a:lnTo>
                  <a:lnTo>
                    <a:pt x="11636823" y="3976484"/>
                  </a:lnTo>
                  <a:cubicBezTo>
                    <a:pt x="11636823" y="4182734"/>
                    <a:pt x="11469625" y="4349932"/>
                    <a:pt x="11263375" y="4349932"/>
                  </a:cubicBezTo>
                  <a:lnTo>
                    <a:pt x="373448" y="4349932"/>
                  </a:lnTo>
                  <a:cubicBezTo>
                    <a:pt x="167198" y="4349932"/>
                    <a:pt x="0" y="4182734"/>
                    <a:pt x="0" y="39764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0" y="4349930"/>
              <a:ext cx="11717383" cy="2508069"/>
            </a:xfrm>
            <a:custGeom>
              <a:avLst/>
              <a:gdLst>
                <a:gd name="connsiteX0" fmla="*/ 490182 w 11717383"/>
                <a:gd name="connsiteY0" fmla="*/ 0 h 2508069"/>
                <a:gd name="connsiteX1" fmla="*/ 11227201 w 11717383"/>
                <a:gd name="connsiteY1" fmla="*/ 0 h 2508069"/>
                <a:gd name="connsiteX2" fmla="*/ 11717383 w 11717383"/>
                <a:gd name="connsiteY2" fmla="*/ 490182 h 2508069"/>
                <a:gd name="connsiteX3" fmla="*/ 11717383 w 11717383"/>
                <a:gd name="connsiteY3" fmla="*/ 2508069 h 2508069"/>
                <a:gd name="connsiteX4" fmla="*/ 0 w 11717383"/>
                <a:gd name="connsiteY4" fmla="*/ 2508069 h 2508069"/>
                <a:gd name="connsiteX5" fmla="*/ 0 w 11717383"/>
                <a:gd name="connsiteY5" fmla="*/ 490182 h 2508069"/>
                <a:gd name="connsiteX6" fmla="*/ 490182 w 11717383"/>
                <a:gd name="connsiteY6" fmla="*/ 0 h 250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17383" h="2508069">
                  <a:moveTo>
                    <a:pt x="490182" y="0"/>
                  </a:moveTo>
                  <a:lnTo>
                    <a:pt x="11227201" y="0"/>
                  </a:lnTo>
                  <a:cubicBezTo>
                    <a:pt x="11497921" y="0"/>
                    <a:pt x="11717383" y="219462"/>
                    <a:pt x="11717383" y="490182"/>
                  </a:cubicBezTo>
                  <a:lnTo>
                    <a:pt x="11717383" y="2508069"/>
                  </a:lnTo>
                  <a:lnTo>
                    <a:pt x="0" y="2508069"/>
                  </a:lnTo>
                  <a:lnTo>
                    <a:pt x="0" y="490182"/>
                  </a:lnTo>
                  <a:cubicBezTo>
                    <a:pt x="0" y="219462"/>
                    <a:pt x="219462" y="0"/>
                    <a:pt x="49018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72810" y="4981503"/>
            <a:ext cx="1244922" cy="12449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2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V="1">
            <a:off x="-1" y="-1"/>
            <a:ext cx="12192002" cy="6858001"/>
            <a:chOff x="-1" y="-1"/>
            <a:chExt cx="12192002" cy="6858001"/>
          </a:xfrm>
        </p:grpSpPr>
        <p:sp>
          <p:nvSpPr>
            <p:cNvPr id="3" name="Rectangle 2"/>
            <p:cNvSpPr/>
            <p:nvPr/>
          </p:nvSpPr>
          <p:spPr>
            <a:xfrm>
              <a:off x="-1" y="0"/>
              <a:ext cx="111035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555178" y="-1"/>
              <a:ext cx="11636823" cy="4349932"/>
            </a:xfrm>
            <a:custGeom>
              <a:avLst/>
              <a:gdLst>
                <a:gd name="connsiteX0" fmla="*/ 0 w 11636823"/>
                <a:gd name="connsiteY0" fmla="*/ 0 h 4349932"/>
                <a:gd name="connsiteX1" fmla="*/ 11636823 w 11636823"/>
                <a:gd name="connsiteY1" fmla="*/ 0 h 4349932"/>
                <a:gd name="connsiteX2" fmla="*/ 11636823 w 11636823"/>
                <a:gd name="connsiteY2" fmla="*/ 3976484 h 4349932"/>
                <a:gd name="connsiteX3" fmla="*/ 11263375 w 11636823"/>
                <a:gd name="connsiteY3" fmla="*/ 4349932 h 4349932"/>
                <a:gd name="connsiteX4" fmla="*/ 373448 w 11636823"/>
                <a:gd name="connsiteY4" fmla="*/ 4349932 h 4349932"/>
                <a:gd name="connsiteX5" fmla="*/ 0 w 11636823"/>
                <a:gd name="connsiteY5" fmla="*/ 3976484 h 4349932"/>
                <a:gd name="connsiteX6" fmla="*/ 0 w 11636823"/>
                <a:gd name="connsiteY6" fmla="*/ 0 h 434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36823" h="4349932">
                  <a:moveTo>
                    <a:pt x="0" y="0"/>
                  </a:moveTo>
                  <a:lnTo>
                    <a:pt x="11636823" y="0"/>
                  </a:lnTo>
                  <a:lnTo>
                    <a:pt x="11636823" y="3976484"/>
                  </a:lnTo>
                  <a:cubicBezTo>
                    <a:pt x="11636823" y="4182734"/>
                    <a:pt x="11469625" y="4349932"/>
                    <a:pt x="11263375" y="4349932"/>
                  </a:cubicBezTo>
                  <a:lnTo>
                    <a:pt x="373448" y="4349932"/>
                  </a:lnTo>
                  <a:cubicBezTo>
                    <a:pt x="167198" y="4349932"/>
                    <a:pt x="0" y="4182734"/>
                    <a:pt x="0" y="39764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0" y="4349930"/>
              <a:ext cx="11717383" cy="2508069"/>
            </a:xfrm>
            <a:custGeom>
              <a:avLst/>
              <a:gdLst>
                <a:gd name="connsiteX0" fmla="*/ 490182 w 11717383"/>
                <a:gd name="connsiteY0" fmla="*/ 0 h 2508069"/>
                <a:gd name="connsiteX1" fmla="*/ 11227201 w 11717383"/>
                <a:gd name="connsiteY1" fmla="*/ 0 h 2508069"/>
                <a:gd name="connsiteX2" fmla="*/ 11717383 w 11717383"/>
                <a:gd name="connsiteY2" fmla="*/ 490182 h 2508069"/>
                <a:gd name="connsiteX3" fmla="*/ 11717383 w 11717383"/>
                <a:gd name="connsiteY3" fmla="*/ 2508069 h 2508069"/>
                <a:gd name="connsiteX4" fmla="*/ 0 w 11717383"/>
                <a:gd name="connsiteY4" fmla="*/ 2508069 h 2508069"/>
                <a:gd name="connsiteX5" fmla="*/ 0 w 11717383"/>
                <a:gd name="connsiteY5" fmla="*/ 490182 h 2508069"/>
                <a:gd name="connsiteX6" fmla="*/ 490182 w 11717383"/>
                <a:gd name="connsiteY6" fmla="*/ 0 h 250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17383" h="2508069">
                  <a:moveTo>
                    <a:pt x="490182" y="0"/>
                  </a:moveTo>
                  <a:lnTo>
                    <a:pt x="11227201" y="0"/>
                  </a:lnTo>
                  <a:cubicBezTo>
                    <a:pt x="11497921" y="0"/>
                    <a:pt x="11717383" y="219462"/>
                    <a:pt x="11717383" y="490182"/>
                  </a:cubicBezTo>
                  <a:lnTo>
                    <a:pt x="11717383" y="2508069"/>
                  </a:lnTo>
                  <a:lnTo>
                    <a:pt x="0" y="2508069"/>
                  </a:lnTo>
                  <a:lnTo>
                    <a:pt x="0" y="490182"/>
                  </a:lnTo>
                  <a:cubicBezTo>
                    <a:pt x="0" y="219462"/>
                    <a:pt x="219462" y="0"/>
                    <a:pt x="49018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557835" y="280449"/>
            <a:ext cx="720503" cy="72050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0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641645" y="280449"/>
            <a:ext cx="720503" cy="72050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89822" y="2080456"/>
            <a:ext cx="7039778" cy="2159305"/>
          </a:xfrm>
          <a:prstGeom prst="round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2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09689" y="280449"/>
            <a:ext cx="720503" cy="72050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341121" y="3173918"/>
            <a:ext cx="827842" cy="82784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9568" y="3173918"/>
            <a:ext cx="827842" cy="82784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758015" y="3173918"/>
            <a:ext cx="827842" cy="82784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466461" y="3173918"/>
            <a:ext cx="827842" cy="82784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53805" y="498146"/>
            <a:ext cx="868279" cy="86827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 flipV="1">
            <a:off x="-1" y="-1"/>
            <a:ext cx="12192002" cy="6858001"/>
            <a:chOff x="-1" y="-1"/>
            <a:chExt cx="12192002" cy="6858001"/>
          </a:xfrm>
        </p:grpSpPr>
        <p:sp>
          <p:nvSpPr>
            <p:cNvPr id="3" name="Rectangle 2"/>
            <p:cNvSpPr/>
            <p:nvPr/>
          </p:nvSpPr>
          <p:spPr>
            <a:xfrm>
              <a:off x="-1" y="0"/>
              <a:ext cx="111035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555178" y="-1"/>
              <a:ext cx="11636823" cy="4349932"/>
            </a:xfrm>
            <a:custGeom>
              <a:avLst/>
              <a:gdLst>
                <a:gd name="connsiteX0" fmla="*/ 0 w 11636823"/>
                <a:gd name="connsiteY0" fmla="*/ 0 h 4349932"/>
                <a:gd name="connsiteX1" fmla="*/ 11636823 w 11636823"/>
                <a:gd name="connsiteY1" fmla="*/ 0 h 4349932"/>
                <a:gd name="connsiteX2" fmla="*/ 11636823 w 11636823"/>
                <a:gd name="connsiteY2" fmla="*/ 3976484 h 4349932"/>
                <a:gd name="connsiteX3" fmla="*/ 11263375 w 11636823"/>
                <a:gd name="connsiteY3" fmla="*/ 4349932 h 4349932"/>
                <a:gd name="connsiteX4" fmla="*/ 373448 w 11636823"/>
                <a:gd name="connsiteY4" fmla="*/ 4349932 h 4349932"/>
                <a:gd name="connsiteX5" fmla="*/ 0 w 11636823"/>
                <a:gd name="connsiteY5" fmla="*/ 3976484 h 4349932"/>
                <a:gd name="connsiteX6" fmla="*/ 0 w 11636823"/>
                <a:gd name="connsiteY6" fmla="*/ 0 h 434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36823" h="4349932">
                  <a:moveTo>
                    <a:pt x="0" y="0"/>
                  </a:moveTo>
                  <a:lnTo>
                    <a:pt x="11636823" y="0"/>
                  </a:lnTo>
                  <a:lnTo>
                    <a:pt x="11636823" y="3976484"/>
                  </a:lnTo>
                  <a:cubicBezTo>
                    <a:pt x="11636823" y="4182734"/>
                    <a:pt x="11469625" y="4349932"/>
                    <a:pt x="11263375" y="4349932"/>
                  </a:cubicBezTo>
                  <a:lnTo>
                    <a:pt x="373448" y="4349932"/>
                  </a:lnTo>
                  <a:cubicBezTo>
                    <a:pt x="167198" y="4349932"/>
                    <a:pt x="0" y="4182734"/>
                    <a:pt x="0" y="39764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0" y="4349930"/>
              <a:ext cx="11717383" cy="2508069"/>
            </a:xfrm>
            <a:custGeom>
              <a:avLst/>
              <a:gdLst>
                <a:gd name="connsiteX0" fmla="*/ 490182 w 11717383"/>
                <a:gd name="connsiteY0" fmla="*/ 0 h 2508069"/>
                <a:gd name="connsiteX1" fmla="*/ 11227201 w 11717383"/>
                <a:gd name="connsiteY1" fmla="*/ 0 h 2508069"/>
                <a:gd name="connsiteX2" fmla="*/ 11717383 w 11717383"/>
                <a:gd name="connsiteY2" fmla="*/ 490182 h 2508069"/>
                <a:gd name="connsiteX3" fmla="*/ 11717383 w 11717383"/>
                <a:gd name="connsiteY3" fmla="*/ 2508069 h 2508069"/>
                <a:gd name="connsiteX4" fmla="*/ 0 w 11717383"/>
                <a:gd name="connsiteY4" fmla="*/ 2508069 h 2508069"/>
                <a:gd name="connsiteX5" fmla="*/ 0 w 11717383"/>
                <a:gd name="connsiteY5" fmla="*/ 490182 h 2508069"/>
                <a:gd name="connsiteX6" fmla="*/ 490182 w 11717383"/>
                <a:gd name="connsiteY6" fmla="*/ 0 h 250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17383" h="2508069">
                  <a:moveTo>
                    <a:pt x="490182" y="0"/>
                  </a:moveTo>
                  <a:lnTo>
                    <a:pt x="11227201" y="0"/>
                  </a:lnTo>
                  <a:cubicBezTo>
                    <a:pt x="11497921" y="0"/>
                    <a:pt x="11717383" y="219462"/>
                    <a:pt x="11717383" y="490182"/>
                  </a:cubicBezTo>
                  <a:lnTo>
                    <a:pt x="11717383" y="2508069"/>
                  </a:lnTo>
                  <a:lnTo>
                    <a:pt x="0" y="2508069"/>
                  </a:lnTo>
                  <a:lnTo>
                    <a:pt x="0" y="490182"/>
                  </a:lnTo>
                  <a:cubicBezTo>
                    <a:pt x="0" y="219462"/>
                    <a:pt x="219462" y="0"/>
                    <a:pt x="49018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10899" y="645621"/>
            <a:ext cx="968744" cy="96874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411919" y="206502"/>
            <a:ext cx="504076" cy="50407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64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411919" y="206502"/>
            <a:ext cx="504076" cy="50407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134927" y="2204627"/>
            <a:ext cx="504076" cy="50407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529985" y="3665127"/>
            <a:ext cx="504076" cy="50407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34927" y="5194570"/>
            <a:ext cx="504076" cy="50407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20" grpId="0"/>
      <p:bldP spid="24" grpId="0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411919" y="206502"/>
            <a:ext cx="504076" cy="50407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39787" y="1631890"/>
            <a:ext cx="627217" cy="627217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39787" y="2488019"/>
            <a:ext cx="627217" cy="627217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39787" y="3344148"/>
            <a:ext cx="627217" cy="627217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9787" y="4200276"/>
            <a:ext cx="627217" cy="627217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3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0" y="0"/>
            <a:ext cx="12191999" cy="6858000"/>
            <a:chOff x="0" y="0"/>
            <a:chExt cx="12191999" cy="6858000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0"/>
              <a:ext cx="2278505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Freeform 20"/>
            <p:cNvSpPr>
              <a:spLocks/>
            </p:cNvSpPr>
            <p:nvPr userDrawn="1"/>
          </p:nvSpPr>
          <p:spPr bwMode="auto">
            <a:xfrm>
              <a:off x="1064302" y="0"/>
              <a:ext cx="11127697" cy="6858000"/>
            </a:xfrm>
            <a:prstGeom prst="roundRect">
              <a:avLst>
                <a:gd name="adj" fmla="val 6325"/>
              </a:avLst>
            </a:prstGeom>
            <a:solidFill>
              <a:schemeClr val="bg1"/>
            </a:solidFill>
            <a:ln w="12700" cap="rnd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913493" y="407025"/>
            <a:ext cx="764361" cy="7643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2785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 userDrawn="1"/>
        </p:nvSpPr>
        <p:spPr bwMode="auto">
          <a:xfrm>
            <a:off x="1064302" y="0"/>
            <a:ext cx="11127697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78505" y="1532214"/>
            <a:ext cx="1233268" cy="123326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06154" y="4583965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06154" y="5222943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06154" y="5850905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2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0" y="0"/>
            <a:ext cx="12191999" cy="6858000"/>
            <a:chOff x="0" y="0"/>
            <a:chExt cx="12191999" cy="6858000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0"/>
              <a:ext cx="2278505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Freeform 20"/>
            <p:cNvSpPr>
              <a:spLocks/>
            </p:cNvSpPr>
            <p:nvPr userDrawn="1"/>
          </p:nvSpPr>
          <p:spPr bwMode="auto">
            <a:xfrm>
              <a:off x="1064302" y="0"/>
              <a:ext cx="11127697" cy="6858000"/>
            </a:xfrm>
            <a:prstGeom prst="roundRect">
              <a:avLst>
                <a:gd name="adj" fmla="val 6325"/>
              </a:avLst>
            </a:prstGeom>
            <a:solidFill>
              <a:schemeClr val="bg1"/>
            </a:solidFill>
            <a:ln w="12700" cap="rnd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940290" y="2075155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9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003869" y="2075155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9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104517" y="2075155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2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0" grpId="0"/>
      <p:bldP spid="91" grpId="0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2785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 userDrawn="1"/>
        </p:nvSpPr>
        <p:spPr bwMode="auto">
          <a:xfrm>
            <a:off x="1064302" y="0"/>
            <a:ext cx="11127697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78505" y="1532214"/>
            <a:ext cx="1233268" cy="123326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06154" y="4583965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06154" y="5222943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06154" y="5850905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706154" y="3956003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2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8" grpId="0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545796" y="108502"/>
            <a:ext cx="513590" cy="51359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22106" y="108502"/>
            <a:ext cx="513590" cy="51359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3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95DEA2C-D7E3-44FF-9BE7-1F32F245BF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93674" y="4538992"/>
            <a:ext cx="668806" cy="668806"/>
          </a:xfrm>
          <a:custGeom>
            <a:avLst/>
            <a:gdLst>
              <a:gd name="connsiteX0" fmla="*/ 334403 w 668806"/>
              <a:gd name="connsiteY0" fmla="*/ 0 h 668806"/>
              <a:gd name="connsiteX1" fmla="*/ 668806 w 668806"/>
              <a:gd name="connsiteY1" fmla="*/ 334403 h 668806"/>
              <a:gd name="connsiteX2" fmla="*/ 334403 w 668806"/>
              <a:gd name="connsiteY2" fmla="*/ 668806 h 668806"/>
              <a:gd name="connsiteX3" fmla="*/ 0 w 668806"/>
              <a:gd name="connsiteY3" fmla="*/ 334403 h 668806"/>
              <a:gd name="connsiteX4" fmla="*/ 334403 w 668806"/>
              <a:gd name="connsiteY4" fmla="*/ 0 h 66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806" h="668806">
                <a:moveTo>
                  <a:pt x="334403" y="0"/>
                </a:moveTo>
                <a:cubicBezTo>
                  <a:pt x="519089" y="0"/>
                  <a:pt x="668806" y="149717"/>
                  <a:pt x="668806" y="334403"/>
                </a:cubicBezTo>
                <a:cubicBezTo>
                  <a:pt x="668806" y="519089"/>
                  <a:pt x="519089" y="668806"/>
                  <a:pt x="334403" y="668806"/>
                </a:cubicBezTo>
                <a:cubicBezTo>
                  <a:pt x="149717" y="668806"/>
                  <a:pt x="0" y="519089"/>
                  <a:pt x="0" y="334403"/>
                </a:cubicBezTo>
                <a:cubicBezTo>
                  <a:pt x="0" y="149717"/>
                  <a:pt x="149717" y="0"/>
                  <a:pt x="3344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A9F614-E8A6-410E-B97E-E1BBA111C5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93674" y="5546509"/>
            <a:ext cx="668806" cy="668806"/>
          </a:xfrm>
          <a:custGeom>
            <a:avLst/>
            <a:gdLst>
              <a:gd name="connsiteX0" fmla="*/ 334403 w 668806"/>
              <a:gd name="connsiteY0" fmla="*/ 0 h 668806"/>
              <a:gd name="connsiteX1" fmla="*/ 668806 w 668806"/>
              <a:gd name="connsiteY1" fmla="*/ 334403 h 668806"/>
              <a:gd name="connsiteX2" fmla="*/ 334403 w 668806"/>
              <a:gd name="connsiteY2" fmla="*/ 668806 h 668806"/>
              <a:gd name="connsiteX3" fmla="*/ 0 w 668806"/>
              <a:gd name="connsiteY3" fmla="*/ 334403 h 668806"/>
              <a:gd name="connsiteX4" fmla="*/ 334403 w 668806"/>
              <a:gd name="connsiteY4" fmla="*/ 0 h 66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806" h="668806">
                <a:moveTo>
                  <a:pt x="334403" y="0"/>
                </a:moveTo>
                <a:cubicBezTo>
                  <a:pt x="519089" y="0"/>
                  <a:pt x="668806" y="149717"/>
                  <a:pt x="668806" y="334403"/>
                </a:cubicBezTo>
                <a:cubicBezTo>
                  <a:pt x="668806" y="519089"/>
                  <a:pt x="519089" y="668806"/>
                  <a:pt x="334403" y="668806"/>
                </a:cubicBezTo>
                <a:cubicBezTo>
                  <a:pt x="149717" y="668806"/>
                  <a:pt x="0" y="519089"/>
                  <a:pt x="0" y="334403"/>
                </a:cubicBezTo>
                <a:cubicBezTo>
                  <a:pt x="0" y="149717"/>
                  <a:pt x="149717" y="0"/>
                  <a:pt x="3344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D7BB0D-C1EE-401C-9123-BD725F5FF5FA}"/>
              </a:ext>
            </a:extLst>
          </p:cNvPr>
          <p:cNvSpPr/>
          <p:nvPr userDrawn="1"/>
        </p:nvSpPr>
        <p:spPr>
          <a:xfrm>
            <a:off x="0" y="1"/>
            <a:ext cx="12192000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50800" dir="5400000" algn="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29D33-DAA1-4D46-8F20-0E58FB218D4D}"/>
              </a:ext>
            </a:extLst>
          </p:cNvPr>
          <p:cNvSpPr txBox="1"/>
          <p:nvPr userDrawn="1"/>
        </p:nvSpPr>
        <p:spPr>
          <a:xfrm>
            <a:off x="9695935" y="155417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Date Range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Q1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Jan ~ Mar </a:t>
            </a: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F149D150-4F9E-4F6E-8525-C594628D7D4B}"/>
              </a:ext>
            </a:extLst>
          </p:cNvPr>
          <p:cNvSpPr/>
          <p:nvPr/>
        </p:nvSpPr>
        <p:spPr>
          <a:xfrm>
            <a:off x="1163005" y="201443"/>
            <a:ext cx="1100133" cy="280501"/>
          </a:xfrm>
          <a:custGeom>
            <a:avLst/>
            <a:gdLst>
              <a:gd name="connsiteX0" fmla="*/ 32398 w 2360052"/>
              <a:gd name="connsiteY0" fmla="*/ 0 h 601742"/>
              <a:gd name="connsiteX1" fmla="*/ 2327654 w 2360052"/>
              <a:gd name="connsiteY1" fmla="*/ 0 h 601742"/>
              <a:gd name="connsiteX2" fmla="*/ 2360052 w 2360052"/>
              <a:gd name="connsiteY2" fmla="*/ 32398 h 601742"/>
              <a:gd name="connsiteX3" fmla="*/ 2360052 w 2360052"/>
              <a:gd name="connsiteY3" fmla="*/ 569344 h 601742"/>
              <a:gd name="connsiteX4" fmla="*/ 2327654 w 2360052"/>
              <a:gd name="connsiteY4" fmla="*/ 601742 h 601742"/>
              <a:gd name="connsiteX5" fmla="*/ 32398 w 2360052"/>
              <a:gd name="connsiteY5" fmla="*/ 601742 h 601742"/>
              <a:gd name="connsiteX6" fmla="*/ 0 w 2360052"/>
              <a:gd name="connsiteY6" fmla="*/ 569344 h 601742"/>
              <a:gd name="connsiteX7" fmla="*/ 0 w 2360052"/>
              <a:gd name="connsiteY7" fmla="*/ 32398 h 601742"/>
              <a:gd name="connsiteX8" fmla="*/ 32398 w 2360052"/>
              <a:gd name="connsiteY8" fmla="*/ 0 h 60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052" h="601742">
                <a:moveTo>
                  <a:pt x="32398" y="0"/>
                </a:moveTo>
                <a:lnTo>
                  <a:pt x="2327654" y="0"/>
                </a:lnTo>
                <a:cubicBezTo>
                  <a:pt x="2345547" y="0"/>
                  <a:pt x="2360052" y="14505"/>
                  <a:pt x="2360052" y="32398"/>
                </a:cubicBezTo>
                <a:lnTo>
                  <a:pt x="2360052" y="569344"/>
                </a:lnTo>
                <a:cubicBezTo>
                  <a:pt x="2360052" y="587237"/>
                  <a:pt x="2345547" y="601742"/>
                  <a:pt x="2327654" y="601742"/>
                </a:cubicBezTo>
                <a:lnTo>
                  <a:pt x="32398" y="601742"/>
                </a:lnTo>
                <a:cubicBezTo>
                  <a:pt x="14505" y="601742"/>
                  <a:pt x="0" y="587237"/>
                  <a:pt x="0" y="569344"/>
                </a:cubicBezTo>
                <a:lnTo>
                  <a:pt x="0" y="32398"/>
                </a:lnTo>
                <a:cubicBezTo>
                  <a:pt x="0" y="14505"/>
                  <a:pt x="14505" y="0"/>
                  <a:pt x="32398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125993" y="201443"/>
            <a:ext cx="1046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企业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LOGO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B094CF-DFAC-F5F4-8CEB-76C3964E1E7E}"/>
              </a:ext>
            </a:extLst>
          </p:cNvPr>
          <p:cNvSpPr txBox="1"/>
          <p:nvPr userDrawn="1"/>
        </p:nvSpPr>
        <p:spPr>
          <a:xfrm>
            <a:off x="1153640" y="194503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MARKETING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7981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D7BB0D-C1EE-401C-9123-BD725F5FF5FA}"/>
              </a:ext>
            </a:extLst>
          </p:cNvPr>
          <p:cNvSpPr/>
          <p:nvPr userDrawn="1"/>
        </p:nvSpPr>
        <p:spPr>
          <a:xfrm>
            <a:off x="0" y="1"/>
            <a:ext cx="12192000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50800" dir="5400000" algn="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29D33-DAA1-4D46-8F20-0E58FB218D4D}"/>
              </a:ext>
            </a:extLst>
          </p:cNvPr>
          <p:cNvSpPr txBox="1"/>
          <p:nvPr userDrawn="1"/>
        </p:nvSpPr>
        <p:spPr>
          <a:xfrm>
            <a:off x="9695935" y="155417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Date Range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Q1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Jan ~ Mar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5993" y="201443"/>
            <a:ext cx="1046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企业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LOGO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AA93F536-93BD-8F88-0C11-1FA55F2DD3A7}"/>
              </a:ext>
            </a:extLst>
          </p:cNvPr>
          <p:cNvSpPr/>
          <p:nvPr userDrawn="1"/>
        </p:nvSpPr>
        <p:spPr>
          <a:xfrm>
            <a:off x="1163005" y="201443"/>
            <a:ext cx="1100133" cy="280501"/>
          </a:xfrm>
          <a:custGeom>
            <a:avLst/>
            <a:gdLst>
              <a:gd name="connsiteX0" fmla="*/ 32398 w 2360052"/>
              <a:gd name="connsiteY0" fmla="*/ 0 h 601742"/>
              <a:gd name="connsiteX1" fmla="*/ 2327654 w 2360052"/>
              <a:gd name="connsiteY1" fmla="*/ 0 h 601742"/>
              <a:gd name="connsiteX2" fmla="*/ 2360052 w 2360052"/>
              <a:gd name="connsiteY2" fmla="*/ 32398 h 601742"/>
              <a:gd name="connsiteX3" fmla="*/ 2360052 w 2360052"/>
              <a:gd name="connsiteY3" fmla="*/ 569344 h 601742"/>
              <a:gd name="connsiteX4" fmla="*/ 2327654 w 2360052"/>
              <a:gd name="connsiteY4" fmla="*/ 601742 h 601742"/>
              <a:gd name="connsiteX5" fmla="*/ 32398 w 2360052"/>
              <a:gd name="connsiteY5" fmla="*/ 601742 h 601742"/>
              <a:gd name="connsiteX6" fmla="*/ 0 w 2360052"/>
              <a:gd name="connsiteY6" fmla="*/ 569344 h 601742"/>
              <a:gd name="connsiteX7" fmla="*/ 0 w 2360052"/>
              <a:gd name="connsiteY7" fmla="*/ 32398 h 601742"/>
              <a:gd name="connsiteX8" fmla="*/ 32398 w 2360052"/>
              <a:gd name="connsiteY8" fmla="*/ 0 h 60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052" h="601742">
                <a:moveTo>
                  <a:pt x="32398" y="0"/>
                </a:moveTo>
                <a:lnTo>
                  <a:pt x="2327654" y="0"/>
                </a:lnTo>
                <a:cubicBezTo>
                  <a:pt x="2345547" y="0"/>
                  <a:pt x="2360052" y="14505"/>
                  <a:pt x="2360052" y="32398"/>
                </a:cubicBezTo>
                <a:lnTo>
                  <a:pt x="2360052" y="569344"/>
                </a:lnTo>
                <a:cubicBezTo>
                  <a:pt x="2360052" y="587237"/>
                  <a:pt x="2345547" y="601742"/>
                  <a:pt x="2327654" y="601742"/>
                </a:cubicBezTo>
                <a:lnTo>
                  <a:pt x="32398" y="601742"/>
                </a:lnTo>
                <a:cubicBezTo>
                  <a:pt x="14505" y="601742"/>
                  <a:pt x="0" y="587237"/>
                  <a:pt x="0" y="569344"/>
                </a:cubicBezTo>
                <a:lnTo>
                  <a:pt x="0" y="32398"/>
                </a:lnTo>
                <a:cubicBezTo>
                  <a:pt x="0" y="14505"/>
                  <a:pt x="14505" y="0"/>
                  <a:pt x="32398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9D86BED-0BA7-3916-A438-042C32143124}"/>
              </a:ext>
            </a:extLst>
          </p:cNvPr>
          <p:cNvSpPr txBox="1"/>
          <p:nvPr userDrawn="1"/>
        </p:nvSpPr>
        <p:spPr>
          <a:xfrm>
            <a:off x="1153640" y="194503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MARKETING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607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39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D7BB0D-C1EE-401C-9123-BD725F5FF5FA}"/>
              </a:ext>
            </a:extLst>
          </p:cNvPr>
          <p:cNvSpPr/>
          <p:nvPr userDrawn="1"/>
        </p:nvSpPr>
        <p:spPr>
          <a:xfrm>
            <a:off x="0" y="1"/>
            <a:ext cx="12192000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50800" dir="5400000" algn="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29D33-DAA1-4D46-8F20-0E58FB218D4D}"/>
              </a:ext>
            </a:extLst>
          </p:cNvPr>
          <p:cNvSpPr txBox="1"/>
          <p:nvPr userDrawn="1"/>
        </p:nvSpPr>
        <p:spPr>
          <a:xfrm>
            <a:off x="9695935" y="155417"/>
            <a:ext cx="2186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Date Range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Q4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Oct ~ Des 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125993" y="201443"/>
            <a:ext cx="1046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企业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LOGO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8F6F28D7-3FB2-8BD3-4247-D5D304D33DDC}"/>
              </a:ext>
            </a:extLst>
          </p:cNvPr>
          <p:cNvSpPr/>
          <p:nvPr userDrawn="1"/>
        </p:nvSpPr>
        <p:spPr>
          <a:xfrm>
            <a:off x="1163005" y="201443"/>
            <a:ext cx="1100133" cy="280501"/>
          </a:xfrm>
          <a:custGeom>
            <a:avLst/>
            <a:gdLst>
              <a:gd name="connsiteX0" fmla="*/ 32398 w 2360052"/>
              <a:gd name="connsiteY0" fmla="*/ 0 h 601742"/>
              <a:gd name="connsiteX1" fmla="*/ 2327654 w 2360052"/>
              <a:gd name="connsiteY1" fmla="*/ 0 h 601742"/>
              <a:gd name="connsiteX2" fmla="*/ 2360052 w 2360052"/>
              <a:gd name="connsiteY2" fmla="*/ 32398 h 601742"/>
              <a:gd name="connsiteX3" fmla="*/ 2360052 w 2360052"/>
              <a:gd name="connsiteY3" fmla="*/ 569344 h 601742"/>
              <a:gd name="connsiteX4" fmla="*/ 2327654 w 2360052"/>
              <a:gd name="connsiteY4" fmla="*/ 601742 h 601742"/>
              <a:gd name="connsiteX5" fmla="*/ 32398 w 2360052"/>
              <a:gd name="connsiteY5" fmla="*/ 601742 h 601742"/>
              <a:gd name="connsiteX6" fmla="*/ 0 w 2360052"/>
              <a:gd name="connsiteY6" fmla="*/ 569344 h 601742"/>
              <a:gd name="connsiteX7" fmla="*/ 0 w 2360052"/>
              <a:gd name="connsiteY7" fmla="*/ 32398 h 601742"/>
              <a:gd name="connsiteX8" fmla="*/ 32398 w 2360052"/>
              <a:gd name="connsiteY8" fmla="*/ 0 h 60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052" h="601742">
                <a:moveTo>
                  <a:pt x="32398" y="0"/>
                </a:moveTo>
                <a:lnTo>
                  <a:pt x="2327654" y="0"/>
                </a:lnTo>
                <a:cubicBezTo>
                  <a:pt x="2345547" y="0"/>
                  <a:pt x="2360052" y="14505"/>
                  <a:pt x="2360052" y="32398"/>
                </a:cubicBezTo>
                <a:lnTo>
                  <a:pt x="2360052" y="569344"/>
                </a:lnTo>
                <a:cubicBezTo>
                  <a:pt x="2360052" y="587237"/>
                  <a:pt x="2345547" y="601742"/>
                  <a:pt x="2327654" y="601742"/>
                </a:cubicBezTo>
                <a:lnTo>
                  <a:pt x="32398" y="601742"/>
                </a:lnTo>
                <a:cubicBezTo>
                  <a:pt x="14505" y="601742"/>
                  <a:pt x="0" y="587237"/>
                  <a:pt x="0" y="569344"/>
                </a:cubicBezTo>
                <a:lnTo>
                  <a:pt x="0" y="32398"/>
                </a:lnTo>
                <a:cubicBezTo>
                  <a:pt x="0" y="14505"/>
                  <a:pt x="14505" y="0"/>
                  <a:pt x="32398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FBFE8A-662C-16DC-B352-D6D5DB163A8F}"/>
              </a:ext>
            </a:extLst>
          </p:cNvPr>
          <p:cNvSpPr txBox="1"/>
          <p:nvPr userDrawn="1"/>
        </p:nvSpPr>
        <p:spPr>
          <a:xfrm>
            <a:off x="1153640" y="194503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MARKETING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0880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255F05-34E8-4B0D-BFD5-2010D2F922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3280" y="3778841"/>
            <a:ext cx="564112" cy="564112"/>
          </a:xfrm>
          <a:custGeom>
            <a:avLst/>
            <a:gdLst>
              <a:gd name="connsiteX0" fmla="*/ 282056 w 564112"/>
              <a:gd name="connsiteY0" fmla="*/ 0 h 564112"/>
              <a:gd name="connsiteX1" fmla="*/ 564112 w 564112"/>
              <a:gd name="connsiteY1" fmla="*/ 282056 h 564112"/>
              <a:gd name="connsiteX2" fmla="*/ 282056 w 564112"/>
              <a:gd name="connsiteY2" fmla="*/ 564112 h 564112"/>
              <a:gd name="connsiteX3" fmla="*/ 0 w 564112"/>
              <a:gd name="connsiteY3" fmla="*/ 282056 h 564112"/>
              <a:gd name="connsiteX4" fmla="*/ 282056 w 564112"/>
              <a:gd name="connsiteY4" fmla="*/ 0 h 56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112" h="564112">
                <a:moveTo>
                  <a:pt x="282056" y="0"/>
                </a:moveTo>
                <a:cubicBezTo>
                  <a:pt x="437831" y="0"/>
                  <a:pt x="564112" y="126281"/>
                  <a:pt x="564112" y="282056"/>
                </a:cubicBezTo>
                <a:cubicBezTo>
                  <a:pt x="564112" y="437831"/>
                  <a:pt x="437831" y="564112"/>
                  <a:pt x="282056" y="564112"/>
                </a:cubicBezTo>
                <a:cubicBezTo>
                  <a:pt x="126281" y="564112"/>
                  <a:pt x="0" y="437831"/>
                  <a:pt x="0" y="282056"/>
                </a:cubicBezTo>
                <a:cubicBezTo>
                  <a:pt x="0" y="126281"/>
                  <a:pt x="126281" y="0"/>
                  <a:pt x="2820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15D7AF-342D-448C-81C3-237B38B6F6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925" y="4654827"/>
            <a:ext cx="564112" cy="564112"/>
          </a:xfrm>
          <a:custGeom>
            <a:avLst/>
            <a:gdLst>
              <a:gd name="connsiteX0" fmla="*/ 282056 w 564112"/>
              <a:gd name="connsiteY0" fmla="*/ 0 h 564112"/>
              <a:gd name="connsiteX1" fmla="*/ 564112 w 564112"/>
              <a:gd name="connsiteY1" fmla="*/ 282056 h 564112"/>
              <a:gd name="connsiteX2" fmla="*/ 282056 w 564112"/>
              <a:gd name="connsiteY2" fmla="*/ 564112 h 564112"/>
              <a:gd name="connsiteX3" fmla="*/ 0 w 564112"/>
              <a:gd name="connsiteY3" fmla="*/ 282056 h 564112"/>
              <a:gd name="connsiteX4" fmla="*/ 282056 w 564112"/>
              <a:gd name="connsiteY4" fmla="*/ 0 h 56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112" h="564112">
                <a:moveTo>
                  <a:pt x="282056" y="0"/>
                </a:moveTo>
                <a:cubicBezTo>
                  <a:pt x="437831" y="0"/>
                  <a:pt x="564112" y="126281"/>
                  <a:pt x="564112" y="282056"/>
                </a:cubicBezTo>
                <a:cubicBezTo>
                  <a:pt x="564112" y="437831"/>
                  <a:pt x="437831" y="564112"/>
                  <a:pt x="282056" y="564112"/>
                </a:cubicBezTo>
                <a:cubicBezTo>
                  <a:pt x="126281" y="564112"/>
                  <a:pt x="0" y="437831"/>
                  <a:pt x="0" y="282056"/>
                </a:cubicBezTo>
                <a:cubicBezTo>
                  <a:pt x="0" y="126281"/>
                  <a:pt x="126281" y="0"/>
                  <a:pt x="2820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6247DC3-F697-4E32-B506-41524FE540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3279" y="5624186"/>
            <a:ext cx="564112" cy="564112"/>
          </a:xfrm>
          <a:custGeom>
            <a:avLst/>
            <a:gdLst>
              <a:gd name="connsiteX0" fmla="*/ 282056 w 564112"/>
              <a:gd name="connsiteY0" fmla="*/ 0 h 564112"/>
              <a:gd name="connsiteX1" fmla="*/ 564112 w 564112"/>
              <a:gd name="connsiteY1" fmla="*/ 282056 h 564112"/>
              <a:gd name="connsiteX2" fmla="*/ 282056 w 564112"/>
              <a:gd name="connsiteY2" fmla="*/ 564112 h 564112"/>
              <a:gd name="connsiteX3" fmla="*/ 0 w 564112"/>
              <a:gd name="connsiteY3" fmla="*/ 282056 h 564112"/>
              <a:gd name="connsiteX4" fmla="*/ 282056 w 564112"/>
              <a:gd name="connsiteY4" fmla="*/ 0 h 56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112" h="564112">
                <a:moveTo>
                  <a:pt x="282056" y="0"/>
                </a:moveTo>
                <a:cubicBezTo>
                  <a:pt x="437831" y="0"/>
                  <a:pt x="564112" y="126281"/>
                  <a:pt x="564112" y="282056"/>
                </a:cubicBezTo>
                <a:cubicBezTo>
                  <a:pt x="564112" y="437831"/>
                  <a:pt x="437831" y="564112"/>
                  <a:pt x="282056" y="564112"/>
                </a:cubicBezTo>
                <a:cubicBezTo>
                  <a:pt x="126281" y="564112"/>
                  <a:pt x="0" y="437831"/>
                  <a:pt x="0" y="282056"/>
                </a:cubicBezTo>
                <a:cubicBezTo>
                  <a:pt x="0" y="126281"/>
                  <a:pt x="126281" y="0"/>
                  <a:pt x="2820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7373D-B351-4064-97F3-1B240D9DFBB4}"/>
              </a:ext>
            </a:extLst>
          </p:cNvPr>
          <p:cNvSpPr/>
          <p:nvPr userDrawn="1"/>
        </p:nvSpPr>
        <p:spPr>
          <a:xfrm>
            <a:off x="0" y="1"/>
            <a:ext cx="12192000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50800" dir="5400000" algn="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FD32FB-8882-4432-A7EB-73254C0C1AA4}"/>
              </a:ext>
            </a:extLst>
          </p:cNvPr>
          <p:cNvSpPr txBox="1"/>
          <p:nvPr userDrawn="1"/>
        </p:nvSpPr>
        <p:spPr>
          <a:xfrm>
            <a:off x="9695935" y="155417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Date Range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Q1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Jan ~ Mar </a:t>
            </a: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125993" y="201443"/>
            <a:ext cx="1046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企业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LOGO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" name="Freeform 29">
            <a:extLst>
              <a:ext uri="{FF2B5EF4-FFF2-40B4-BE49-F238E27FC236}">
                <a16:creationId xmlns:a16="http://schemas.microsoft.com/office/drawing/2014/main" id="{99B871F4-9CAF-DC4D-B945-8C666CA2798A}"/>
              </a:ext>
            </a:extLst>
          </p:cNvPr>
          <p:cNvSpPr/>
          <p:nvPr userDrawn="1"/>
        </p:nvSpPr>
        <p:spPr>
          <a:xfrm>
            <a:off x="1163005" y="201443"/>
            <a:ext cx="1100133" cy="280501"/>
          </a:xfrm>
          <a:custGeom>
            <a:avLst/>
            <a:gdLst>
              <a:gd name="connsiteX0" fmla="*/ 32398 w 2360052"/>
              <a:gd name="connsiteY0" fmla="*/ 0 h 601742"/>
              <a:gd name="connsiteX1" fmla="*/ 2327654 w 2360052"/>
              <a:gd name="connsiteY1" fmla="*/ 0 h 601742"/>
              <a:gd name="connsiteX2" fmla="*/ 2360052 w 2360052"/>
              <a:gd name="connsiteY2" fmla="*/ 32398 h 601742"/>
              <a:gd name="connsiteX3" fmla="*/ 2360052 w 2360052"/>
              <a:gd name="connsiteY3" fmla="*/ 569344 h 601742"/>
              <a:gd name="connsiteX4" fmla="*/ 2327654 w 2360052"/>
              <a:gd name="connsiteY4" fmla="*/ 601742 h 601742"/>
              <a:gd name="connsiteX5" fmla="*/ 32398 w 2360052"/>
              <a:gd name="connsiteY5" fmla="*/ 601742 h 601742"/>
              <a:gd name="connsiteX6" fmla="*/ 0 w 2360052"/>
              <a:gd name="connsiteY6" fmla="*/ 569344 h 601742"/>
              <a:gd name="connsiteX7" fmla="*/ 0 w 2360052"/>
              <a:gd name="connsiteY7" fmla="*/ 32398 h 601742"/>
              <a:gd name="connsiteX8" fmla="*/ 32398 w 2360052"/>
              <a:gd name="connsiteY8" fmla="*/ 0 h 60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052" h="601742">
                <a:moveTo>
                  <a:pt x="32398" y="0"/>
                </a:moveTo>
                <a:lnTo>
                  <a:pt x="2327654" y="0"/>
                </a:lnTo>
                <a:cubicBezTo>
                  <a:pt x="2345547" y="0"/>
                  <a:pt x="2360052" y="14505"/>
                  <a:pt x="2360052" y="32398"/>
                </a:cubicBezTo>
                <a:lnTo>
                  <a:pt x="2360052" y="569344"/>
                </a:lnTo>
                <a:cubicBezTo>
                  <a:pt x="2360052" y="587237"/>
                  <a:pt x="2345547" y="601742"/>
                  <a:pt x="2327654" y="601742"/>
                </a:cubicBezTo>
                <a:lnTo>
                  <a:pt x="32398" y="601742"/>
                </a:lnTo>
                <a:cubicBezTo>
                  <a:pt x="14505" y="601742"/>
                  <a:pt x="0" y="587237"/>
                  <a:pt x="0" y="569344"/>
                </a:cubicBezTo>
                <a:lnTo>
                  <a:pt x="0" y="32398"/>
                </a:lnTo>
                <a:cubicBezTo>
                  <a:pt x="0" y="14505"/>
                  <a:pt x="14505" y="0"/>
                  <a:pt x="32398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A0AEFF8-5C62-A746-E0A1-8106F8ACA42F}"/>
              </a:ext>
            </a:extLst>
          </p:cNvPr>
          <p:cNvSpPr txBox="1"/>
          <p:nvPr userDrawn="1"/>
        </p:nvSpPr>
        <p:spPr>
          <a:xfrm>
            <a:off x="1153640" y="194503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MARKETING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2602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643E5A5-725A-47B0-AF01-B41DEEAAD2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23115" y="4333853"/>
            <a:ext cx="580103" cy="580103"/>
          </a:xfrm>
          <a:custGeom>
            <a:avLst/>
            <a:gdLst>
              <a:gd name="connsiteX0" fmla="*/ 62396 w 580103"/>
              <a:gd name="connsiteY0" fmla="*/ 0 h 580103"/>
              <a:gd name="connsiteX1" fmla="*/ 517707 w 580103"/>
              <a:gd name="connsiteY1" fmla="*/ 0 h 580103"/>
              <a:gd name="connsiteX2" fmla="*/ 580103 w 580103"/>
              <a:gd name="connsiteY2" fmla="*/ 62396 h 580103"/>
              <a:gd name="connsiteX3" fmla="*/ 580103 w 580103"/>
              <a:gd name="connsiteY3" fmla="*/ 517707 h 580103"/>
              <a:gd name="connsiteX4" fmla="*/ 517707 w 580103"/>
              <a:gd name="connsiteY4" fmla="*/ 580103 h 580103"/>
              <a:gd name="connsiteX5" fmla="*/ 62396 w 580103"/>
              <a:gd name="connsiteY5" fmla="*/ 580103 h 580103"/>
              <a:gd name="connsiteX6" fmla="*/ 0 w 580103"/>
              <a:gd name="connsiteY6" fmla="*/ 517707 h 580103"/>
              <a:gd name="connsiteX7" fmla="*/ 0 w 580103"/>
              <a:gd name="connsiteY7" fmla="*/ 62396 h 580103"/>
              <a:gd name="connsiteX8" fmla="*/ 62396 w 580103"/>
              <a:gd name="connsiteY8" fmla="*/ 0 h 58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103" h="580103">
                <a:moveTo>
                  <a:pt x="62396" y="0"/>
                </a:moveTo>
                <a:lnTo>
                  <a:pt x="517707" y="0"/>
                </a:lnTo>
                <a:cubicBezTo>
                  <a:pt x="552167" y="0"/>
                  <a:pt x="580103" y="27936"/>
                  <a:pt x="580103" y="62396"/>
                </a:cubicBezTo>
                <a:lnTo>
                  <a:pt x="580103" y="517707"/>
                </a:lnTo>
                <a:cubicBezTo>
                  <a:pt x="580103" y="552167"/>
                  <a:pt x="552167" y="580103"/>
                  <a:pt x="517707" y="580103"/>
                </a:cubicBezTo>
                <a:lnTo>
                  <a:pt x="62396" y="580103"/>
                </a:lnTo>
                <a:cubicBezTo>
                  <a:pt x="27936" y="580103"/>
                  <a:pt x="0" y="552167"/>
                  <a:pt x="0" y="517707"/>
                </a:cubicBezTo>
                <a:lnTo>
                  <a:pt x="0" y="62396"/>
                </a:lnTo>
                <a:cubicBezTo>
                  <a:pt x="0" y="27936"/>
                  <a:pt x="27936" y="0"/>
                  <a:pt x="623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50D97CA-E31B-4959-A8B0-D83D1C3F21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99768" y="4333853"/>
            <a:ext cx="580103" cy="580103"/>
          </a:xfrm>
          <a:custGeom>
            <a:avLst/>
            <a:gdLst>
              <a:gd name="connsiteX0" fmla="*/ 62396 w 580103"/>
              <a:gd name="connsiteY0" fmla="*/ 0 h 580103"/>
              <a:gd name="connsiteX1" fmla="*/ 517707 w 580103"/>
              <a:gd name="connsiteY1" fmla="*/ 0 h 580103"/>
              <a:gd name="connsiteX2" fmla="*/ 580103 w 580103"/>
              <a:gd name="connsiteY2" fmla="*/ 62396 h 580103"/>
              <a:gd name="connsiteX3" fmla="*/ 580103 w 580103"/>
              <a:gd name="connsiteY3" fmla="*/ 517707 h 580103"/>
              <a:gd name="connsiteX4" fmla="*/ 517707 w 580103"/>
              <a:gd name="connsiteY4" fmla="*/ 580103 h 580103"/>
              <a:gd name="connsiteX5" fmla="*/ 62396 w 580103"/>
              <a:gd name="connsiteY5" fmla="*/ 580103 h 580103"/>
              <a:gd name="connsiteX6" fmla="*/ 0 w 580103"/>
              <a:gd name="connsiteY6" fmla="*/ 517707 h 580103"/>
              <a:gd name="connsiteX7" fmla="*/ 0 w 580103"/>
              <a:gd name="connsiteY7" fmla="*/ 62396 h 580103"/>
              <a:gd name="connsiteX8" fmla="*/ 62396 w 580103"/>
              <a:gd name="connsiteY8" fmla="*/ 0 h 58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103" h="580103">
                <a:moveTo>
                  <a:pt x="62396" y="0"/>
                </a:moveTo>
                <a:lnTo>
                  <a:pt x="517707" y="0"/>
                </a:lnTo>
                <a:cubicBezTo>
                  <a:pt x="552167" y="0"/>
                  <a:pt x="580103" y="27936"/>
                  <a:pt x="580103" y="62396"/>
                </a:cubicBezTo>
                <a:lnTo>
                  <a:pt x="580103" y="517707"/>
                </a:lnTo>
                <a:cubicBezTo>
                  <a:pt x="580103" y="552167"/>
                  <a:pt x="552167" y="580103"/>
                  <a:pt x="517707" y="580103"/>
                </a:cubicBezTo>
                <a:lnTo>
                  <a:pt x="62396" y="580103"/>
                </a:lnTo>
                <a:cubicBezTo>
                  <a:pt x="27936" y="580103"/>
                  <a:pt x="0" y="552167"/>
                  <a:pt x="0" y="517707"/>
                </a:cubicBezTo>
                <a:lnTo>
                  <a:pt x="0" y="62396"/>
                </a:lnTo>
                <a:cubicBezTo>
                  <a:pt x="0" y="27936"/>
                  <a:pt x="27936" y="0"/>
                  <a:pt x="623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B69C1A0-0ECB-4157-9FD3-350F124FF5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6462" y="4333853"/>
            <a:ext cx="580103" cy="580103"/>
          </a:xfrm>
          <a:custGeom>
            <a:avLst/>
            <a:gdLst>
              <a:gd name="connsiteX0" fmla="*/ 62396 w 580103"/>
              <a:gd name="connsiteY0" fmla="*/ 0 h 580103"/>
              <a:gd name="connsiteX1" fmla="*/ 517707 w 580103"/>
              <a:gd name="connsiteY1" fmla="*/ 0 h 580103"/>
              <a:gd name="connsiteX2" fmla="*/ 580103 w 580103"/>
              <a:gd name="connsiteY2" fmla="*/ 62396 h 580103"/>
              <a:gd name="connsiteX3" fmla="*/ 580103 w 580103"/>
              <a:gd name="connsiteY3" fmla="*/ 517707 h 580103"/>
              <a:gd name="connsiteX4" fmla="*/ 517707 w 580103"/>
              <a:gd name="connsiteY4" fmla="*/ 580103 h 580103"/>
              <a:gd name="connsiteX5" fmla="*/ 62396 w 580103"/>
              <a:gd name="connsiteY5" fmla="*/ 580103 h 580103"/>
              <a:gd name="connsiteX6" fmla="*/ 0 w 580103"/>
              <a:gd name="connsiteY6" fmla="*/ 517707 h 580103"/>
              <a:gd name="connsiteX7" fmla="*/ 0 w 580103"/>
              <a:gd name="connsiteY7" fmla="*/ 62396 h 580103"/>
              <a:gd name="connsiteX8" fmla="*/ 62396 w 580103"/>
              <a:gd name="connsiteY8" fmla="*/ 0 h 58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103" h="580103">
                <a:moveTo>
                  <a:pt x="62396" y="0"/>
                </a:moveTo>
                <a:lnTo>
                  <a:pt x="517707" y="0"/>
                </a:lnTo>
                <a:cubicBezTo>
                  <a:pt x="552167" y="0"/>
                  <a:pt x="580103" y="27936"/>
                  <a:pt x="580103" y="62396"/>
                </a:cubicBezTo>
                <a:lnTo>
                  <a:pt x="580103" y="517707"/>
                </a:lnTo>
                <a:cubicBezTo>
                  <a:pt x="580103" y="552167"/>
                  <a:pt x="552167" y="580103"/>
                  <a:pt x="517707" y="580103"/>
                </a:cubicBezTo>
                <a:lnTo>
                  <a:pt x="62396" y="580103"/>
                </a:lnTo>
                <a:cubicBezTo>
                  <a:pt x="27936" y="580103"/>
                  <a:pt x="0" y="552167"/>
                  <a:pt x="0" y="517707"/>
                </a:cubicBezTo>
                <a:lnTo>
                  <a:pt x="0" y="62396"/>
                </a:lnTo>
                <a:cubicBezTo>
                  <a:pt x="0" y="27936"/>
                  <a:pt x="27936" y="0"/>
                  <a:pt x="623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C12C7-7E70-4A7D-9989-C12D3309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FCA15-75E8-4403-8195-95F9F041A1E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BAB9E-DF95-47F7-AED3-9824A25A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86404-6299-4B44-9088-14144FDB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81018-CA26-4C24-99E8-55D8921F9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C2B508-2EAF-43B6-8C99-5C9046EE47E9}"/>
              </a:ext>
            </a:extLst>
          </p:cNvPr>
          <p:cNvSpPr/>
          <p:nvPr userDrawn="1"/>
        </p:nvSpPr>
        <p:spPr>
          <a:xfrm>
            <a:off x="0" y="1"/>
            <a:ext cx="12192000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50800" dir="5400000" algn="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943EA-2785-41B6-AC11-AC890CA3A9ED}"/>
              </a:ext>
            </a:extLst>
          </p:cNvPr>
          <p:cNvSpPr txBox="1"/>
          <p:nvPr userDrawn="1"/>
        </p:nvSpPr>
        <p:spPr>
          <a:xfrm>
            <a:off x="9695935" y="155417"/>
            <a:ext cx="2210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Date Range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Q3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July ~ Sep </a:t>
            </a: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125993" y="201443"/>
            <a:ext cx="1046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企业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LOGO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" name="Freeform 29">
            <a:extLst>
              <a:ext uri="{FF2B5EF4-FFF2-40B4-BE49-F238E27FC236}">
                <a16:creationId xmlns:a16="http://schemas.microsoft.com/office/drawing/2014/main" id="{02F0AABD-0C35-9062-5ABA-5D5C80A9A800}"/>
              </a:ext>
            </a:extLst>
          </p:cNvPr>
          <p:cNvSpPr/>
          <p:nvPr userDrawn="1"/>
        </p:nvSpPr>
        <p:spPr>
          <a:xfrm>
            <a:off x="1163005" y="201443"/>
            <a:ext cx="1100133" cy="280501"/>
          </a:xfrm>
          <a:custGeom>
            <a:avLst/>
            <a:gdLst>
              <a:gd name="connsiteX0" fmla="*/ 32398 w 2360052"/>
              <a:gd name="connsiteY0" fmla="*/ 0 h 601742"/>
              <a:gd name="connsiteX1" fmla="*/ 2327654 w 2360052"/>
              <a:gd name="connsiteY1" fmla="*/ 0 h 601742"/>
              <a:gd name="connsiteX2" fmla="*/ 2360052 w 2360052"/>
              <a:gd name="connsiteY2" fmla="*/ 32398 h 601742"/>
              <a:gd name="connsiteX3" fmla="*/ 2360052 w 2360052"/>
              <a:gd name="connsiteY3" fmla="*/ 569344 h 601742"/>
              <a:gd name="connsiteX4" fmla="*/ 2327654 w 2360052"/>
              <a:gd name="connsiteY4" fmla="*/ 601742 h 601742"/>
              <a:gd name="connsiteX5" fmla="*/ 32398 w 2360052"/>
              <a:gd name="connsiteY5" fmla="*/ 601742 h 601742"/>
              <a:gd name="connsiteX6" fmla="*/ 0 w 2360052"/>
              <a:gd name="connsiteY6" fmla="*/ 569344 h 601742"/>
              <a:gd name="connsiteX7" fmla="*/ 0 w 2360052"/>
              <a:gd name="connsiteY7" fmla="*/ 32398 h 601742"/>
              <a:gd name="connsiteX8" fmla="*/ 32398 w 2360052"/>
              <a:gd name="connsiteY8" fmla="*/ 0 h 60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052" h="601742">
                <a:moveTo>
                  <a:pt x="32398" y="0"/>
                </a:moveTo>
                <a:lnTo>
                  <a:pt x="2327654" y="0"/>
                </a:lnTo>
                <a:cubicBezTo>
                  <a:pt x="2345547" y="0"/>
                  <a:pt x="2360052" y="14505"/>
                  <a:pt x="2360052" y="32398"/>
                </a:cubicBezTo>
                <a:lnTo>
                  <a:pt x="2360052" y="569344"/>
                </a:lnTo>
                <a:cubicBezTo>
                  <a:pt x="2360052" y="587237"/>
                  <a:pt x="2345547" y="601742"/>
                  <a:pt x="2327654" y="601742"/>
                </a:cubicBezTo>
                <a:lnTo>
                  <a:pt x="32398" y="601742"/>
                </a:lnTo>
                <a:cubicBezTo>
                  <a:pt x="14505" y="601742"/>
                  <a:pt x="0" y="587237"/>
                  <a:pt x="0" y="569344"/>
                </a:cubicBezTo>
                <a:lnTo>
                  <a:pt x="0" y="32398"/>
                </a:lnTo>
                <a:cubicBezTo>
                  <a:pt x="0" y="14505"/>
                  <a:pt x="14505" y="0"/>
                  <a:pt x="32398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C5F250-DCA4-4E38-451E-DA367B05510D}"/>
              </a:ext>
            </a:extLst>
          </p:cNvPr>
          <p:cNvSpPr txBox="1"/>
          <p:nvPr userDrawn="1"/>
        </p:nvSpPr>
        <p:spPr>
          <a:xfrm>
            <a:off x="1153640" y="194503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MARKETING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77153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8A51F6-8454-43D6-A56A-A082808A5DC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622" y="1471123"/>
            <a:ext cx="1122612" cy="1122612"/>
          </a:xfrm>
          <a:custGeom>
            <a:avLst/>
            <a:gdLst>
              <a:gd name="connsiteX0" fmla="*/ 561306 w 1122612"/>
              <a:gd name="connsiteY0" fmla="*/ 0 h 1122612"/>
              <a:gd name="connsiteX1" fmla="*/ 1122612 w 1122612"/>
              <a:gd name="connsiteY1" fmla="*/ 561306 h 1122612"/>
              <a:gd name="connsiteX2" fmla="*/ 561306 w 1122612"/>
              <a:gd name="connsiteY2" fmla="*/ 1122612 h 1122612"/>
              <a:gd name="connsiteX3" fmla="*/ 0 w 1122612"/>
              <a:gd name="connsiteY3" fmla="*/ 561306 h 1122612"/>
              <a:gd name="connsiteX4" fmla="*/ 561306 w 1122612"/>
              <a:gd name="connsiteY4" fmla="*/ 0 h 112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2612" h="1122612">
                <a:moveTo>
                  <a:pt x="561306" y="0"/>
                </a:moveTo>
                <a:cubicBezTo>
                  <a:pt x="871307" y="0"/>
                  <a:pt x="1122612" y="251305"/>
                  <a:pt x="1122612" y="561306"/>
                </a:cubicBezTo>
                <a:cubicBezTo>
                  <a:pt x="1122612" y="871307"/>
                  <a:pt x="871307" y="1122612"/>
                  <a:pt x="561306" y="1122612"/>
                </a:cubicBezTo>
                <a:cubicBezTo>
                  <a:pt x="251305" y="1122612"/>
                  <a:pt x="0" y="871307"/>
                  <a:pt x="0" y="561306"/>
                </a:cubicBezTo>
                <a:cubicBezTo>
                  <a:pt x="0" y="251305"/>
                  <a:pt x="251305" y="0"/>
                  <a:pt x="561306" y="0"/>
                </a:cubicBezTo>
                <a:close/>
              </a:path>
            </a:pathLst>
          </a:custGeom>
          <a:ln w="31750">
            <a:solidFill>
              <a:schemeClr val="bg1">
                <a:alpha val="40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D7BB0D-C1EE-401C-9123-BD725F5FF5FA}"/>
              </a:ext>
            </a:extLst>
          </p:cNvPr>
          <p:cNvSpPr/>
          <p:nvPr userDrawn="1"/>
        </p:nvSpPr>
        <p:spPr>
          <a:xfrm>
            <a:off x="0" y="1"/>
            <a:ext cx="12192000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50800" dir="5400000" algn="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29D33-DAA1-4D46-8F20-0E58FB218D4D}"/>
              </a:ext>
            </a:extLst>
          </p:cNvPr>
          <p:cNvSpPr txBox="1"/>
          <p:nvPr userDrawn="1"/>
        </p:nvSpPr>
        <p:spPr>
          <a:xfrm>
            <a:off x="9695935" y="155417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Date Range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Q1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Jan ~ Mar </a:t>
            </a: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125993" y="201443"/>
            <a:ext cx="1046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企业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LOGO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4426AAB6-2396-7763-C680-829E6C2FFAC2}"/>
              </a:ext>
            </a:extLst>
          </p:cNvPr>
          <p:cNvSpPr/>
          <p:nvPr userDrawn="1"/>
        </p:nvSpPr>
        <p:spPr>
          <a:xfrm>
            <a:off x="1163005" y="201443"/>
            <a:ext cx="1100133" cy="280501"/>
          </a:xfrm>
          <a:custGeom>
            <a:avLst/>
            <a:gdLst>
              <a:gd name="connsiteX0" fmla="*/ 32398 w 2360052"/>
              <a:gd name="connsiteY0" fmla="*/ 0 h 601742"/>
              <a:gd name="connsiteX1" fmla="*/ 2327654 w 2360052"/>
              <a:gd name="connsiteY1" fmla="*/ 0 h 601742"/>
              <a:gd name="connsiteX2" fmla="*/ 2360052 w 2360052"/>
              <a:gd name="connsiteY2" fmla="*/ 32398 h 601742"/>
              <a:gd name="connsiteX3" fmla="*/ 2360052 w 2360052"/>
              <a:gd name="connsiteY3" fmla="*/ 569344 h 601742"/>
              <a:gd name="connsiteX4" fmla="*/ 2327654 w 2360052"/>
              <a:gd name="connsiteY4" fmla="*/ 601742 h 601742"/>
              <a:gd name="connsiteX5" fmla="*/ 32398 w 2360052"/>
              <a:gd name="connsiteY5" fmla="*/ 601742 h 601742"/>
              <a:gd name="connsiteX6" fmla="*/ 0 w 2360052"/>
              <a:gd name="connsiteY6" fmla="*/ 569344 h 601742"/>
              <a:gd name="connsiteX7" fmla="*/ 0 w 2360052"/>
              <a:gd name="connsiteY7" fmla="*/ 32398 h 601742"/>
              <a:gd name="connsiteX8" fmla="*/ 32398 w 2360052"/>
              <a:gd name="connsiteY8" fmla="*/ 0 h 60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052" h="601742">
                <a:moveTo>
                  <a:pt x="32398" y="0"/>
                </a:moveTo>
                <a:lnTo>
                  <a:pt x="2327654" y="0"/>
                </a:lnTo>
                <a:cubicBezTo>
                  <a:pt x="2345547" y="0"/>
                  <a:pt x="2360052" y="14505"/>
                  <a:pt x="2360052" y="32398"/>
                </a:cubicBezTo>
                <a:lnTo>
                  <a:pt x="2360052" y="569344"/>
                </a:lnTo>
                <a:cubicBezTo>
                  <a:pt x="2360052" y="587237"/>
                  <a:pt x="2345547" y="601742"/>
                  <a:pt x="2327654" y="601742"/>
                </a:cubicBezTo>
                <a:lnTo>
                  <a:pt x="32398" y="601742"/>
                </a:lnTo>
                <a:cubicBezTo>
                  <a:pt x="14505" y="601742"/>
                  <a:pt x="0" y="587237"/>
                  <a:pt x="0" y="569344"/>
                </a:cubicBezTo>
                <a:lnTo>
                  <a:pt x="0" y="32398"/>
                </a:lnTo>
                <a:cubicBezTo>
                  <a:pt x="0" y="14505"/>
                  <a:pt x="14505" y="0"/>
                  <a:pt x="32398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DAB5CD0-1888-F4AF-63C6-550E91997F7E}"/>
              </a:ext>
            </a:extLst>
          </p:cNvPr>
          <p:cNvSpPr txBox="1"/>
          <p:nvPr userDrawn="1"/>
        </p:nvSpPr>
        <p:spPr>
          <a:xfrm>
            <a:off x="1153640" y="194503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MARKETING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34545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91393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508002" y="177801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7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60702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B131B0F-35C0-47A1-A3CF-03FFBEA681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5006" y="973395"/>
            <a:ext cx="5075425" cy="237678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BA37EE2-4DD3-4A69-8B69-85007B0F0E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5006" y="3507823"/>
            <a:ext cx="5075425" cy="237678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27BD14F-5BB3-4ECD-9F44-1F862C0008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1569" y="973395"/>
            <a:ext cx="5075425" cy="237678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2F3425F-5ADF-433E-AA43-BE461E3217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1569" y="3507823"/>
            <a:ext cx="5075425" cy="237678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516541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B9EFF8C-7242-4E19-8E1D-96DF0CD75A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67000"/>
          </a:xfrm>
          <a:custGeom>
            <a:avLst/>
            <a:gdLst>
              <a:gd name="connsiteX0" fmla="*/ 0 w 12192000"/>
              <a:gd name="connsiteY0" fmla="*/ 0 h 2667000"/>
              <a:gd name="connsiteX1" fmla="*/ 12192000 w 12192000"/>
              <a:gd name="connsiteY1" fmla="*/ 0 h 2667000"/>
              <a:gd name="connsiteX2" fmla="*/ 12192000 w 12192000"/>
              <a:gd name="connsiteY2" fmla="*/ 2667000 h 2667000"/>
              <a:gd name="connsiteX3" fmla="*/ 0 w 12192000"/>
              <a:gd name="connsiteY3" fmla="*/ 266700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67000">
                <a:moveTo>
                  <a:pt x="0" y="0"/>
                </a:moveTo>
                <a:lnTo>
                  <a:pt x="12192000" y="0"/>
                </a:lnTo>
                <a:lnTo>
                  <a:pt x="12192000" y="2667000"/>
                </a:lnTo>
                <a:lnTo>
                  <a:pt x="0" y="2667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>
              <a:def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GB" dirty="0"/>
          </a:p>
          <a:p>
            <a:pPr marL="0" lvl="0" indent="0" algn="ctr">
              <a:buNone/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BBFFD9-A909-4171-87C6-2EC89EC8069B}"/>
              </a:ext>
            </a:extLst>
          </p:cNvPr>
          <p:cNvSpPr/>
          <p:nvPr userDrawn="1"/>
        </p:nvSpPr>
        <p:spPr>
          <a:xfrm>
            <a:off x="0" y="2667000"/>
            <a:ext cx="12192000" cy="4191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  <a:gs pos="5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505739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2785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 userDrawn="1"/>
        </p:nvSpPr>
        <p:spPr bwMode="auto">
          <a:xfrm>
            <a:off x="1366463" y="0"/>
            <a:ext cx="10825536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86874" y="341423"/>
            <a:ext cx="852378" cy="85237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2785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 userDrawn="1"/>
        </p:nvSpPr>
        <p:spPr bwMode="auto">
          <a:xfrm>
            <a:off x="1366463" y="0"/>
            <a:ext cx="10825536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78505" y="1532214"/>
            <a:ext cx="1233268" cy="123326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468139" y="2916085"/>
            <a:ext cx="2691375" cy="1559302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A5A286E-8732-4118-5223-D56411302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5504E9A-43B6-0072-136E-54C93990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516053-4FA2-359E-0D11-FD1C862F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9A9FBF-5855-CABA-A7F7-C81EA14EE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89"/>
          <a:stretch/>
        </p:blipFill>
        <p:spPr>
          <a:xfrm>
            <a:off x="0" y="0"/>
            <a:ext cx="11774078" cy="6858000"/>
          </a:xfrm>
          <a:prstGeom prst="rect">
            <a:avLst/>
          </a:prstGeom>
        </p:spPr>
      </p:pic>
      <p:sp>
        <p:nvSpPr>
          <p:cNvPr id="9" name="标题 8">
            <a:extLst>
              <a:ext uri="{FF2B5EF4-FFF2-40B4-BE49-F238E27FC236}">
                <a16:creationId xmlns:a16="http://schemas.microsoft.com/office/drawing/2014/main" id="{C8351839-C2A3-B428-318B-00167E186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22" y="327419"/>
            <a:ext cx="11097138" cy="511567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091207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2785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 userDrawn="1"/>
        </p:nvSpPr>
        <p:spPr bwMode="auto">
          <a:xfrm>
            <a:off x="1366463" y="0"/>
            <a:ext cx="10825536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06154" y="4583965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06154" y="5222943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06154" y="5850905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4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2785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 userDrawn="1"/>
        </p:nvSpPr>
        <p:spPr bwMode="auto">
          <a:xfrm>
            <a:off x="1366463" y="0"/>
            <a:ext cx="10825536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86874" y="341423"/>
            <a:ext cx="852378" cy="85237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117533" y="4867843"/>
            <a:ext cx="534528" cy="5345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84215" y="4867843"/>
            <a:ext cx="534528" cy="5345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858581" y="4867843"/>
            <a:ext cx="534528" cy="5345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263684" y="4867843"/>
            <a:ext cx="534528" cy="5345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1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" grpId="0"/>
      <p:bldP spid="50" grpId="0"/>
      <p:bldP spid="51" grpId="0"/>
      <p:bldP spid="52" grpId="0"/>
    </p:bld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913495" y="0"/>
            <a:ext cx="22785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 userDrawn="1"/>
        </p:nvSpPr>
        <p:spPr bwMode="auto">
          <a:xfrm flipV="1">
            <a:off x="0" y="0"/>
            <a:ext cx="10825536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908827" y="1532214"/>
            <a:ext cx="1233268" cy="123326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301529" y="2916085"/>
            <a:ext cx="2573241" cy="1559302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913495" y="0"/>
            <a:ext cx="22785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 userDrawn="1"/>
        </p:nvSpPr>
        <p:spPr bwMode="auto">
          <a:xfrm flipV="1">
            <a:off x="0" y="0"/>
            <a:ext cx="10825536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7410" y="284328"/>
            <a:ext cx="1233268" cy="123326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3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5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5C627-9D3A-84DC-DA04-BED149CB7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600877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18033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233444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473924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1031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06EDD6-F8E2-B164-A9B5-DC22D7C20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CB68C5-1C29-B002-5E3C-58C7F11F0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77D1D-9BFC-327A-4AE3-922CBA2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25F529-DFB2-55B5-DC6E-8F6FBC4C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9AA28F-67A0-3DAE-7C3B-1E2A3D05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05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021640" y="341423"/>
            <a:ext cx="852379" cy="85237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40651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57801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8401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1407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73919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62118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0725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8486924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5699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8744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7086" y="341423"/>
            <a:ext cx="852378" cy="85237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36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1733638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8369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7875584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3203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146233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4288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75407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9963912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2864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101608" y="5754580"/>
            <a:ext cx="723292" cy="72329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7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316784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97079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058207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5911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87415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3270361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5748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456436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3712609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29331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41629" y="5754580"/>
            <a:ext cx="723292" cy="72329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2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2117681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238048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2753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631662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8121425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370804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747594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14955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79778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901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41629" y="5754580"/>
            <a:ext cx="723292" cy="72329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447726" y="2373720"/>
            <a:ext cx="2559388" cy="1559302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6EBAB3-660E-949B-E61F-9CFA9BA6CC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298451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156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523047-2D2B-1F0E-354D-C34337C485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18765" y="0"/>
            <a:ext cx="3877235" cy="543261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69934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rtlCol="0">
            <a:norm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82194853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41012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381B0-DB39-757B-1A3A-91F82DEEC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2D8B7B-CCF3-EDAD-D2CB-DDE6F447A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F02A19-0B7A-7494-3DF5-87FFD8161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B0552B-B23D-6F94-6AC8-62E098DD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9FDEF9-645B-624F-B9C9-D884D1EB9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91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06EDD6-F8E2-B164-A9B5-DC22D7C20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CB68C5-1C29-B002-5E3C-58C7F11F0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77D1D-9BFC-327A-4AE3-922CBA2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25F529-DFB2-55B5-DC6E-8F6FBC4C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9AA28F-67A0-3DAE-7C3B-1E2A3D05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621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D234F-336D-9B01-FD8F-6570FDED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7145BF-0ECB-ABF9-68EF-BB4C6B2DE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BFDEF5-E7AB-4935-95C5-3C581CF65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52C556-54BA-40D9-BD30-468D419BD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FE63F1-2624-2100-F50E-EFC55CAB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096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413DDA-6E07-9B1D-E59C-16259249A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99546C-B0C7-D8A6-1AEA-647BEE374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85B6EC-7EAD-8F7C-3020-97DD56701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16EF6B-2D28-6DCD-CA2D-76875541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31C7CE-70C9-CD7F-854E-FC14E1FA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B86A00-E9E6-E417-DBFF-2CFB408C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292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60ED9-CEF6-EDC6-BDFF-5EB174F48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17456F-165A-7A33-6931-663C4DCDE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8B5192-3CB9-1EE8-FBC4-18487683E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E39816-5AC5-05F8-0C2F-2382B5BB3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650CB35-2353-E877-03A7-056762DBA9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A4DC91F-421C-A590-530A-3B857B56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C7B2739-D81C-9C55-DA49-BE1CDE33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C1737B-AE0B-24C6-75D6-3F219CCC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10331" y="1822427"/>
            <a:ext cx="2894076" cy="2485018"/>
          </a:xfrm>
          <a:prstGeom prst="roundRect">
            <a:avLst>
              <a:gd name="adj" fmla="val 9126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5A7874-44E7-BDA6-FECC-AD926F113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833BAA7-3FCE-3ABF-05C2-1044A6D9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1DD9E1-4EDE-B43C-0306-3B258599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037AEF-2E10-368A-D939-FFCBD6E5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76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5E2E19-349C-FB00-6CAB-5795238F9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C4DAE97-B03A-4E8B-4C7E-E409B29C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2C5279-157D-0F78-EED2-1DFBBE6E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779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C92F5-6E5C-FB83-93E9-D546B650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31BF7-47BD-BAD5-9BA2-83994A7E7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750EAD-4BAC-5C85-8028-60182F6A2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B1549A-5FC4-709B-A0A9-3BD96A24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88EC9-880C-1299-6B69-A5C41EBC4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237FB-0522-6717-5C62-798F1879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917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883311-0C61-F474-17DA-DCD996023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F7287C-E405-A276-2AE8-CDB8E1E6E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0B3676-C8EF-89D5-1F43-32A768A78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69902D-C530-F0A9-8C76-A25AF3BD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41CEAC-4660-C7F1-E492-CA4D9B4B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B93C4F-9A62-1BEC-2692-47FAC73F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417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E63F5-AB14-307E-A117-BB7B9BE00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28416D-578D-31E4-8A6B-522C636CC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9D001-C98D-F27C-ECAB-4B36BABF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04E997-E50C-2F99-8BF2-06E6E626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93BD8-2F3E-60ED-213D-490DD864C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517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C2DFE68-BF3A-5D96-4440-1D4B4FCD0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EE67DE-D707-3499-0047-BE4D5E135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15237D-F9A9-54A4-F9EA-FC45BED9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54EAF7-397A-083B-2E46-C00ED752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774D8F-8711-B28F-4511-D17E8000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72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6EBAB3-660E-949B-E61F-9CFA9BA6CC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1414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71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523047-2D2B-1F0E-354D-C34337C485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18765" y="0"/>
            <a:ext cx="3877235" cy="543261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9666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rtlCol="0">
            <a:norm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40188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69731" y="114301"/>
            <a:ext cx="2894076" cy="4193144"/>
          </a:xfrm>
          <a:prstGeom prst="roundRect">
            <a:avLst>
              <a:gd name="adj" fmla="val 9126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9FFFA23C-39ED-FA90-23AF-F8398FC87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4136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566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258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0"/>
          <p:cNvSpPr>
            <a:spLocks/>
          </p:cNvSpPr>
          <p:nvPr userDrawn="1"/>
        </p:nvSpPr>
        <p:spPr bwMode="auto">
          <a:xfrm>
            <a:off x="414671" y="0"/>
            <a:ext cx="11777328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0"/>
          <p:cNvSpPr>
            <a:spLocks/>
          </p:cNvSpPr>
          <p:nvPr userDrawn="1"/>
        </p:nvSpPr>
        <p:spPr bwMode="auto">
          <a:xfrm flipV="1">
            <a:off x="-2" y="0"/>
            <a:ext cx="11844671" cy="6858000"/>
          </a:xfrm>
          <a:prstGeom prst="roundRect">
            <a:avLst>
              <a:gd name="adj" fmla="val 6325"/>
            </a:avLst>
          </a:prstGeom>
          <a:solidFill>
            <a:schemeClr val="bg1"/>
          </a:solidFill>
          <a:ln w="12700" cap="rnd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03275" y="4814948"/>
            <a:ext cx="1220091" cy="12200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7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D234F-336D-9B01-FD8F-6570FDED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7145BF-0ECB-ABF9-68EF-BB4C6B2DE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BFDEF5-E7AB-4935-95C5-3C581CF65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52C556-54BA-40D9-BD30-468D419BD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FE63F1-2624-2100-F50E-EFC55CAB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73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48967" y="1154519"/>
            <a:ext cx="3840527" cy="2326618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8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38125" y="4739930"/>
            <a:ext cx="3857625" cy="1882543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44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38125" y="1746947"/>
            <a:ext cx="4151369" cy="2326618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38125" y="2599372"/>
            <a:ext cx="7176175" cy="2143904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5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802505" y="1154519"/>
            <a:ext cx="3840527" cy="2326618"/>
          </a:xfrm>
          <a:prstGeom prst="roundRect">
            <a:avLst>
              <a:gd name="adj" fmla="val 1242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6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61775" y="192505"/>
            <a:ext cx="2006015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65563" y="192505"/>
            <a:ext cx="2006015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61775" y="192505"/>
            <a:ext cx="2006015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22898" y="192505"/>
            <a:ext cx="2006015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484021" y="192505"/>
            <a:ext cx="2006015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745144" y="192505"/>
            <a:ext cx="2006015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006267" y="192505"/>
            <a:ext cx="2006015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9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61775" y="4037675"/>
            <a:ext cx="1731871" cy="1952818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823599" y="4037675"/>
            <a:ext cx="1731871" cy="1952818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85423" y="4037675"/>
            <a:ext cx="1731871" cy="1952818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547247" y="4037675"/>
            <a:ext cx="1731871" cy="1952818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409071" y="4037675"/>
            <a:ext cx="1731871" cy="1952818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0270893" y="4037675"/>
            <a:ext cx="1731871" cy="1952818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5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  <p:bldP spid="9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420281" y="192505"/>
            <a:ext cx="2592000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61775" y="192505"/>
            <a:ext cx="2592000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781277" y="192505"/>
            <a:ext cx="2592000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0779" y="192505"/>
            <a:ext cx="2592000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6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8" grpId="0"/>
      <p:bldP spid="9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413DDA-6E07-9B1D-E59C-16259249A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99546C-B0C7-D8A6-1AEA-647BEE374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85B6EC-7EAD-8F7C-3020-97DD56701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16EF6B-2D28-6DCD-CA2D-76875541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31C7CE-70C9-CD7F-854E-FC14E1FA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B86A00-E9E6-E417-DBFF-2CFB408C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757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65563" y="192505"/>
            <a:ext cx="2006015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065563" y="2696555"/>
            <a:ext cx="2006015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35946" y="3905161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06460" y="5365661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61775" y="2298031"/>
            <a:ext cx="2006015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8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2295" y="438066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42295" y="1685962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42295" y="2933858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042295" y="4181754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42295" y="5429649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  <p:bldP spid="1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2295" y="438066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07632" y="438066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772969" y="438066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138306" y="438066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503643" y="438066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868979" y="438066"/>
            <a:ext cx="954124" cy="9541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2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2295" y="4719683"/>
            <a:ext cx="859393" cy="85939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95681" y="4719683"/>
            <a:ext cx="859393" cy="85939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549067" y="4719683"/>
            <a:ext cx="859393" cy="85939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802453" y="4719683"/>
            <a:ext cx="859393" cy="85939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55839" y="4719683"/>
            <a:ext cx="859393" cy="85939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09225" y="4719683"/>
            <a:ext cx="859393" cy="85939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562611" y="4719683"/>
            <a:ext cx="859393" cy="85939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815997" y="4719683"/>
            <a:ext cx="859393" cy="85939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069380" y="4719683"/>
            <a:ext cx="859393" cy="85939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0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2" grpId="0"/>
      <p:bldP spid="10" grpId="0"/>
      <p:bldP spid="13" grpId="0"/>
      <p:bldP spid="1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0559" y="201168"/>
            <a:ext cx="1141320" cy="114132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0559" y="277056"/>
            <a:ext cx="1065432" cy="10654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895968" y="364329"/>
            <a:ext cx="3998925" cy="2292373"/>
          </a:xfrm>
          <a:prstGeom prst="roundRect">
            <a:avLst>
              <a:gd name="adj" fmla="val 9126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915401" y="239152"/>
            <a:ext cx="2973298" cy="2168644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6072" y="4599710"/>
            <a:ext cx="1030716" cy="103071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2424" y="4599710"/>
            <a:ext cx="1030716" cy="103071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478776" y="4599710"/>
            <a:ext cx="1030716" cy="103071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865128" y="4599710"/>
            <a:ext cx="1030716" cy="103071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251480" y="4599710"/>
            <a:ext cx="1030716" cy="103071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637832" y="4599710"/>
            <a:ext cx="1030716" cy="103071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024184" y="4599710"/>
            <a:ext cx="1030716" cy="103071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0410534" y="4599710"/>
            <a:ext cx="1030716" cy="103071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3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2" grpId="0"/>
      <p:bldP spid="10" grpId="0"/>
      <p:bldP spid="1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60ED9-CEF6-EDC6-BDFF-5EB174F48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17456F-165A-7A33-6931-663C4DCDE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8B5192-3CB9-1EE8-FBC4-18487683E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E39816-5AC5-05F8-0C2F-2382B5BB3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650CB35-2353-E877-03A7-056762DBA9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A4DC91F-421C-A590-530A-3B857B56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C7B2739-D81C-9C55-DA49-BE1CDE33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C1737B-AE0B-24C6-75D6-3F219CCC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79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597" y="277056"/>
            <a:ext cx="1065432" cy="10654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40642" y="4726915"/>
            <a:ext cx="1631058" cy="163105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31630" y="329594"/>
            <a:ext cx="1319584" cy="131958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8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9372" y="4599710"/>
            <a:ext cx="1030716" cy="103071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3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9372" y="4599710"/>
            <a:ext cx="1030716" cy="103071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514896" y="2333995"/>
            <a:ext cx="897534" cy="89753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514896" y="5341077"/>
            <a:ext cx="897534" cy="89753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645491" y="3916616"/>
            <a:ext cx="843502" cy="84350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11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34251" y="192505"/>
            <a:ext cx="4648199" cy="2261937"/>
          </a:xfrm>
          <a:prstGeom prst="roundRect">
            <a:avLst>
              <a:gd name="adj" fmla="val 10637"/>
            </a:avLst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37400" y="341074"/>
            <a:ext cx="4838699" cy="2833926"/>
          </a:xfrm>
          <a:prstGeom prst="roundRect">
            <a:avLst>
              <a:gd name="adj" fmla="val 9520"/>
            </a:avLst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6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1179945" y="341074"/>
            <a:ext cx="4838699" cy="2833926"/>
          </a:xfrm>
          <a:prstGeom prst="roundRect">
            <a:avLst>
              <a:gd name="adj" fmla="val 9520"/>
            </a:avLst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4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EA5B68-7D93-3DBF-3794-DBFB72FF18FD}"/>
              </a:ext>
            </a:extLst>
          </p:cNvPr>
          <p:cNvSpPr txBox="1"/>
          <p:nvPr userDrawn="1"/>
        </p:nvSpPr>
        <p:spPr>
          <a:xfrm>
            <a:off x="9224576" y="6316195"/>
            <a:ext cx="2753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黑体" panose="02010609060101010101" pitchFamily="49" charset="-122"/>
                <a:cs typeface="+mn-cs"/>
              </a:rPr>
              <a:t>Dashboard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Presentation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396062-5C5C-0405-A2B3-E1170584EA83}"/>
              </a:ext>
            </a:extLst>
          </p:cNvPr>
          <p:cNvSpPr txBox="1"/>
          <p:nvPr userDrawn="1"/>
        </p:nvSpPr>
        <p:spPr>
          <a:xfrm rot="10800000" flipV="1">
            <a:off x="10462197" y="199982"/>
            <a:ext cx="1515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/>
                <a:ea typeface="Roboto Condensed" panose="02000000000000000000" pitchFamily="2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3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72542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5A7874-44E7-BDA6-FECC-AD926F113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833BAA7-3FCE-3ABF-05C2-1044A6D9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1DD9E1-4EDE-B43C-0306-3B258599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037AEF-2E10-368A-D939-FFCBD6E5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7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1450975" y="341074"/>
            <a:ext cx="4838699" cy="2833926"/>
          </a:xfrm>
          <a:prstGeom prst="roundRect">
            <a:avLst>
              <a:gd name="adj" fmla="val 9520"/>
            </a:avLst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62411" y="338785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62411" y="1135900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462411" y="1933015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462411" y="2730130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462411" y="4324360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462411" y="5121475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62411" y="3527245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462411" y="5918591"/>
            <a:ext cx="633701" cy="63370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1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7" grpId="0"/>
          <p:bldP spid="8" grpId="0"/>
          <p:bldP spid="9" grpId="0"/>
          <p:bldP spid="10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7" grpId="0"/>
          <p:bldP spid="8" grpId="0"/>
          <p:bldP spid="9" grpId="0"/>
          <p:bldP spid="10" grpId="0"/>
          <p:bldP spid="14" grpId="0"/>
        </p:bldLst>
      </p:timing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675113" y="4869508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2718756" y="4869508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762399" y="4869508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4806042" y="4869508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5849685" y="4869508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93328" y="4869508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7936971" y="4869508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8980614" y="4869508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10024257" y="4869508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11067904" y="4869508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2"/>
          </p:nvPr>
        </p:nvSpPr>
        <p:spPr>
          <a:xfrm>
            <a:off x="1675113" y="5757014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2718756" y="5757014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3762399" y="5757014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806042" y="5757014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5849685" y="5757014"/>
            <a:ext cx="721871" cy="7200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2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29" grpId="0"/>
      <p:bldP spid="30" grpId="0"/>
      <p:bldP spid="31" grpId="0"/>
      <p:bldP spid="32" grpId="0"/>
      <p:bldP spid="33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114032" y="424384"/>
            <a:ext cx="1233268" cy="123326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06154" y="4247788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06154" y="4886766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06154" y="5514728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706154" y="3619826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706154" y="6142690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06154" y="3000204"/>
            <a:ext cx="460633" cy="46063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8" grpId="0"/>
      <p:bldP spid="9" grpId="0"/>
      <p:bldP spid="1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20567" y="4688396"/>
            <a:ext cx="713975" cy="7139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317646" y="4688396"/>
            <a:ext cx="713975" cy="7139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68294" y="4688396"/>
            <a:ext cx="713975" cy="7139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738589" y="4688395"/>
            <a:ext cx="713975" cy="7139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725483" y="195942"/>
            <a:ext cx="1921092" cy="1907177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11938" y="195942"/>
            <a:ext cx="1921092" cy="1907177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6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461968" y="485386"/>
            <a:ext cx="2160000" cy="216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779961" y="1419064"/>
            <a:ext cx="3230005" cy="2917080"/>
          </a:xfrm>
          <a:prstGeom prst="roundRect">
            <a:avLst>
              <a:gd name="adj" fmla="val 1101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704969" y="2710543"/>
            <a:ext cx="6916518" cy="3421498"/>
          </a:xfrm>
          <a:prstGeom prst="roundRect">
            <a:avLst>
              <a:gd name="adj" fmla="val 1101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1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5E2E19-349C-FB00-6CAB-5795238F9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C4DAE97-B03A-4E8B-4C7E-E409B29C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2C5279-157D-0F78-EED2-1DFBBE6E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087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04384" y="1626439"/>
            <a:ext cx="1964332" cy="1802561"/>
          </a:xfrm>
          <a:prstGeom prst="roundRect">
            <a:avLst>
              <a:gd name="adj" fmla="val 10770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896132" y="1626439"/>
            <a:ext cx="1964332" cy="1802561"/>
          </a:xfrm>
          <a:prstGeom prst="roundRect">
            <a:avLst>
              <a:gd name="adj" fmla="val 10770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87880" y="1626439"/>
            <a:ext cx="1964332" cy="1802561"/>
          </a:xfrm>
          <a:prstGeom prst="roundRect">
            <a:avLst>
              <a:gd name="adj" fmla="val 10770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2" grpId="0"/>
          <p:bldP spid="13" grpId="0"/>
        </p:bldLst>
      </p:timing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27088" y="324359"/>
            <a:ext cx="10537825" cy="333148"/>
          </a:xfrm>
        </p:spPr>
        <p:txBody>
          <a:bodyPr anchor="b">
            <a:normAutofit/>
          </a:bodyPr>
          <a:lstStyle>
            <a:lvl1pPr marL="0" indent="0">
              <a:buNone/>
              <a:defRPr sz="10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04820" y="166513"/>
            <a:ext cx="325064" cy="324420"/>
          </a:xfrm>
          <a:prstGeom prst="roundRect">
            <a:avLst>
              <a:gd name="adj" fmla="val 26678"/>
            </a:avLst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715763" y="1969477"/>
            <a:ext cx="3445762" cy="344576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323629" y="1182968"/>
            <a:ext cx="2160000" cy="216000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27088" y="324359"/>
            <a:ext cx="10537825" cy="333148"/>
          </a:xfrm>
        </p:spPr>
        <p:txBody>
          <a:bodyPr anchor="b">
            <a:normAutofit/>
          </a:bodyPr>
          <a:lstStyle>
            <a:lvl1pPr marL="0" indent="0">
              <a:buNone/>
              <a:defRPr sz="10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04820" y="166513"/>
            <a:ext cx="325064" cy="324420"/>
          </a:xfrm>
          <a:prstGeom prst="roundRect">
            <a:avLst>
              <a:gd name="adj" fmla="val 26678"/>
            </a:avLst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8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93913" y="2328345"/>
            <a:ext cx="1413880" cy="1413880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27088" y="1261515"/>
            <a:ext cx="10537825" cy="333148"/>
          </a:xfrm>
        </p:spPr>
        <p:txBody>
          <a:bodyPr anchor="t">
            <a:normAutofit/>
          </a:bodyPr>
          <a:lstStyle>
            <a:lvl1pPr marL="0" indent="0">
              <a:buNone/>
              <a:defRPr sz="1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6372" y="2364343"/>
            <a:ext cx="650161" cy="650161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6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27088" y="1261515"/>
            <a:ext cx="10537825" cy="333148"/>
          </a:xfrm>
        </p:spPr>
        <p:txBody>
          <a:bodyPr anchor="t">
            <a:normAutofit/>
          </a:bodyPr>
          <a:lstStyle>
            <a:lvl1pPr marL="0" indent="0">
              <a:buNone/>
              <a:defRPr sz="1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98874" y="2364343"/>
            <a:ext cx="1369667" cy="1369667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235165" y="764886"/>
            <a:ext cx="2057272" cy="20572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3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235165" y="764886"/>
            <a:ext cx="2057272" cy="20572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235165" y="3965286"/>
            <a:ext cx="2057272" cy="20572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81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235165" y="764886"/>
            <a:ext cx="2057272" cy="20572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65053" y="764886"/>
            <a:ext cx="2057272" cy="20572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294941" y="764886"/>
            <a:ext cx="2057272" cy="20572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C92F5-6E5C-FB83-93E9-D546B650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31BF7-47BD-BAD5-9BA2-83994A7E7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750EAD-4BAC-5C85-8028-60182F6A2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B1549A-5FC4-709B-A0A9-3BD96A24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88EC9-880C-1299-6B69-A5C41EBC4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237FB-0522-6717-5C62-798F1879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32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80897" y="732054"/>
            <a:ext cx="2057272" cy="20572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91307" y="901873"/>
            <a:ext cx="3260906" cy="3730285"/>
          </a:xfrm>
          <a:prstGeom prst="roundRect">
            <a:avLst>
              <a:gd name="adj" fmla="val 8130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80897" y="4038925"/>
            <a:ext cx="2057272" cy="20572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592141" y="4038925"/>
            <a:ext cx="2057272" cy="20572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34272" y="901873"/>
            <a:ext cx="3260906" cy="4559475"/>
          </a:xfrm>
          <a:prstGeom prst="roundRect">
            <a:avLst>
              <a:gd name="adj" fmla="val 8130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330036" y="-569718"/>
            <a:ext cx="6003556" cy="6003556"/>
          </a:xfrm>
          <a:prstGeom prst="ellipse">
            <a:avLst/>
          </a:prstGeom>
          <a:noFill/>
          <a:ln w="254000" cap="rnd">
            <a:noFill/>
            <a:prstDash val="solid"/>
          </a:ln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0025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31371" y="1318133"/>
            <a:ext cx="3710746" cy="4221734"/>
          </a:xfrm>
          <a:prstGeom prst="roundRect">
            <a:avLst>
              <a:gd name="adj" fmla="val 14855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9515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143" y="1659467"/>
            <a:ext cx="5125770" cy="122021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8199" y="3958018"/>
            <a:ext cx="2444263" cy="2278660"/>
          </a:xfrm>
          <a:prstGeom prst="roundRect">
            <a:avLst>
              <a:gd name="adj" fmla="val 10723"/>
            </a:avLst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81438" y="3482939"/>
            <a:ext cx="2385106" cy="2749357"/>
          </a:xfrm>
          <a:prstGeom prst="roundRect">
            <a:avLst>
              <a:gd name="adj" fmla="val 9006"/>
            </a:avLst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065519" y="4270159"/>
            <a:ext cx="2731794" cy="1962137"/>
          </a:xfrm>
          <a:prstGeom prst="roundRect">
            <a:avLst>
              <a:gd name="adj" fmla="val 9006"/>
            </a:avLst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996289" y="4037745"/>
            <a:ext cx="2357512" cy="2194552"/>
          </a:xfrm>
          <a:prstGeom prst="roundRect">
            <a:avLst>
              <a:gd name="adj" fmla="val 9006"/>
            </a:avLst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090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31371" y="1519518"/>
            <a:ext cx="3710746" cy="371074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4661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2264" y="0"/>
            <a:ext cx="4594254" cy="4594254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68785" y="4172147"/>
            <a:ext cx="1921320" cy="1921320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1452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l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381905" y="1291994"/>
            <a:ext cx="1203355" cy="120335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04746" y="-712079"/>
            <a:ext cx="3101210" cy="6730051"/>
          </a:xfrm>
          <a:prstGeom prst="roundRect">
            <a:avLst>
              <a:gd name="adj" fmla="val 10770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764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883311-0C61-F474-17DA-DCD996023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F7287C-E405-A276-2AE8-CDB8E1E6E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0B3676-C8EF-89D5-1F43-32A768A78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69902D-C530-F0A9-8C76-A25AF3BD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41CEAC-4660-C7F1-E492-CA4D9B4B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B93C4F-9A62-1BEC-2692-47FAC73F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06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l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870416" y="2537443"/>
            <a:ext cx="1203355" cy="120335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306888" y="2373943"/>
            <a:ext cx="4629858" cy="2616768"/>
          </a:xfrm>
          <a:prstGeom prst="roundRect">
            <a:avLst>
              <a:gd name="adj" fmla="val 0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045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27088" y="484018"/>
            <a:ext cx="10537825" cy="333148"/>
          </a:xfrm>
        </p:spPr>
        <p:txBody>
          <a:bodyPr anchor="b">
            <a:normAutofit/>
          </a:bodyPr>
          <a:lstStyle>
            <a:lvl1pPr marL="0" indent="0">
              <a:buNone/>
              <a:defRPr sz="10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83569" y="2497016"/>
            <a:ext cx="4846648" cy="4078964"/>
          </a:xfrm>
          <a:prstGeom prst="mathMultiply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28678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52617" y="1363019"/>
            <a:ext cx="4192030" cy="5890397"/>
          </a:xfrm>
          <a:prstGeom prst="roundRect">
            <a:avLst>
              <a:gd name="adj" fmla="val 10723"/>
            </a:avLst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281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961359" y="2923267"/>
            <a:ext cx="2242630" cy="2242630"/>
          </a:xfrm>
          <a:prstGeom prst="ellipse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27088" y="480732"/>
            <a:ext cx="10537825" cy="333148"/>
          </a:xfrm>
        </p:spPr>
        <p:txBody>
          <a:bodyPr anchor="ctr">
            <a:normAutofit/>
          </a:bodyPr>
          <a:lstStyle>
            <a:lvl1pPr marL="0" indent="0">
              <a:buNone/>
              <a:defRPr sz="10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741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86260" y="3065943"/>
            <a:ext cx="1411280" cy="2870492"/>
          </a:xfrm>
          <a:prstGeom prst="roundRect">
            <a:avLst>
              <a:gd name="adj" fmla="val 3955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044413" y="3065943"/>
            <a:ext cx="1411280" cy="2870492"/>
          </a:xfrm>
          <a:prstGeom prst="roundRect">
            <a:avLst>
              <a:gd name="adj" fmla="val 3955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448994" y="2459201"/>
            <a:ext cx="1716589" cy="3448788"/>
          </a:xfrm>
          <a:prstGeom prst="roundRect">
            <a:avLst>
              <a:gd name="adj" fmla="val 4841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127190" y="3065943"/>
            <a:ext cx="1411280" cy="2870492"/>
          </a:xfrm>
          <a:prstGeom prst="roundRect">
            <a:avLst>
              <a:gd name="adj" fmla="val 3955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923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27088" y="480732"/>
            <a:ext cx="10537825" cy="333148"/>
          </a:xfrm>
        </p:spPr>
        <p:txBody>
          <a:bodyPr anchor="ctr">
            <a:normAutofit/>
          </a:bodyPr>
          <a:lstStyle>
            <a:lvl1pPr marL="0" indent="0">
              <a:buNone/>
              <a:defRPr sz="10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75150" y="1224988"/>
            <a:ext cx="2779014" cy="6030840"/>
          </a:xfrm>
          <a:prstGeom prst="roundRect">
            <a:avLst>
              <a:gd name="adj" fmla="val 9499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22250" y="-517327"/>
            <a:ext cx="1783109" cy="3869590"/>
          </a:xfrm>
          <a:prstGeom prst="roundRect">
            <a:avLst>
              <a:gd name="adj" fmla="val 9499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9397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 p14:presetBounceEnd="4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l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44928" y="1389818"/>
            <a:ext cx="1680048" cy="3654072"/>
          </a:xfrm>
          <a:prstGeom prst="roundRect">
            <a:avLst>
              <a:gd name="adj" fmla="val 10770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84990" y="1537841"/>
            <a:ext cx="1680048" cy="3422560"/>
          </a:xfrm>
          <a:prstGeom prst="roundRect">
            <a:avLst>
              <a:gd name="adj" fmla="val 494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484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l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9C3D7-7524-486C-B0C0-178B9875E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93143" y="1659467"/>
            <a:ext cx="4394858" cy="1005775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951872"/>
      </p:ext>
    </p:extLst>
  </p:cSld>
  <p:clrMapOvr>
    <a:masterClrMapping/>
  </p:clrMapOvr>
  <p:transition spd="slow">
    <p:comb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9422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55707" y="91494"/>
            <a:ext cx="11833095" cy="6698044"/>
            <a:chOff x="155707" y="91494"/>
            <a:chExt cx="11833095" cy="6698044"/>
          </a:xfrm>
          <a:solidFill>
            <a:schemeClr val="tx1">
              <a:alpha val="20000"/>
            </a:schemeClr>
          </a:solidFill>
        </p:grpSpPr>
        <p:grpSp>
          <p:nvGrpSpPr>
            <p:cNvPr id="3" name="Group 2"/>
            <p:cNvGrpSpPr/>
            <p:nvPr/>
          </p:nvGrpSpPr>
          <p:grpSpPr>
            <a:xfrm>
              <a:off x="1264778" y="1582176"/>
              <a:ext cx="218527" cy="218527"/>
              <a:chOff x="1264778" y="1582176"/>
              <a:chExt cx="218527" cy="218527"/>
            </a:xfrm>
            <a:grpFill/>
          </p:grpSpPr>
          <p:sp>
            <p:nvSpPr>
              <p:cNvPr id="464" name="Freeform 5"/>
              <p:cNvSpPr>
                <a:spLocks noEditPoints="1"/>
              </p:cNvSpPr>
              <p:nvPr/>
            </p:nvSpPr>
            <p:spPr bwMode="auto">
              <a:xfrm>
                <a:off x="1307417" y="1634143"/>
                <a:ext cx="53299" cy="53299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0 h 24"/>
                  <a:gd name="T4" fmla="*/ 0 w 24"/>
                  <a:gd name="T5" fmla="*/ 12 h 24"/>
                  <a:gd name="T6" fmla="*/ 12 w 24"/>
                  <a:gd name="T7" fmla="*/ 24 h 24"/>
                  <a:gd name="T8" fmla="*/ 24 w 24"/>
                  <a:gd name="T9" fmla="*/ 12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5" name="Rectangle 6"/>
              <p:cNvSpPr>
                <a:spLocks noChangeArrowheads="1"/>
              </p:cNvSpPr>
              <p:nvPr/>
            </p:nvSpPr>
            <p:spPr bwMode="auto">
              <a:xfrm>
                <a:off x="1351390" y="1731414"/>
                <a:ext cx="43972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6" name="Oval 7"/>
              <p:cNvSpPr>
                <a:spLocks noChangeArrowheads="1"/>
              </p:cNvSpPr>
              <p:nvPr/>
            </p:nvSpPr>
            <p:spPr bwMode="auto">
              <a:xfrm>
                <a:off x="1326072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7" name="Oval 8"/>
              <p:cNvSpPr>
                <a:spLocks noChangeArrowheads="1"/>
              </p:cNvSpPr>
              <p:nvPr/>
            </p:nvSpPr>
            <p:spPr bwMode="auto">
              <a:xfrm>
                <a:off x="1404689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8" name="Freeform 9"/>
              <p:cNvSpPr>
                <a:spLocks noEditPoints="1"/>
              </p:cNvSpPr>
              <p:nvPr/>
            </p:nvSpPr>
            <p:spPr bwMode="auto">
              <a:xfrm>
                <a:off x="1264778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9" name="Freeform 10"/>
              <p:cNvSpPr>
                <a:spLocks noEditPoints="1"/>
              </p:cNvSpPr>
              <p:nvPr/>
            </p:nvSpPr>
            <p:spPr bwMode="auto">
              <a:xfrm>
                <a:off x="1386034" y="1634143"/>
                <a:ext cx="53299" cy="53299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2 h 24"/>
                  <a:gd name="T4" fmla="*/ 12 w 24"/>
                  <a:gd name="T5" fmla="*/ 24 h 24"/>
                  <a:gd name="T6" fmla="*/ 24 w 24"/>
                  <a:gd name="T7" fmla="*/ 12 h 24"/>
                  <a:gd name="T8" fmla="*/ 12 w 24"/>
                  <a:gd name="T9" fmla="*/ 0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746370" y="3550345"/>
              <a:ext cx="218527" cy="218527"/>
              <a:chOff x="1797771" y="1582176"/>
              <a:chExt cx="218527" cy="218527"/>
            </a:xfrm>
            <a:grpFill/>
          </p:grpSpPr>
          <p:sp>
            <p:nvSpPr>
              <p:cNvPr id="458" name="Freeform 11"/>
              <p:cNvSpPr>
                <a:spLocks noEditPoints="1"/>
              </p:cNvSpPr>
              <p:nvPr/>
            </p:nvSpPr>
            <p:spPr bwMode="auto">
              <a:xfrm>
                <a:off x="1884383" y="1714092"/>
                <a:ext cx="43972" cy="42639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9" name="Freeform 12"/>
              <p:cNvSpPr>
                <a:spLocks noEditPoints="1"/>
              </p:cNvSpPr>
              <p:nvPr/>
            </p:nvSpPr>
            <p:spPr bwMode="auto">
              <a:xfrm>
                <a:off x="1841743" y="1634143"/>
                <a:ext cx="51967" cy="53299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0 h 24"/>
                  <a:gd name="T4" fmla="*/ 0 w 24"/>
                  <a:gd name="T5" fmla="*/ 12 h 24"/>
                  <a:gd name="T6" fmla="*/ 12 w 24"/>
                  <a:gd name="T7" fmla="*/ 24 h 24"/>
                  <a:gd name="T8" fmla="*/ 24 w 24"/>
                  <a:gd name="T9" fmla="*/ 12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0" name="Oval 13"/>
              <p:cNvSpPr>
                <a:spLocks noChangeArrowheads="1"/>
              </p:cNvSpPr>
              <p:nvPr/>
            </p:nvSpPr>
            <p:spPr bwMode="auto">
              <a:xfrm>
                <a:off x="1859065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1" name="Freeform 14"/>
              <p:cNvSpPr>
                <a:spLocks noEditPoints="1"/>
              </p:cNvSpPr>
              <p:nvPr/>
            </p:nvSpPr>
            <p:spPr bwMode="auto">
              <a:xfrm>
                <a:off x="1797771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2" name="Freeform 15"/>
              <p:cNvSpPr>
                <a:spLocks noEditPoints="1"/>
              </p:cNvSpPr>
              <p:nvPr/>
            </p:nvSpPr>
            <p:spPr bwMode="auto">
              <a:xfrm>
                <a:off x="1920359" y="1634143"/>
                <a:ext cx="51967" cy="53299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2 h 24"/>
                  <a:gd name="T4" fmla="*/ 12 w 24"/>
                  <a:gd name="T5" fmla="*/ 24 h 24"/>
                  <a:gd name="T6" fmla="*/ 24 w 24"/>
                  <a:gd name="T7" fmla="*/ 12 h 24"/>
                  <a:gd name="T8" fmla="*/ 12 w 24"/>
                  <a:gd name="T9" fmla="*/ 0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3" name="Oval 16"/>
              <p:cNvSpPr>
                <a:spLocks noChangeArrowheads="1"/>
              </p:cNvSpPr>
              <p:nvPr/>
            </p:nvSpPr>
            <p:spPr bwMode="auto">
              <a:xfrm>
                <a:off x="1937682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104088" y="817980"/>
              <a:ext cx="473986" cy="476875"/>
              <a:chOff x="2330764" y="1579511"/>
              <a:chExt cx="218527" cy="219859"/>
            </a:xfrm>
            <a:grpFill/>
          </p:grpSpPr>
          <p:sp>
            <p:nvSpPr>
              <p:cNvPr id="454" name="Freeform 17"/>
              <p:cNvSpPr>
                <a:spLocks noEditPoints="1"/>
              </p:cNvSpPr>
              <p:nvPr/>
            </p:nvSpPr>
            <p:spPr bwMode="auto">
              <a:xfrm>
                <a:off x="2330764" y="1579511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9 w 100"/>
                  <a:gd name="T13" fmla="*/ 25 h 100"/>
                  <a:gd name="T14" fmla="*/ 79 w 100"/>
                  <a:gd name="T15" fmla="*/ 31 h 100"/>
                  <a:gd name="T16" fmla="*/ 68 w 100"/>
                  <a:gd name="T17" fmla="*/ 24 h 100"/>
                  <a:gd name="T18" fmla="*/ 57 w 100"/>
                  <a:gd name="T19" fmla="*/ 33 h 100"/>
                  <a:gd name="T20" fmla="*/ 43 w 100"/>
                  <a:gd name="T21" fmla="*/ 33 h 100"/>
                  <a:gd name="T22" fmla="*/ 32 w 100"/>
                  <a:gd name="T23" fmla="*/ 24 h 100"/>
                  <a:gd name="T24" fmla="*/ 21 w 100"/>
                  <a:gd name="T25" fmla="*/ 31 h 100"/>
                  <a:gd name="T26" fmla="*/ 11 w 100"/>
                  <a:gd name="T27" fmla="*/ 25 h 100"/>
                  <a:gd name="T28" fmla="*/ 50 w 100"/>
                  <a:gd name="T29" fmla="*/ 4 h 100"/>
                  <a:gd name="T30" fmla="*/ 76 w 100"/>
                  <a:gd name="T31" fmla="*/ 36 h 100"/>
                  <a:gd name="T32" fmla="*/ 68 w 100"/>
                  <a:gd name="T33" fmla="*/ 44 h 100"/>
                  <a:gd name="T34" fmla="*/ 60 w 100"/>
                  <a:gd name="T35" fmla="*/ 36 h 100"/>
                  <a:gd name="T36" fmla="*/ 68 w 100"/>
                  <a:gd name="T37" fmla="*/ 28 h 100"/>
                  <a:gd name="T38" fmla="*/ 76 w 100"/>
                  <a:gd name="T39" fmla="*/ 36 h 100"/>
                  <a:gd name="T40" fmla="*/ 40 w 100"/>
                  <a:gd name="T41" fmla="*/ 36 h 100"/>
                  <a:gd name="T42" fmla="*/ 32 w 100"/>
                  <a:gd name="T43" fmla="*/ 44 h 100"/>
                  <a:gd name="T44" fmla="*/ 24 w 100"/>
                  <a:gd name="T45" fmla="*/ 36 h 100"/>
                  <a:gd name="T46" fmla="*/ 32 w 100"/>
                  <a:gd name="T47" fmla="*/ 28 h 100"/>
                  <a:gd name="T48" fmla="*/ 40 w 100"/>
                  <a:gd name="T49" fmla="*/ 36 h 100"/>
                  <a:gd name="T50" fmla="*/ 50 w 100"/>
                  <a:gd name="T51" fmla="*/ 96 h 100"/>
                  <a:gd name="T52" fmla="*/ 4 w 100"/>
                  <a:gd name="T53" fmla="*/ 50 h 100"/>
                  <a:gd name="T54" fmla="*/ 9 w 100"/>
                  <a:gd name="T55" fmla="*/ 28 h 100"/>
                  <a:gd name="T56" fmla="*/ 20 w 100"/>
                  <a:gd name="T57" fmla="*/ 35 h 100"/>
                  <a:gd name="T58" fmla="*/ 20 w 100"/>
                  <a:gd name="T59" fmla="*/ 36 h 100"/>
                  <a:gd name="T60" fmla="*/ 32 w 100"/>
                  <a:gd name="T61" fmla="*/ 48 h 100"/>
                  <a:gd name="T62" fmla="*/ 44 w 100"/>
                  <a:gd name="T63" fmla="*/ 37 h 100"/>
                  <a:gd name="T64" fmla="*/ 56 w 100"/>
                  <a:gd name="T65" fmla="*/ 37 h 100"/>
                  <a:gd name="T66" fmla="*/ 68 w 100"/>
                  <a:gd name="T67" fmla="*/ 48 h 100"/>
                  <a:gd name="T68" fmla="*/ 80 w 100"/>
                  <a:gd name="T69" fmla="*/ 36 h 100"/>
                  <a:gd name="T70" fmla="*/ 80 w 100"/>
                  <a:gd name="T71" fmla="*/ 35 h 100"/>
                  <a:gd name="T72" fmla="*/ 91 w 100"/>
                  <a:gd name="T73" fmla="*/ 28 h 100"/>
                  <a:gd name="T74" fmla="*/ 96 w 100"/>
                  <a:gd name="T75" fmla="*/ 50 h 100"/>
                  <a:gd name="T76" fmla="*/ 50 w 100"/>
                  <a:gd name="T77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7"/>
                      <a:pt x="22" y="100"/>
                      <a:pt x="50" y="100"/>
                    </a:cubicBezTo>
                    <a:cubicBezTo>
                      <a:pt x="78" y="100"/>
                      <a:pt x="100" y="77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9" y="25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7" y="27"/>
                      <a:pt x="73" y="24"/>
                      <a:pt x="68" y="24"/>
                    </a:cubicBezTo>
                    <a:cubicBezTo>
                      <a:pt x="63" y="24"/>
                      <a:pt x="58" y="29"/>
                      <a:pt x="57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2" y="29"/>
                      <a:pt x="37" y="24"/>
                      <a:pt x="32" y="24"/>
                    </a:cubicBezTo>
                    <a:cubicBezTo>
                      <a:pt x="27" y="24"/>
                      <a:pt x="23" y="27"/>
                      <a:pt x="21" y="31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76" y="36"/>
                    </a:moveTo>
                    <a:cubicBezTo>
                      <a:pt x="76" y="40"/>
                      <a:pt x="72" y="44"/>
                      <a:pt x="68" y="44"/>
                    </a:cubicBezTo>
                    <a:cubicBezTo>
                      <a:pt x="64" y="44"/>
                      <a:pt x="60" y="40"/>
                      <a:pt x="60" y="36"/>
                    </a:cubicBezTo>
                    <a:cubicBezTo>
                      <a:pt x="60" y="31"/>
                      <a:pt x="64" y="28"/>
                      <a:pt x="68" y="28"/>
                    </a:cubicBezTo>
                    <a:cubicBezTo>
                      <a:pt x="72" y="28"/>
                      <a:pt x="76" y="31"/>
                      <a:pt x="76" y="36"/>
                    </a:cubicBezTo>
                    <a:close/>
                    <a:moveTo>
                      <a:pt x="40" y="36"/>
                    </a:moveTo>
                    <a:cubicBezTo>
                      <a:pt x="40" y="40"/>
                      <a:pt x="36" y="44"/>
                      <a:pt x="32" y="44"/>
                    </a:cubicBezTo>
                    <a:cubicBezTo>
                      <a:pt x="28" y="44"/>
                      <a:pt x="24" y="40"/>
                      <a:pt x="24" y="36"/>
                    </a:cubicBezTo>
                    <a:cubicBezTo>
                      <a:pt x="24" y="31"/>
                      <a:pt x="28" y="28"/>
                      <a:pt x="32" y="28"/>
                    </a:cubicBezTo>
                    <a:cubicBezTo>
                      <a:pt x="36" y="28"/>
                      <a:pt x="40" y="31"/>
                      <a:pt x="40" y="36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2"/>
                      <a:pt x="6" y="35"/>
                      <a:pt x="9" y="28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0" y="35"/>
                      <a:pt x="20" y="36"/>
                    </a:cubicBezTo>
                    <a:cubicBezTo>
                      <a:pt x="20" y="42"/>
                      <a:pt x="25" y="48"/>
                      <a:pt x="32" y="48"/>
                    </a:cubicBezTo>
                    <a:cubicBezTo>
                      <a:pt x="39" y="48"/>
                      <a:pt x="44" y="41"/>
                      <a:pt x="44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41"/>
                      <a:pt x="61" y="48"/>
                      <a:pt x="68" y="48"/>
                    </a:cubicBezTo>
                    <a:cubicBezTo>
                      <a:pt x="75" y="48"/>
                      <a:pt x="80" y="43"/>
                      <a:pt x="80" y="36"/>
                    </a:cubicBezTo>
                    <a:cubicBezTo>
                      <a:pt x="80" y="36"/>
                      <a:pt x="80" y="35"/>
                      <a:pt x="80" y="35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94" y="35"/>
                      <a:pt x="96" y="42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5" name="Oval 18"/>
              <p:cNvSpPr>
                <a:spLocks noChangeArrowheads="1"/>
              </p:cNvSpPr>
              <p:nvPr/>
            </p:nvSpPr>
            <p:spPr bwMode="auto">
              <a:xfrm>
                <a:off x="2392058" y="165013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6" name="Oval 19"/>
              <p:cNvSpPr>
                <a:spLocks noChangeArrowheads="1"/>
              </p:cNvSpPr>
              <p:nvPr/>
            </p:nvSpPr>
            <p:spPr bwMode="auto">
              <a:xfrm>
                <a:off x="2470675" y="165013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7" name="Freeform 20"/>
              <p:cNvSpPr>
                <a:spLocks noEditPoints="1"/>
              </p:cNvSpPr>
              <p:nvPr/>
            </p:nvSpPr>
            <p:spPr bwMode="auto">
              <a:xfrm>
                <a:off x="2417376" y="1711427"/>
                <a:ext cx="43972" cy="43972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5"/>
                      <a:pt x="4" y="20"/>
                      <a:pt x="10" y="20"/>
                    </a:cubicBezTo>
                    <a:cubicBezTo>
                      <a:pt x="16" y="20"/>
                      <a:pt x="20" y="15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6"/>
                      <a:pt x="7" y="4"/>
                      <a:pt x="10" y="4"/>
                    </a:cubicBezTo>
                    <a:cubicBezTo>
                      <a:pt x="13" y="4"/>
                      <a:pt x="16" y="6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74717" y="245562"/>
              <a:ext cx="218527" cy="218527"/>
              <a:chOff x="2863757" y="1582176"/>
              <a:chExt cx="218527" cy="218527"/>
            </a:xfrm>
            <a:grpFill/>
          </p:grpSpPr>
          <p:sp>
            <p:nvSpPr>
              <p:cNvPr id="451" name="Oval 450"/>
              <p:cNvSpPr>
                <a:spLocks noChangeArrowheads="1"/>
              </p:cNvSpPr>
              <p:nvPr/>
            </p:nvSpPr>
            <p:spPr bwMode="auto">
              <a:xfrm>
                <a:off x="3003668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2" name="Oval 451"/>
              <p:cNvSpPr>
                <a:spLocks noChangeArrowheads="1"/>
              </p:cNvSpPr>
              <p:nvPr/>
            </p:nvSpPr>
            <p:spPr bwMode="auto">
              <a:xfrm>
                <a:off x="2925051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3" name="Freeform 452"/>
              <p:cNvSpPr>
                <a:spLocks noEditPoints="1"/>
              </p:cNvSpPr>
              <p:nvPr/>
            </p:nvSpPr>
            <p:spPr bwMode="auto">
              <a:xfrm>
                <a:off x="2863757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7" y="100"/>
                      <a:pt x="100" y="78"/>
                      <a:pt x="100" y="50"/>
                    </a:cubicBezTo>
                    <a:cubicBezTo>
                      <a:pt x="100" y="22"/>
                      <a:pt x="77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4" y="96"/>
                      <a:pt x="4" y="75"/>
                      <a:pt x="4" y="50"/>
                    </a:cubicBezTo>
                    <a:cubicBezTo>
                      <a:pt x="4" y="25"/>
                      <a:pt x="24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396750" y="1582176"/>
              <a:ext cx="218527" cy="218527"/>
              <a:chOff x="3396750" y="1582176"/>
              <a:chExt cx="218527" cy="218527"/>
            </a:xfrm>
            <a:grpFill/>
          </p:grpSpPr>
          <p:sp>
            <p:nvSpPr>
              <p:cNvPr id="447" name="Rectangle 24"/>
              <p:cNvSpPr>
                <a:spLocks noChangeArrowheads="1"/>
              </p:cNvSpPr>
              <p:nvPr/>
            </p:nvSpPr>
            <p:spPr bwMode="auto">
              <a:xfrm>
                <a:off x="3466039" y="1731414"/>
                <a:ext cx="7861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8" name="Oval 25"/>
              <p:cNvSpPr>
                <a:spLocks noChangeArrowheads="1"/>
              </p:cNvSpPr>
              <p:nvPr/>
            </p:nvSpPr>
            <p:spPr bwMode="auto">
              <a:xfrm>
                <a:off x="3458044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9" name="Freeform 26"/>
              <p:cNvSpPr>
                <a:spLocks noEditPoints="1"/>
              </p:cNvSpPr>
              <p:nvPr/>
            </p:nvSpPr>
            <p:spPr bwMode="auto">
              <a:xfrm>
                <a:off x="3396750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0" name="Oval 27"/>
              <p:cNvSpPr>
                <a:spLocks noChangeArrowheads="1"/>
              </p:cNvSpPr>
              <p:nvPr/>
            </p:nvSpPr>
            <p:spPr bwMode="auto">
              <a:xfrm>
                <a:off x="3536661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55707" y="1147908"/>
              <a:ext cx="218527" cy="218527"/>
              <a:chOff x="3929743" y="1582176"/>
              <a:chExt cx="218527" cy="218527"/>
            </a:xfrm>
            <a:grpFill/>
          </p:grpSpPr>
          <p:sp>
            <p:nvSpPr>
              <p:cNvPr id="443" name="Freeform 28"/>
              <p:cNvSpPr>
                <a:spLocks/>
              </p:cNvSpPr>
              <p:nvPr/>
            </p:nvSpPr>
            <p:spPr bwMode="auto">
              <a:xfrm>
                <a:off x="3991038" y="1722087"/>
                <a:ext cx="95939" cy="26650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4" name="Oval 29"/>
              <p:cNvSpPr>
                <a:spLocks noChangeArrowheads="1"/>
              </p:cNvSpPr>
              <p:nvPr/>
            </p:nvSpPr>
            <p:spPr bwMode="auto">
              <a:xfrm>
                <a:off x="3991038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5" name="Freeform 30"/>
              <p:cNvSpPr>
                <a:spLocks noEditPoints="1"/>
              </p:cNvSpPr>
              <p:nvPr/>
            </p:nvSpPr>
            <p:spPr bwMode="auto">
              <a:xfrm>
                <a:off x="3929743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6" name="Oval 31"/>
              <p:cNvSpPr>
                <a:spLocks noChangeArrowheads="1"/>
              </p:cNvSpPr>
              <p:nvPr/>
            </p:nvSpPr>
            <p:spPr bwMode="auto">
              <a:xfrm>
                <a:off x="4069654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828906" y="3733030"/>
              <a:ext cx="218527" cy="218527"/>
              <a:chOff x="4462736" y="1582176"/>
              <a:chExt cx="218527" cy="218527"/>
            </a:xfrm>
            <a:grpFill/>
          </p:grpSpPr>
          <p:sp>
            <p:nvSpPr>
              <p:cNvPr id="439" name="Freeform 32"/>
              <p:cNvSpPr>
                <a:spLocks/>
              </p:cNvSpPr>
              <p:nvPr/>
            </p:nvSpPr>
            <p:spPr bwMode="auto">
              <a:xfrm>
                <a:off x="4524031" y="1722087"/>
                <a:ext cx="95939" cy="26650"/>
              </a:xfrm>
              <a:custGeom>
                <a:avLst/>
                <a:gdLst>
                  <a:gd name="T0" fmla="*/ 0 w 44"/>
                  <a:gd name="T1" fmla="*/ 8 h 12"/>
                  <a:gd name="T2" fmla="*/ 0 w 44"/>
                  <a:gd name="T3" fmla="*/ 12 h 12"/>
                  <a:gd name="T4" fmla="*/ 22 w 44"/>
                  <a:gd name="T5" fmla="*/ 4 h 12"/>
                  <a:gd name="T6" fmla="*/ 44 w 44"/>
                  <a:gd name="T7" fmla="*/ 12 h 12"/>
                  <a:gd name="T8" fmla="*/ 44 w 44"/>
                  <a:gd name="T9" fmla="*/ 8 h 12"/>
                  <a:gd name="T10" fmla="*/ 22 w 44"/>
                  <a:gd name="T11" fmla="*/ 0 h 12"/>
                  <a:gd name="T12" fmla="*/ 0 w 44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8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8" y="4"/>
                      <a:pt x="22" y="4"/>
                    </a:cubicBezTo>
                    <a:cubicBezTo>
                      <a:pt x="36" y="4"/>
                      <a:pt x="44" y="12"/>
                      <a:pt x="44" y="12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36" y="0"/>
                      <a:pt x="22" y="0"/>
                    </a:cubicBezTo>
                    <a:cubicBezTo>
                      <a:pt x="8" y="0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0" name="Oval 33"/>
              <p:cNvSpPr>
                <a:spLocks noChangeArrowheads="1"/>
              </p:cNvSpPr>
              <p:nvPr/>
            </p:nvSpPr>
            <p:spPr bwMode="auto">
              <a:xfrm>
                <a:off x="4602648" y="166079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1" name="Oval 34"/>
              <p:cNvSpPr>
                <a:spLocks noChangeArrowheads="1"/>
              </p:cNvSpPr>
              <p:nvPr/>
            </p:nvSpPr>
            <p:spPr bwMode="auto">
              <a:xfrm>
                <a:off x="4524031" y="166079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2" name="Freeform 35"/>
              <p:cNvSpPr>
                <a:spLocks noEditPoints="1"/>
              </p:cNvSpPr>
              <p:nvPr/>
            </p:nvSpPr>
            <p:spPr bwMode="auto">
              <a:xfrm>
                <a:off x="4462736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221164" y="161006"/>
              <a:ext cx="218527" cy="218527"/>
              <a:chOff x="4995729" y="1582176"/>
              <a:chExt cx="218527" cy="218527"/>
            </a:xfrm>
            <a:grpFill/>
          </p:grpSpPr>
          <p:sp>
            <p:nvSpPr>
              <p:cNvPr id="435" name="Freeform 36"/>
              <p:cNvSpPr>
                <a:spLocks noEditPoints="1"/>
              </p:cNvSpPr>
              <p:nvPr/>
            </p:nvSpPr>
            <p:spPr bwMode="auto">
              <a:xfrm>
                <a:off x="5083673" y="1714092"/>
                <a:ext cx="42639" cy="42639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6" name="Oval 37"/>
              <p:cNvSpPr>
                <a:spLocks noChangeArrowheads="1"/>
              </p:cNvSpPr>
              <p:nvPr/>
            </p:nvSpPr>
            <p:spPr bwMode="auto">
              <a:xfrm>
                <a:off x="5057024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7" name="Freeform 38"/>
              <p:cNvSpPr>
                <a:spLocks noEditPoints="1"/>
              </p:cNvSpPr>
              <p:nvPr/>
            </p:nvSpPr>
            <p:spPr bwMode="auto">
              <a:xfrm>
                <a:off x="4995729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8" name="Oval 39"/>
              <p:cNvSpPr>
                <a:spLocks noChangeArrowheads="1"/>
              </p:cNvSpPr>
              <p:nvPr/>
            </p:nvSpPr>
            <p:spPr bwMode="auto">
              <a:xfrm>
                <a:off x="5135641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528723" y="1578179"/>
              <a:ext cx="218527" cy="218527"/>
              <a:chOff x="5528723" y="1578179"/>
              <a:chExt cx="218527" cy="218527"/>
            </a:xfrm>
            <a:grpFill/>
          </p:grpSpPr>
          <p:sp>
            <p:nvSpPr>
              <p:cNvPr id="431" name="Oval 40"/>
              <p:cNvSpPr>
                <a:spLocks noChangeArrowheads="1"/>
              </p:cNvSpPr>
              <p:nvPr/>
            </p:nvSpPr>
            <p:spPr bwMode="auto">
              <a:xfrm>
                <a:off x="5590017" y="164746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2" name="Freeform 41"/>
              <p:cNvSpPr>
                <a:spLocks noEditPoints="1"/>
              </p:cNvSpPr>
              <p:nvPr/>
            </p:nvSpPr>
            <p:spPr bwMode="auto">
              <a:xfrm>
                <a:off x="5599345" y="1708762"/>
                <a:ext cx="78617" cy="43972"/>
              </a:xfrm>
              <a:custGeom>
                <a:avLst/>
                <a:gdLst>
                  <a:gd name="T0" fmla="*/ 18 w 36"/>
                  <a:gd name="T1" fmla="*/ 0 h 20"/>
                  <a:gd name="T2" fmla="*/ 0 w 36"/>
                  <a:gd name="T3" fmla="*/ 10 h 20"/>
                  <a:gd name="T4" fmla="*/ 18 w 36"/>
                  <a:gd name="T5" fmla="*/ 20 h 20"/>
                  <a:gd name="T6" fmla="*/ 36 w 36"/>
                  <a:gd name="T7" fmla="*/ 10 h 20"/>
                  <a:gd name="T8" fmla="*/ 18 w 36"/>
                  <a:gd name="T9" fmla="*/ 0 h 20"/>
                  <a:gd name="T10" fmla="*/ 18 w 36"/>
                  <a:gd name="T11" fmla="*/ 16 h 20"/>
                  <a:gd name="T12" fmla="*/ 4 w 36"/>
                  <a:gd name="T13" fmla="*/ 10 h 20"/>
                  <a:gd name="T14" fmla="*/ 18 w 36"/>
                  <a:gd name="T15" fmla="*/ 4 h 20"/>
                  <a:gd name="T16" fmla="*/ 32 w 36"/>
                  <a:gd name="T17" fmla="*/ 10 h 20"/>
                  <a:gd name="T18" fmla="*/ 18 w 36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0">
                    <a:moveTo>
                      <a:pt x="18" y="0"/>
                    </a:moveTo>
                    <a:cubicBezTo>
                      <a:pt x="8" y="0"/>
                      <a:pt x="0" y="5"/>
                      <a:pt x="0" y="10"/>
                    </a:cubicBezTo>
                    <a:cubicBezTo>
                      <a:pt x="0" y="16"/>
                      <a:pt x="8" y="20"/>
                      <a:pt x="18" y="20"/>
                    </a:cubicBezTo>
                    <a:cubicBezTo>
                      <a:pt x="28" y="20"/>
                      <a:pt x="36" y="16"/>
                      <a:pt x="36" y="10"/>
                    </a:cubicBezTo>
                    <a:cubicBezTo>
                      <a:pt x="36" y="5"/>
                      <a:pt x="28" y="0"/>
                      <a:pt x="18" y="0"/>
                    </a:cubicBezTo>
                    <a:close/>
                    <a:moveTo>
                      <a:pt x="18" y="16"/>
                    </a:moveTo>
                    <a:cubicBezTo>
                      <a:pt x="10" y="16"/>
                      <a:pt x="4" y="13"/>
                      <a:pt x="4" y="10"/>
                    </a:cubicBezTo>
                    <a:cubicBezTo>
                      <a:pt x="4" y="7"/>
                      <a:pt x="10" y="4"/>
                      <a:pt x="18" y="4"/>
                    </a:cubicBezTo>
                    <a:cubicBezTo>
                      <a:pt x="26" y="4"/>
                      <a:pt x="32" y="7"/>
                      <a:pt x="32" y="10"/>
                    </a:cubicBezTo>
                    <a:cubicBezTo>
                      <a:pt x="32" y="13"/>
                      <a:pt x="26" y="16"/>
                      <a:pt x="1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3" name="Freeform 42"/>
              <p:cNvSpPr>
                <a:spLocks noEditPoints="1"/>
              </p:cNvSpPr>
              <p:nvPr/>
            </p:nvSpPr>
            <p:spPr bwMode="auto">
              <a:xfrm>
                <a:off x="5528723" y="1578179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4" name="Oval 43"/>
              <p:cNvSpPr>
                <a:spLocks noChangeArrowheads="1"/>
              </p:cNvSpPr>
              <p:nvPr/>
            </p:nvSpPr>
            <p:spPr bwMode="auto">
              <a:xfrm>
                <a:off x="5668634" y="164746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131671" y="245562"/>
              <a:ext cx="218527" cy="218527"/>
              <a:chOff x="6061716" y="1582176"/>
              <a:chExt cx="218527" cy="218527"/>
            </a:xfrm>
            <a:grpFill/>
          </p:grpSpPr>
          <p:sp>
            <p:nvSpPr>
              <p:cNvPr id="427" name="Freeform 44"/>
              <p:cNvSpPr>
                <a:spLocks/>
              </p:cNvSpPr>
              <p:nvPr/>
            </p:nvSpPr>
            <p:spPr bwMode="auto">
              <a:xfrm>
                <a:off x="6132338" y="1722087"/>
                <a:ext cx="78617" cy="26650"/>
              </a:xfrm>
              <a:custGeom>
                <a:avLst/>
                <a:gdLst>
                  <a:gd name="T0" fmla="*/ 32 w 36"/>
                  <a:gd name="T1" fmla="*/ 2 h 12"/>
                  <a:gd name="T2" fmla="*/ 26 w 36"/>
                  <a:gd name="T3" fmla="*/ 8 h 12"/>
                  <a:gd name="T4" fmla="*/ 14 w 36"/>
                  <a:gd name="T5" fmla="*/ 8 h 12"/>
                  <a:gd name="T6" fmla="*/ 0 w 36"/>
                  <a:gd name="T7" fmla="*/ 8 h 12"/>
                  <a:gd name="T8" fmla="*/ 0 w 36"/>
                  <a:gd name="T9" fmla="*/ 12 h 12"/>
                  <a:gd name="T10" fmla="*/ 14 w 36"/>
                  <a:gd name="T11" fmla="*/ 12 h 12"/>
                  <a:gd name="T12" fmla="*/ 28 w 36"/>
                  <a:gd name="T13" fmla="*/ 12 h 12"/>
                  <a:gd name="T14" fmla="*/ 36 w 36"/>
                  <a:gd name="T15" fmla="*/ 4 h 12"/>
                  <a:gd name="T16" fmla="*/ 36 w 36"/>
                  <a:gd name="T17" fmla="*/ 0 h 12"/>
                  <a:gd name="T18" fmla="*/ 32 w 36"/>
                  <a:gd name="T19" fmla="*/ 0 h 12"/>
                  <a:gd name="T20" fmla="*/ 32 w 36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2">
                    <a:moveTo>
                      <a:pt x="32" y="2"/>
                    </a:moveTo>
                    <a:cubicBezTo>
                      <a:pt x="32" y="5"/>
                      <a:pt x="29" y="8"/>
                      <a:pt x="26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2" y="12"/>
                      <a:pt x="36" y="8"/>
                      <a:pt x="36" y="4"/>
                    </a:cubicBezTo>
                    <a:cubicBezTo>
                      <a:pt x="36" y="2"/>
                      <a:pt x="36" y="0"/>
                      <a:pt x="36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8" name="Rectangle 45"/>
              <p:cNvSpPr>
                <a:spLocks noChangeArrowheads="1"/>
              </p:cNvSpPr>
              <p:nvPr/>
            </p:nvSpPr>
            <p:spPr bwMode="auto">
              <a:xfrm>
                <a:off x="6123010" y="1660793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9" name="Oval 46"/>
              <p:cNvSpPr>
                <a:spLocks noChangeArrowheads="1"/>
              </p:cNvSpPr>
              <p:nvPr/>
            </p:nvSpPr>
            <p:spPr bwMode="auto">
              <a:xfrm>
                <a:off x="6201627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0" name="Freeform 47"/>
              <p:cNvSpPr>
                <a:spLocks noEditPoints="1"/>
              </p:cNvSpPr>
              <p:nvPr/>
            </p:nvSpPr>
            <p:spPr bwMode="auto">
              <a:xfrm>
                <a:off x="6061716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986140" y="1302986"/>
              <a:ext cx="382203" cy="382203"/>
              <a:chOff x="6597374" y="1582176"/>
              <a:chExt cx="218527" cy="218527"/>
            </a:xfrm>
            <a:grpFill/>
          </p:grpSpPr>
          <p:sp>
            <p:nvSpPr>
              <p:cNvPr id="423" name="Oval 48"/>
              <p:cNvSpPr>
                <a:spLocks noChangeArrowheads="1"/>
              </p:cNvSpPr>
              <p:nvPr/>
            </p:nvSpPr>
            <p:spPr bwMode="auto">
              <a:xfrm>
                <a:off x="6658668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4" name="Oval 49"/>
              <p:cNvSpPr>
                <a:spLocks noChangeArrowheads="1"/>
              </p:cNvSpPr>
              <p:nvPr/>
            </p:nvSpPr>
            <p:spPr bwMode="auto">
              <a:xfrm>
                <a:off x="6737285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5" name="Freeform 50"/>
              <p:cNvSpPr>
                <a:spLocks noEditPoints="1"/>
              </p:cNvSpPr>
              <p:nvPr/>
            </p:nvSpPr>
            <p:spPr bwMode="auto">
              <a:xfrm>
                <a:off x="6597374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8"/>
                      <a:pt x="23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6" y="4"/>
                      <a:pt x="96" y="25"/>
                      <a:pt x="96" y="50"/>
                    </a:cubicBezTo>
                    <a:cubicBezTo>
                      <a:pt x="96" y="75"/>
                      <a:pt x="76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6" name="Freeform 51"/>
              <p:cNvSpPr>
                <a:spLocks noEditPoints="1"/>
              </p:cNvSpPr>
              <p:nvPr/>
            </p:nvSpPr>
            <p:spPr bwMode="auto">
              <a:xfrm>
                <a:off x="6641346" y="1714092"/>
                <a:ext cx="130583" cy="51966"/>
              </a:xfrm>
              <a:custGeom>
                <a:avLst/>
                <a:gdLst>
                  <a:gd name="T0" fmla="*/ 30 w 60"/>
                  <a:gd name="T1" fmla="*/ 24 h 24"/>
                  <a:gd name="T2" fmla="*/ 60 w 60"/>
                  <a:gd name="T3" fmla="*/ 0 h 24"/>
                  <a:gd name="T4" fmla="*/ 0 w 60"/>
                  <a:gd name="T5" fmla="*/ 0 h 24"/>
                  <a:gd name="T6" fmla="*/ 30 w 60"/>
                  <a:gd name="T7" fmla="*/ 24 h 24"/>
                  <a:gd name="T8" fmla="*/ 30 w 60"/>
                  <a:gd name="T9" fmla="*/ 20 h 24"/>
                  <a:gd name="T10" fmla="*/ 6 w 60"/>
                  <a:gd name="T11" fmla="*/ 4 h 24"/>
                  <a:gd name="T12" fmla="*/ 55 w 60"/>
                  <a:gd name="T13" fmla="*/ 4 h 24"/>
                  <a:gd name="T14" fmla="*/ 30 w 60"/>
                  <a:gd name="T15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30" y="24"/>
                    </a:moveTo>
                    <a:cubicBezTo>
                      <a:pt x="56" y="24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24"/>
                      <a:pt x="30" y="24"/>
                    </a:cubicBezTo>
                    <a:close/>
                    <a:moveTo>
                      <a:pt x="30" y="20"/>
                    </a:moveTo>
                    <a:cubicBezTo>
                      <a:pt x="11" y="20"/>
                      <a:pt x="6" y="4"/>
                      <a:pt x="6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0" y="20"/>
                      <a:pt x="3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632609" y="2123120"/>
              <a:ext cx="218527" cy="218527"/>
              <a:chOff x="7127702" y="1582176"/>
              <a:chExt cx="218527" cy="218527"/>
            </a:xfrm>
            <a:grpFill/>
          </p:grpSpPr>
          <p:sp>
            <p:nvSpPr>
              <p:cNvPr id="419" name="Rectangle 52"/>
              <p:cNvSpPr>
                <a:spLocks noChangeArrowheads="1"/>
              </p:cNvSpPr>
              <p:nvPr/>
            </p:nvSpPr>
            <p:spPr bwMode="auto">
              <a:xfrm>
                <a:off x="7181001" y="1652798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0" name="Rectangle 53"/>
              <p:cNvSpPr>
                <a:spLocks noChangeArrowheads="1"/>
              </p:cNvSpPr>
              <p:nvPr/>
            </p:nvSpPr>
            <p:spPr bwMode="auto">
              <a:xfrm>
                <a:off x="7259618" y="1652798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1" name="Freeform 54"/>
              <p:cNvSpPr>
                <a:spLocks noEditPoints="1"/>
              </p:cNvSpPr>
              <p:nvPr/>
            </p:nvSpPr>
            <p:spPr bwMode="auto">
              <a:xfrm>
                <a:off x="7171674" y="1714092"/>
                <a:ext cx="130583" cy="51966"/>
              </a:xfrm>
              <a:custGeom>
                <a:avLst/>
                <a:gdLst>
                  <a:gd name="T0" fmla="*/ 30 w 60"/>
                  <a:gd name="T1" fmla="*/ 24 h 24"/>
                  <a:gd name="T2" fmla="*/ 60 w 60"/>
                  <a:gd name="T3" fmla="*/ 0 h 24"/>
                  <a:gd name="T4" fmla="*/ 0 w 60"/>
                  <a:gd name="T5" fmla="*/ 0 h 24"/>
                  <a:gd name="T6" fmla="*/ 30 w 60"/>
                  <a:gd name="T7" fmla="*/ 24 h 24"/>
                  <a:gd name="T8" fmla="*/ 30 w 60"/>
                  <a:gd name="T9" fmla="*/ 20 h 24"/>
                  <a:gd name="T10" fmla="*/ 5 w 60"/>
                  <a:gd name="T11" fmla="*/ 4 h 24"/>
                  <a:gd name="T12" fmla="*/ 55 w 60"/>
                  <a:gd name="T13" fmla="*/ 4 h 24"/>
                  <a:gd name="T14" fmla="*/ 30 w 60"/>
                  <a:gd name="T15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30" y="24"/>
                    </a:moveTo>
                    <a:cubicBezTo>
                      <a:pt x="56" y="24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24"/>
                      <a:pt x="30" y="24"/>
                    </a:cubicBezTo>
                    <a:close/>
                    <a:moveTo>
                      <a:pt x="30" y="20"/>
                    </a:moveTo>
                    <a:cubicBezTo>
                      <a:pt x="11" y="20"/>
                      <a:pt x="5" y="4"/>
                      <a:pt x="5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0" y="20"/>
                      <a:pt x="3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2" name="Freeform 55"/>
              <p:cNvSpPr>
                <a:spLocks noEditPoints="1"/>
              </p:cNvSpPr>
              <p:nvPr/>
            </p:nvSpPr>
            <p:spPr bwMode="auto">
              <a:xfrm>
                <a:off x="7127702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920440" y="1337989"/>
              <a:ext cx="218527" cy="218527"/>
              <a:chOff x="7660695" y="1582176"/>
              <a:chExt cx="218527" cy="218527"/>
            </a:xfrm>
            <a:grpFill/>
          </p:grpSpPr>
          <p:sp>
            <p:nvSpPr>
              <p:cNvPr id="415" name="Freeform 56"/>
              <p:cNvSpPr>
                <a:spLocks/>
              </p:cNvSpPr>
              <p:nvPr/>
            </p:nvSpPr>
            <p:spPr bwMode="auto">
              <a:xfrm>
                <a:off x="7721989" y="1652798"/>
                <a:ext cx="35977" cy="17322"/>
              </a:xfrm>
              <a:custGeom>
                <a:avLst/>
                <a:gdLst>
                  <a:gd name="T0" fmla="*/ 12 w 16"/>
                  <a:gd name="T1" fmla="*/ 8 h 8"/>
                  <a:gd name="T2" fmla="*/ 16 w 16"/>
                  <a:gd name="T3" fmla="*/ 4 h 8"/>
                  <a:gd name="T4" fmla="*/ 12 w 16"/>
                  <a:gd name="T5" fmla="*/ 0 h 8"/>
                  <a:gd name="T6" fmla="*/ 0 w 16"/>
                  <a:gd name="T7" fmla="*/ 0 h 8"/>
                  <a:gd name="T8" fmla="*/ 0 w 16"/>
                  <a:gd name="T9" fmla="*/ 4 h 8"/>
                  <a:gd name="T10" fmla="*/ 8 w 16"/>
                  <a:gd name="T11" fmla="*/ 4 h 8"/>
                  <a:gd name="T12" fmla="*/ 12 w 1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12" y="8"/>
                    </a:moveTo>
                    <a:cubicBezTo>
                      <a:pt x="14" y="8"/>
                      <a:pt x="16" y="6"/>
                      <a:pt x="16" y="4"/>
                    </a:cubicBezTo>
                    <a:cubicBezTo>
                      <a:pt x="16" y="2"/>
                      <a:pt x="14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10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6" name="Freeform 57"/>
              <p:cNvSpPr>
                <a:spLocks noEditPoints="1"/>
              </p:cNvSpPr>
              <p:nvPr/>
            </p:nvSpPr>
            <p:spPr bwMode="auto">
              <a:xfrm>
                <a:off x="7660695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7" name="Freeform 58"/>
              <p:cNvSpPr>
                <a:spLocks/>
              </p:cNvSpPr>
              <p:nvPr/>
            </p:nvSpPr>
            <p:spPr bwMode="auto">
              <a:xfrm>
                <a:off x="7731317" y="1722087"/>
                <a:ext cx="78617" cy="26650"/>
              </a:xfrm>
              <a:custGeom>
                <a:avLst/>
                <a:gdLst>
                  <a:gd name="T0" fmla="*/ 32 w 36"/>
                  <a:gd name="T1" fmla="*/ 2 h 12"/>
                  <a:gd name="T2" fmla="*/ 26 w 36"/>
                  <a:gd name="T3" fmla="*/ 8 h 12"/>
                  <a:gd name="T4" fmla="*/ 14 w 36"/>
                  <a:gd name="T5" fmla="*/ 8 h 12"/>
                  <a:gd name="T6" fmla="*/ 0 w 36"/>
                  <a:gd name="T7" fmla="*/ 8 h 12"/>
                  <a:gd name="T8" fmla="*/ 0 w 36"/>
                  <a:gd name="T9" fmla="*/ 12 h 12"/>
                  <a:gd name="T10" fmla="*/ 14 w 36"/>
                  <a:gd name="T11" fmla="*/ 12 h 12"/>
                  <a:gd name="T12" fmla="*/ 28 w 36"/>
                  <a:gd name="T13" fmla="*/ 12 h 12"/>
                  <a:gd name="T14" fmla="*/ 36 w 36"/>
                  <a:gd name="T15" fmla="*/ 4 h 12"/>
                  <a:gd name="T16" fmla="*/ 36 w 36"/>
                  <a:gd name="T17" fmla="*/ 0 h 12"/>
                  <a:gd name="T18" fmla="*/ 32 w 36"/>
                  <a:gd name="T19" fmla="*/ 0 h 12"/>
                  <a:gd name="T20" fmla="*/ 32 w 36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2">
                    <a:moveTo>
                      <a:pt x="32" y="2"/>
                    </a:moveTo>
                    <a:cubicBezTo>
                      <a:pt x="32" y="5"/>
                      <a:pt x="29" y="8"/>
                      <a:pt x="26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2" y="12"/>
                      <a:pt x="36" y="8"/>
                      <a:pt x="36" y="4"/>
                    </a:cubicBezTo>
                    <a:cubicBezTo>
                      <a:pt x="36" y="2"/>
                      <a:pt x="36" y="0"/>
                      <a:pt x="36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8" name="Freeform 59"/>
              <p:cNvSpPr>
                <a:spLocks/>
              </p:cNvSpPr>
              <p:nvPr/>
            </p:nvSpPr>
            <p:spPr bwMode="auto">
              <a:xfrm>
                <a:off x="7783283" y="1652798"/>
                <a:ext cx="34645" cy="17322"/>
              </a:xfrm>
              <a:custGeom>
                <a:avLst/>
                <a:gdLst>
                  <a:gd name="T0" fmla="*/ 12 w 16"/>
                  <a:gd name="T1" fmla="*/ 0 h 8"/>
                  <a:gd name="T2" fmla="*/ 0 w 16"/>
                  <a:gd name="T3" fmla="*/ 0 h 8"/>
                  <a:gd name="T4" fmla="*/ 0 w 16"/>
                  <a:gd name="T5" fmla="*/ 4 h 8"/>
                  <a:gd name="T6" fmla="*/ 8 w 16"/>
                  <a:gd name="T7" fmla="*/ 4 h 8"/>
                  <a:gd name="T8" fmla="*/ 12 w 16"/>
                  <a:gd name="T9" fmla="*/ 8 h 8"/>
                  <a:gd name="T10" fmla="*/ 16 w 16"/>
                  <a:gd name="T11" fmla="*/ 4 h 8"/>
                  <a:gd name="T12" fmla="*/ 12 w 16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10" y="8"/>
                      <a:pt x="12" y="8"/>
                    </a:cubicBezTo>
                    <a:cubicBezTo>
                      <a:pt x="14" y="8"/>
                      <a:pt x="16" y="6"/>
                      <a:pt x="16" y="4"/>
                    </a:cubicBezTo>
                    <a:cubicBezTo>
                      <a:pt x="16" y="2"/>
                      <a:pt x="14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49929" y="6210355"/>
              <a:ext cx="218527" cy="218527"/>
              <a:chOff x="1264778" y="2116502"/>
              <a:chExt cx="218527" cy="218527"/>
            </a:xfrm>
            <a:grpFill/>
          </p:grpSpPr>
          <p:sp>
            <p:nvSpPr>
              <p:cNvPr id="411" name="Freeform 60"/>
              <p:cNvSpPr>
                <a:spLocks/>
              </p:cNvSpPr>
              <p:nvPr/>
            </p:nvSpPr>
            <p:spPr bwMode="auto">
              <a:xfrm>
                <a:off x="1395361" y="2177796"/>
                <a:ext cx="34645" cy="26650"/>
              </a:xfrm>
              <a:custGeom>
                <a:avLst/>
                <a:gdLst>
                  <a:gd name="T0" fmla="*/ 0 w 26"/>
                  <a:gd name="T1" fmla="*/ 15 h 20"/>
                  <a:gd name="T2" fmla="*/ 3 w 26"/>
                  <a:gd name="T3" fmla="*/ 20 h 20"/>
                  <a:gd name="T4" fmla="*/ 26 w 26"/>
                  <a:gd name="T5" fmla="*/ 5 h 20"/>
                  <a:gd name="T6" fmla="*/ 23 w 26"/>
                  <a:gd name="T7" fmla="*/ 0 h 20"/>
                  <a:gd name="T8" fmla="*/ 0 w 26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0" y="15"/>
                    </a:moveTo>
                    <a:lnTo>
                      <a:pt x="3" y="20"/>
                    </a:lnTo>
                    <a:lnTo>
                      <a:pt x="26" y="5"/>
                    </a:lnTo>
                    <a:lnTo>
                      <a:pt x="23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2" name="Rectangle 61"/>
              <p:cNvSpPr>
                <a:spLocks noChangeArrowheads="1"/>
              </p:cNvSpPr>
              <p:nvPr/>
            </p:nvSpPr>
            <p:spPr bwMode="auto">
              <a:xfrm>
                <a:off x="1334067" y="2265740"/>
                <a:ext cx="7861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3" name="Freeform 62"/>
              <p:cNvSpPr>
                <a:spLocks/>
              </p:cNvSpPr>
              <p:nvPr/>
            </p:nvSpPr>
            <p:spPr bwMode="auto">
              <a:xfrm>
                <a:off x="1316745" y="2177796"/>
                <a:ext cx="34645" cy="26650"/>
              </a:xfrm>
              <a:custGeom>
                <a:avLst/>
                <a:gdLst>
                  <a:gd name="T0" fmla="*/ 26 w 26"/>
                  <a:gd name="T1" fmla="*/ 15 h 20"/>
                  <a:gd name="T2" fmla="*/ 3 w 26"/>
                  <a:gd name="T3" fmla="*/ 0 h 20"/>
                  <a:gd name="T4" fmla="*/ 0 w 26"/>
                  <a:gd name="T5" fmla="*/ 5 h 20"/>
                  <a:gd name="T6" fmla="*/ 23 w 26"/>
                  <a:gd name="T7" fmla="*/ 20 h 20"/>
                  <a:gd name="T8" fmla="*/ 26 w 26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15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20"/>
                    </a:ln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4" name="Freeform 63"/>
              <p:cNvSpPr>
                <a:spLocks noEditPoints="1"/>
              </p:cNvSpPr>
              <p:nvPr/>
            </p:nvSpPr>
            <p:spPr bwMode="auto">
              <a:xfrm>
                <a:off x="1264778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797771" y="2116502"/>
              <a:ext cx="218527" cy="218527"/>
              <a:chOff x="1797771" y="2116502"/>
              <a:chExt cx="218527" cy="218527"/>
            </a:xfrm>
            <a:grpFill/>
          </p:grpSpPr>
          <p:sp>
            <p:nvSpPr>
              <p:cNvPr id="407" name="Rectangle 64"/>
              <p:cNvSpPr>
                <a:spLocks noChangeArrowheads="1"/>
              </p:cNvSpPr>
              <p:nvPr/>
            </p:nvSpPr>
            <p:spPr bwMode="auto">
              <a:xfrm>
                <a:off x="1849738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8" name="Rectangle 65"/>
              <p:cNvSpPr>
                <a:spLocks noChangeArrowheads="1"/>
              </p:cNvSpPr>
              <p:nvPr/>
            </p:nvSpPr>
            <p:spPr bwMode="auto">
              <a:xfrm>
                <a:off x="1928354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9" name="Rectangle 66"/>
              <p:cNvSpPr>
                <a:spLocks noChangeArrowheads="1"/>
              </p:cNvSpPr>
              <p:nvPr/>
            </p:nvSpPr>
            <p:spPr bwMode="auto">
              <a:xfrm>
                <a:off x="1867060" y="2265740"/>
                <a:ext cx="7861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0" name="Freeform 67"/>
              <p:cNvSpPr>
                <a:spLocks noEditPoints="1"/>
              </p:cNvSpPr>
              <p:nvPr/>
            </p:nvSpPr>
            <p:spPr bwMode="auto">
              <a:xfrm>
                <a:off x="1797771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1477149" y="2626842"/>
              <a:ext cx="218527" cy="218527"/>
              <a:chOff x="2330764" y="2116502"/>
              <a:chExt cx="218527" cy="218527"/>
            </a:xfrm>
            <a:grpFill/>
          </p:grpSpPr>
          <p:sp>
            <p:nvSpPr>
              <p:cNvPr id="403" name="Rectangle 68"/>
              <p:cNvSpPr>
                <a:spLocks noChangeArrowheads="1"/>
              </p:cNvSpPr>
              <p:nvPr/>
            </p:nvSpPr>
            <p:spPr bwMode="auto">
              <a:xfrm>
                <a:off x="2382731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4" name="Freeform 69"/>
              <p:cNvSpPr>
                <a:spLocks/>
              </p:cNvSpPr>
              <p:nvPr/>
            </p:nvSpPr>
            <p:spPr bwMode="auto">
              <a:xfrm>
                <a:off x="2392058" y="2256413"/>
                <a:ext cx="95939" cy="26650"/>
              </a:xfrm>
              <a:custGeom>
                <a:avLst/>
                <a:gdLst>
                  <a:gd name="T0" fmla="*/ 0 w 44"/>
                  <a:gd name="T1" fmla="*/ 8 h 12"/>
                  <a:gd name="T2" fmla="*/ 0 w 44"/>
                  <a:gd name="T3" fmla="*/ 12 h 12"/>
                  <a:gd name="T4" fmla="*/ 22 w 44"/>
                  <a:gd name="T5" fmla="*/ 4 h 12"/>
                  <a:gd name="T6" fmla="*/ 44 w 44"/>
                  <a:gd name="T7" fmla="*/ 12 h 12"/>
                  <a:gd name="T8" fmla="*/ 44 w 44"/>
                  <a:gd name="T9" fmla="*/ 8 h 12"/>
                  <a:gd name="T10" fmla="*/ 22 w 44"/>
                  <a:gd name="T11" fmla="*/ 0 h 12"/>
                  <a:gd name="T12" fmla="*/ 0 w 44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8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8" y="4"/>
                      <a:pt x="22" y="4"/>
                    </a:cubicBezTo>
                    <a:cubicBezTo>
                      <a:pt x="36" y="4"/>
                      <a:pt x="44" y="12"/>
                      <a:pt x="44" y="12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36" y="0"/>
                      <a:pt x="22" y="0"/>
                    </a:cubicBezTo>
                    <a:cubicBezTo>
                      <a:pt x="8" y="0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5" name="Freeform 70"/>
              <p:cNvSpPr>
                <a:spLocks noEditPoints="1"/>
              </p:cNvSpPr>
              <p:nvPr/>
            </p:nvSpPr>
            <p:spPr bwMode="auto">
              <a:xfrm>
                <a:off x="2330764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6" name="Rectangle 71"/>
              <p:cNvSpPr>
                <a:spLocks noChangeArrowheads="1"/>
              </p:cNvSpPr>
              <p:nvPr/>
            </p:nvSpPr>
            <p:spPr bwMode="auto">
              <a:xfrm>
                <a:off x="2461347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8486318" y="6291379"/>
              <a:ext cx="218527" cy="218527"/>
              <a:chOff x="2863757" y="2116502"/>
              <a:chExt cx="218527" cy="218527"/>
            </a:xfrm>
            <a:grpFill/>
          </p:grpSpPr>
          <p:sp>
            <p:nvSpPr>
              <p:cNvPr id="399" name="Rectangle 72"/>
              <p:cNvSpPr>
                <a:spLocks noChangeArrowheads="1"/>
              </p:cNvSpPr>
              <p:nvPr/>
            </p:nvSpPr>
            <p:spPr bwMode="auto">
              <a:xfrm>
                <a:off x="2994341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0" name="Freeform 73"/>
              <p:cNvSpPr>
                <a:spLocks/>
              </p:cNvSpPr>
              <p:nvPr/>
            </p:nvSpPr>
            <p:spPr bwMode="auto">
              <a:xfrm>
                <a:off x="2925051" y="2256413"/>
                <a:ext cx="95939" cy="26650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1" name="Rectangle 74"/>
              <p:cNvSpPr>
                <a:spLocks noChangeArrowheads="1"/>
              </p:cNvSpPr>
              <p:nvPr/>
            </p:nvSpPr>
            <p:spPr bwMode="auto">
              <a:xfrm>
                <a:off x="2915724" y="218712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2" name="Freeform 75"/>
              <p:cNvSpPr>
                <a:spLocks noEditPoints="1"/>
              </p:cNvSpPr>
              <p:nvPr/>
            </p:nvSpPr>
            <p:spPr bwMode="auto">
              <a:xfrm>
                <a:off x="2863757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7" y="100"/>
                      <a:pt x="100" y="78"/>
                      <a:pt x="100" y="50"/>
                    </a:cubicBezTo>
                    <a:cubicBezTo>
                      <a:pt x="100" y="22"/>
                      <a:pt x="77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4" y="96"/>
                      <a:pt x="4" y="75"/>
                      <a:pt x="4" y="50"/>
                    </a:cubicBezTo>
                    <a:cubicBezTo>
                      <a:pt x="4" y="25"/>
                      <a:pt x="24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0052307" y="1932705"/>
              <a:ext cx="485603" cy="485603"/>
              <a:chOff x="3396750" y="2116502"/>
              <a:chExt cx="218527" cy="218527"/>
            </a:xfrm>
            <a:grpFill/>
          </p:grpSpPr>
          <p:sp>
            <p:nvSpPr>
              <p:cNvPr id="393" name="Freeform 76"/>
              <p:cNvSpPr>
                <a:spLocks/>
              </p:cNvSpPr>
              <p:nvPr/>
            </p:nvSpPr>
            <p:spPr bwMode="auto">
              <a:xfrm>
                <a:off x="3458044" y="2256413"/>
                <a:ext cx="95939" cy="26650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4" name="Oval 77"/>
              <p:cNvSpPr>
                <a:spLocks noChangeArrowheads="1"/>
              </p:cNvSpPr>
              <p:nvPr/>
            </p:nvSpPr>
            <p:spPr bwMode="auto">
              <a:xfrm>
                <a:off x="3458044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5" name="Freeform 78"/>
              <p:cNvSpPr>
                <a:spLocks/>
              </p:cNvSpPr>
              <p:nvPr/>
            </p:nvSpPr>
            <p:spPr bwMode="auto">
              <a:xfrm>
                <a:off x="3440723" y="2168469"/>
                <a:ext cx="34645" cy="26650"/>
              </a:xfrm>
              <a:custGeom>
                <a:avLst/>
                <a:gdLst>
                  <a:gd name="T0" fmla="*/ 23 w 26"/>
                  <a:gd name="T1" fmla="*/ 0 h 20"/>
                  <a:gd name="T2" fmla="*/ 0 w 26"/>
                  <a:gd name="T3" fmla="*/ 15 h 20"/>
                  <a:gd name="T4" fmla="*/ 3 w 26"/>
                  <a:gd name="T5" fmla="*/ 20 h 20"/>
                  <a:gd name="T6" fmla="*/ 26 w 26"/>
                  <a:gd name="T7" fmla="*/ 5 h 20"/>
                  <a:gd name="T8" fmla="*/ 23 w 2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3" y="0"/>
                    </a:move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6" name="Freeform 79"/>
              <p:cNvSpPr>
                <a:spLocks/>
              </p:cNvSpPr>
              <p:nvPr/>
            </p:nvSpPr>
            <p:spPr bwMode="auto">
              <a:xfrm>
                <a:off x="3536661" y="2168469"/>
                <a:ext cx="34645" cy="26650"/>
              </a:xfrm>
              <a:custGeom>
                <a:avLst/>
                <a:gdLst>
                  <a:gd name="T0" fmla="*/ 0 w 26"/>
                  <a:gd name="T1" fmla="*/ 5 h 20"/>
                  <a:gd name="T2" fmla="*/ 23 w 26"/>
                  <a:gd name="T3" fmla="*/ 20 h 20"/>
                  <a:gd name="T4" fmla="*/ 26 w 26"/>
                  <a:gd name="T5" fmla="*/ 15 h 20"/>
                  <a:gd name="T6" fmla="*/ 3 w 26"/>
                  <a:gd name="T7" fmla="*/ 0 h 20"/>
                  <a:gd name="T8" fmla="*/ 0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0" y="5"/>
                    </a:moveTo>
                    <a:lnTo>
                      <a:pt x="23" y="20"/>
                    </a:lnTo>
                    <a:lnTo>
                      <a:pt x="26" y="15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7" name="Freeform 80"/>
              <p:cNvSpPr>
                <a:spLocks noEditPoints="1"/>
              </p:cNvSpPr>
              <p:nvPr/>
            </p:nvSpPr>
            <p:spPr bwMode="auto">
              <a:xfrm>
                <a:off x="3396750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8" name="Oval 81"/>
              <p:cNvSpPr>
                <a:spLocks noChangeArrowheads="1"/>
              </p:cNvSpPr>
              <p:nvPr/>
            </p:nvSpPr>
            <p:spPr bwMode="auto">
              <a:xfrm>
                <a:off x="3536661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886558" y="3523100"/>
              <a:ext cx="218527" cy="218527"/>
              <a:chOff x="3932408" y="2116502"/>
              <a:chExt cx="218527" cy="218527"/>
            </a:xfrm>
            <a:grpFill/>
          </p:grpSpPr>
          <p:sp>
            <p:nvSpPr>
              <p:cNvPr id="389" name="Freeform 82"/>
              <p:cNvSpPr>
                <a:spLocks/>
              </p:cNvSpPr>
              <p:nvPr/>
            </p:nvSpPr>
            <p:spPr bwMode="auto">
              <a:xfrm>
                <a:off x="4001697" y="2256413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0" name="Rectangle 83"/>
              <p:cNvSpPr>
                <a:spLocks noChangeArrowheads="1"/>
              </p:cNvSpPr>
              <p:nvPr/>
            </p:nvSpPr>
            <p:spPr bwMode="auto">
              <a:xfrm>
                <a:off x="3981711" y="2195118"/>
                <a:ext cx="35977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1" name="Rectangle 84"/>
              <p:cNvSpPr>
                <a:spLocks noChangeArrowheads="1"/>
              </p:cNvSpPr>
              <p:nvPr/>
            </p:nvSpPr>
            <p:spPr bwMode="auto">
              <a:xfrm>
                <a:off x="4060327" y="2195118"/>
                <a:ext cx="35977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2" name="Freeform 85"/>
              <p:cNvSpPr>
                <a:spLocks noEditPoints="1"/>
              </p:cNvSpPr>
              <p:nvPr/>
            </p:nvSpPr>
            <p:spPr bwMode="auto">
              <a:xfrm>
                <a:off x="3932408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7" y="100"/>
                      <a:pt x="100" y="78"/>
                      <a:pt x="100" y="50"/>
                    </a:cubicBezTo>
                    <a:cubicBezTo>
                      <a:pt x="100" y="22"/>
                      <a:pt x="77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4" y="96"/>
                      <a:pt x="4" y="75"/>
                      <a:pt x="4" y="50"/>
                    </a:cubicBezTo>
                    <a:cubicBezTo>
                      <a:pt x="4" y="25"/>
                      <a:pt x="24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462736" y="2116502"/>
              <a:ext cx="218527" cy="218527"/>
              <a:chOff x="4462736" y="2116502"/>
              <a:chExt cx="218527" cy="218527"/>
            </a:xfrm>
            <a:grpFill/>
          </p:grpSpPr>
          <p:sp>
            <p:nvSpPr>
              <p:cNvPr id="383" name="Freeform 86"/>
              <p:cNvSpPr>
                <a:spLocks/>
              </p:cNvSpPr>
              <p:nvPr/>
            </p:nvSpPr>
            <p:spPr bwMode="auto">
              <a:xfrm>
                <a:off x="4524031" y="2256413"/>
                <a:ext cx="95939" cy="26650"/>
              </a:xfrm>
              <a:custGeom>
                <a:avLst/>
                <a:gdLst>
                  <a:gd name="T0" fmla="*/ 0 w 44"/>
                  <a:gd name="T1" fmla="*/ 8 h 12"/>
                  <a:gd name="T2" fmla="*/ 0 w 44"/>
                  <a:gd name="T3" fmla="*/ 12 h 12"/>
                  <a:gd name="T4" fmla="*/ 22 w 44"/>
                  <a:gd name="T5" fmla="*/ 4 h 12"/>
                  <a:gd name="T6" fmla="*/ 44 w 44"/>
                  <a:gd name="T7" fmla="*/ 12 h 12"/>
                  <a:gd name="T8" fmla="*/ 44 w 44"/>
                  <a:gd name="T9" fmla="*/ 8 h 12"/>
                  <a:gd name="T10" fmla="*/ 22 w 44"/>
                  <a:gd name="T11" fmla="*/ 0 h 12"/>
                  <a:gd name="T12" fmla="*/ 0 w 44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8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8" y="4"/>
                      <a:pt x="22" y="4"/>
                    </a:cubicBezTo>
                    <a:cubicBezTo>
                      <a:pt x="36" y="4"/>
                      <a:pt x="44" y="12"/>
                      <a:pt x="44" y="12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36" y="0"/>
                      <a:pt x="22" y="0"/>
                    </a:cubicBezTo>
                    <a:cubicBezTo>
                      <a:pt x="8" y="0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4" name="Freeform 87"/>
              <p:cNvSpPr>
                <a:spLocks/>
              </p:cNvSpPr>
              <p:nvPr/>
            </p:nvSpPr>
            <p:spPr bwMode="auto">
              <a:xfrm>
                <a:off x="4506709" y="2168469"/>
                <a:ext cx="34645" cy="26650"/>
              </a:xfrm>
              <a:custGeom>
                <a:avLst/>
                <a:gdLst>
                  <a:gd name="T0" fmla="*/ 23 w 26"/>
                  <a:gd name="T1" fmla="*/ 0 h 20"/>
                  <a:gd name="T2" fmla="*/ 0 w 26"/>
                  <a:gd name="T3" fmla="*/ 15 h 20"/>
                  <a:gd name="T4" fmla="*/ 3 w 26"/>
                  <a:gd name="T5" fmla="*/ 20 h 20"/>
                  <a:gd name="T6" fmla="*/ 26 w 26"/>
                  <a:gd name="T7" fmla="*/ 5 h 20"/>
                  <a:gd name="T8" fmla="*/ 23 w 2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3" y="0"/>
                    </a:move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5" name="Oval 88"/>
              <p:cNvSpPr>
                <a:spLocks noChangeArrowheads="1"/>
              </p:cNvSpPr>
              <p:nvPr/>
            </p:nvSpPr>
            <p:spPr bwMode="auto">
              <a:xfrm>
                <a:off x="4602648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6" name="Oval 89"/>
              <p:cNvSpPr>
                <a:spLocks noChangeArrowheads="1"/>
              </p:cNvSpPr>
              <p:nvPr/>
            </p:nvSpPr>
            <p:spPr bwMode="auto">
              <a:xfrm>
                <a:off x="4524031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7" name="Freeform 90"/>
              <p:cNvSpPr>
                <a:spLocks/>
              </p:cNvSpPr>
              <p:nvPr/>
            </p:nvSpPr>
            <p:spPr bwMode="auto">
              <a:xfrm>
                <a:off x="4602648" y="2168469"/>
                <a:ext cx="34645" cy="26650"/>
              </a:xfrm>
              <a:custGeom>
                <a:avLst/>
                <a:gdLst>
                  <a:gd name="T0" fmla="*/ 0 w 26"/>
                  <a:gd name="T1" fmla="*/ 5 h 20"/>
                  <a:gd name="T2" fmla="*/ 23 w 26"/>
                  <a:gd name="T3" fmla="*/ 20 h 20"/>
                  <a:gd name="T4" fmla="*/ 26 w 26"/>
                  <a:gd name="T5" fmla="*/ 15 h 20"/>
                  <a:gd name="T6" fmla="*/ 3 w 26"/>
                  <a:gd name="T7" fmla="*/ 0 h 20"/>
                  <a:gd name="T8" fmla="*/ 0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0" y="5"/>
                    </a:moveTo>
                    <a:lnTo>
                      <a:pt x="23" y="20"/>
                    </a:lnTo>
                    <a:lnTo>
                      <a:pt x="26" y="15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8" name="Freeform 91"/>
              <p:cNvSpPr>
                <a:spLocks noEditPoints="1"/>
              </p:cNvSpPr>
              <p:nvPr/>
            </p:nvSpPr>
            <p:spPr bwMode="auto">
              <a:xfrm>
                <a:off x="4462736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8337080" y="5632647"/>
              <a:ext cx="218527" cy="218527"/>
              <a:chOff x="4995729" y="2116502"/>
              <a:chExt cx="218527" cy="218527"/>
            </a:xfrm>
            <a:grpFill/>
          </p:grpSpPr>
          <p:sp>
            <p:nvSpPr>
              <p:cNvPr id="377" name="Rectangle 92"/>
              <p:cNvSpPr>
                <a:spLocks noChangeArrowheads="1"/>
              </p:cNvSpPr>
              <p:nvPr/>
            </p:nvSpPr>
            <p:spPr bwMode="auto">
              <a:xfrm>
                <a:off x="5066351" y="2265740"/>
                <a:ext cx="7861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8" name="Oval 93"/>
              <p:cNvSpPr>
                <a:spLocks noChangeArrowheads="1"/>
              </p:cNvSpPr>
              <p:nvPr/>
            </p:nvSpPr>
            <p:spPr bwMode="auto">
              <a:xfrm>
                <a:off x="5057024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5039702" y="2168469"/>
                <a:ext cx="34645" cy="26650"/>
              </a:xfrm>
              <a:custGeom>
                <a:avLst/>
                <a:gdLst>
                  <a:gd name="T0" fmla="*/ 23 w 26"/>
                  <a:gd name="T1" fmla="*/ 0 h 20"/>
                  <a:gd name="T2" fmla="*/ 0 w 26"/>
                  <a:gd name="T3" fmla="*/ 15 h 20"/>
                  <a:gd name="T4" fmla="*/ 3 w 26"/>
                  <a:gd name="T5" fmla="*/ 20 h 20"/>
                  <a:gd name="T6" fmla="*/ 26 w 26"/>
                  <a:gd name="T7" fmla="*/ 5 h 20"/>
                  <a:gd name="T8" fmla="*/ 23 w 2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3" y="0"/>
                    </a:move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5135641" y="2168469"/>
                <a:ext cx="34645" cy="26650"/>
              </a:xfrm>
              <a:custGeom>
                <a:avLst/>
                <a:gdLst>
                  <a:gd name="T0" fmla="*/ 0 w 26"/>
                  <a:gd name="T1" fmla="*/ 5 h 20"/>
                  <a:gd name="T2" fmla="*/ 23 w 26"/>
                  <a:gd name="T3" fmla="*/ 20 h 20"/>
                  <a:gd name="T4" fmla="*/ 26 w 26"/>
                  <a:gd name="T5" fmla="*/ 15 h 20"/>
                  <a:gd name="T6" fmla="*/ 3 w 26"/>
                  <a:gd name="T7" fmla="*/ 0 h 20"/>
                  <a:gd name="T8" fmla="*/ 0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0" y="5"/>
                    </a:moveTo>
                    <a:lnTo>
                      <a:pt x="23" y="20"/>
                    </a:lnTo>
                    <a:lnTo>
                      <a:pt x="26" y="15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1" name="Freeform 96"/>
              <p:cNvSpPr>
                <a:spLocks noEditPoints="1"/>
              </p:cNvSpPr>
              <p:nvPr/>
            </p:nvSpPr>
            <p:spPr bwMode="auto">
              <a:xfrm>
                <a:off x="4995729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5135641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528723" y="2116502"/>
              <a:ext cx="218527" cy="218527"/>
              <a:chOff x="5528723" y="2116502"/>
              <a:chExt cx="218527" cy="218527"/>
            </a:xfrm>
            <a:grpFill/>
          </p:grpSpPr>
          <p:sp>
            <p:nvSpPr>
              <p:cNvPr id="371" name="Oval 98"/>
              <p:cNvSpPr>
                <a:spLocks noChangeArrowheads="1"/>
              </p:cNvSpPr>
              <p:nvPr/>
            </p:nvSpPr>
            <p:spPr bwMode="auto">
              <a:xfrm>
                <a:off x="5590017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2" name="Freeform 99"/>
              <p:cNvSpPr>
                <a:spLocks/>
              </p:cNvSpPr>
              <p:nvPr/>
            </p:nvSpPr>
            <p:spPr bwMode="auto">
              <a:xfrm>
                <a:off x="5651311" y="2168469"/>
                <a:ext cx="34645" cy="26650"/>
              </a:xfrm>
              <a:custGeom>
                <a:avLst/>
                <a:gdLst>
                  <a:gd name="T0" fmla="*/ 26 w 26"/>
                  <a:gd name="T1" fmla="*/ 5 h 20"/>
                  <a:gd name="T2" fmla="*/ 23 w 26"/>
                  <a:gd name="T3" fmla="*/ 0 h 20"/>
                  <a:gd name="T4" fmla="*/ 0 w 26"/>
                  <a:gd name="T5" fmla="*/ 15 h 20"/>
                  <a:gd name="T6" fmla="*/ 3 w 26"/>
                  <a:gd name="T7" fmla="*/ 20 h 20"/>
                  <a:gd name="T8" fmla="*/ 26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5"/>
                    </a:moveTo>
                    <a:lnTo>
                      <a:pt x="23" y="0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3" name="Freeform 100"/>
              <p:cNvSpPr>
                <a:spLocks/>
              </p:cNvSpPr>
              <p:nvPr/>
            </p:nvSpPr>
            <p:spPr bwMode="auto">
              <a:xfrm>
                <a:off x="5590017" y="2168469"/>
                <a:ext cx="34645" cy="26650"/>
              </a:xfrm>
              <a:custGeom>
                <a:avLst/>
                <a:gdLst>
                  <a:gd name="T0" fmla="*/ 26 w 26"/>
                  <a:gd name="T1" fmla="*/ 15 h 20"/>
                  <a:gd name="T2" fmla="*/ 3 w 26"/>
                  <a:gd name="T3" fmla="*/ 0 h 20"/>
                  <a:gd name="T4" fmla="*/ 0 w 26"/>
                  <a:gd name="T5" fmla="*/ 5 h 20"/>
                  <a:gd name="T6" fmla="*/ 23 w 26"/>
                  <a:gd name="T7" fmla="*/ 20 h 20"/>
                  <a:gd name="T8" fmla="*/ 26 w 26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15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20"/>
                    </a:ln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4" name="Rectangle 101"/>
              <p:cNvSpPr>
                <a:spLocks noChangeArrowheads="1"/>
              </p:cNvSpPr>
              <p:nvPr/>
            </p:nvSpPr>
            <p:spPr bwMode="auto">
              <a:xfrm>
                <a:off x="5599345" y="2265740"/>
                <a:ext cx="7861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5" name="Oval 102"/>
              <p:cNvSpPr>
                <a:spLocks noChangeArrowheads="1"/>
              </p:cNvSpPr>
              <p:nvPr/>
            </p:nvSpPr>
            <p:spPr bwMode="auto">
              <a:xfrm>
                <a:off x="5668634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6" name="Freeform 103"/>
              <p:cNvSpPr>
                <a:spLocks noEditPoints="1"/>
              </p:cNvSpPr>
              <p:nvPr/>
            </p:nvSpPr>
            <p:spPr bwMode="auto">
              <a:xfrm>
                <a:off x="5528723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29923" y="3662071"/>
              <a:ext cx="218527" cy="218527"/>
              <a:chOff x="6061716" y="2116502"/>
              <a:chExt cx="218527" cy="218527"/>
            </a:xfrm>
            <a:grpFill/>
          </p:grpSpPr>
          <p:sp>
            <p:nvSpPr>
              <p:cNvPr id="365" name="Oval 104"/>
              <p:cNvSpPr>
                <a:spLocks noChangeArrowheads="1"/>
              </p:cNvSpPr>
              <p:nvPr/>
            </p:nvSpPr>
            <p:spPr bwMode="auto">
              <a:xfrm>
                <a:off x="6123010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6" name="Freeform 105"/>
              <p:cNvSpPr>
                <a:spLocks/>
              </p:cNvSpPr>
              <p:nvPr/>
            </p:nvSpPr>
            <p:spPr bwMode="auto">
              <a:xfrm>
                <a:off x="6132338" y="2256413"/>
                <a:ext cx="78617" cy="26650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7" name="Rectangle 106"/>
              <p:cNvSpPr>
                <a:spLocks noChangeArrowheads="1"/>
              </p:cNvSpPr>
              <p:nvPr/>
            </p:nvSpPr>
            <p:spPr bwMode="auto">
              <a:xfrm>
                <a:off x="6115015" y="2168469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8" name="Oval 107"/>
              <p:cNvSpPr>
                <a:spLocks noChangeArrowheads="1"/>
              </p:cNvSpPr>
              <p:nvPr/>
            </p:nvSpPr>
            <p:spPr bwMode="auto">
              <a:xfrm>
                <a:off x="6201627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9" name="Freeform 108"/>
              <p:cNvSpPr>
                <a:spLocks noEditPoints="1"/>
              </p:cNvSpPr>
              <p:nvPr/>
            </p:nvSpPr>
            <p:spPr bwMode="auto">
              <a:xfrm>
                <a:off x="6061716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0" name="Rectangle 109"/>
              <p:cNvSpPr>
                <a:spLocks noChangeArrowheads="1"/>
              </p:cNvSpPr>
              <p:nvPr/>
            </p:nvSpPr>
            <p:spPr bwMode="auto">
              <a:xfrm>
                <a:off x="6193632" y="2168469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593377" y="2116502"/>
              <a:ext cx="218527" cy="218527"/>
              <a:chOff x="6593377" y="2116502"/>
              <a:chExt cx="218527" cy="218527"/>
            </a:xfrm>
            <a:grpFill/>
          </p:grpSpPr>
          <p:sp>
            <p:nvSpPr>
              <p:cNvPr id="361" name="Rectangle 110"/>
              <p:cNvSpPr>
                <a:spLocks noChangeArrowheads="1"/>
              </p:cNvSpPr>
              <p:nvPr/>
            </p:nvSpPr>
            <p:spPr bwMode="auto">
              <a:xfrm>
                <a:off x="6656003" y="2195118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2" name="Freeform 111"/>
              <p:cNvSpPr>
                <a:spLocks/>
              </p:cNvSpPr>
              <p:nvPr/>
            </p:nvSpPr>
            <p:spPr bwMode="auto">
              <a:xfrm>
                <a:off x="6662666" y="2256413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3" name="Freeform 112"/>
              <p:cNvSpPr>
                <a:spLocks noEditPoints="1"/>
              </p:cNvSpPr>
              <p:nvPr/>
            </p:nvSpPr>
            <p:spPr bwMode="auto">
              <a:xfrm>
                <a:off x="6593377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8"/>
                      <a:pt x="23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6" y="4"/>
                      <a:pt x="96" y="25"/>
                      <a:pt x="96" y="50"/>
                    </a:cubicBezTo>
                    <a:cubicBezTo>
                      <a:pt x="96" y="75"/>
                      <a:pt x="76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4" name="Oval 113"/>
              <p:cNvSpPr>
                <a:spLocks noChangeArrowheads="1"/>
              </p:cNvSpPr>
              <p:nvPr/>
            </p:nvSpPr>
            <p:spPr bwMode="auto">
              <a:xfrm>
                <a:off x="6733287" y="218712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083487" y="3016974"/>
              <a:ext cx="218527" cy="218527"/>
              <a:chOff x="7127702" y="2116502"/>
              <a:chExt cx="218527" cy="218527"/>
            </a:xfrm>
            <a:grpFill/>
          </p:grpSpPr>
          <p:sp>
            <p:nvSpPr>
              <p:cNvPr id="355" name="Freeform 114"/>
              <p:cNvSpPr>
                <a:spLocks/>
              </p:cNvSpPr>
              <p:nvPr/>
            </p:nvSpPr>
            <p:spPr bwMode="auto">
              <a:xfrm>
                <a:off x="7198324" y="2256413"/>
                <a:ext cx="78617" cy="26650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6" name="Freeform 115"/>
              <p:cNvSpPr>
                <a:spLocks/>
              </p:cNvSpPr>
              <p:nvPr/>
            </p:nvSpPr>
            <p:spPr bwMode="auto">
              <a:xfrm>
                <a:off x="7250290" y="2168469"/>
                <a:ext cx="34645" cy="26650"/>
              </a:xfrm>
              <a:custGeom>
                <a:avLst/>
                <a:gdLst>
                  <a:gd name="T0" fmla="*/ 26 w 26"/>
                  <a:gd name="T1" fmla="*/ 5 h 20"/>
                  <a:gd name="T2" fmla="*/ 23 w 26"/>
                  <a:gd name="T3" fmla="*/ 0 h 20"/>
                  <a:gd name="T4" fmla="*/ 0 w 26"/>
                  <a:gd name="T5" fmla="*/ 15 h 20"/>
                  <a:gd name="T6" fmla="*/ 3 w 26"/>
                  <a:gd name="T7" fmla="*/ 20 h 20"/>
                  <a:gd name="T8" fmla="*/ 26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5"/>
                    </a:moveTo>
                    <a:lnTo>
                      <a:pt x="23" y="0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7" name="Freeform 116"/>
              <p:cNvSpPr>
                <a:spLocks/>
              </p:cNvSpPr>
              <p:nvPr/>
            </p:nvSpPr>
            <p:spPr bwMode="auto">
              <a:xfrm>
                <a:off x="7188996" y="2168469"/>
                <a:ext cx="34645" cy="26650"/>
              </a:xfrm>
              <a:custGeom>
                <a:avLst/>
                <a:gdLst>
                  <a:gd name="T0" fmla="*/ 26 w 26"/>
                  <a:gd name="T1" fmla="*/ 15 h 20"/>
                  <a:gd name="T2" fmla="*/ 3 w 26"/>
                  <a:gd name="T3" fmla="*/ 0 h 20"/>
                  <a:gd name="T4" fmla="*/ 0 w 26"/>
                  <a:gd name="T5" fmla="*/ 5 h 20"/>
                  <a:gd name="T6" fmla="*/ 23 w 26"/>
                  <a:gd name="T7" fmla="*/ 20 h 20"/>
                  <a:gd name="T8" fmla="*/ 26 w 26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15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20"/>
                    </a:ln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8" name="Oval 117"/>
              <p:cNvSpPr>
                <a:spLocks noChangeArrowheads="1"/>
              </p:cNvSpPr>
              <p:nvPr/>
            </p:nvSpPr>
            <p:spPr bwMode="auto">
              <a:xfrm>
                <a:off x="7188996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9" name="Oval 118"/>
              <p:cNvSpPr>
                <a:spLocks noChangeArrowheads="1"/>
              </p:cNvSpPr>
              <p:nvPr/>
            </p:nvSpPr>
            <p:spPr bwMode="auto">
              <a:xfrm>
                <a:off x="7267613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0" name="Freeform 119"/>
              <p:cNvSpPr>
                <a:spLocks noEditPoints="1"/>
              </p:cNvSpPr>
              <p:nvPr/>
            </p:nvSpPr>
            <p:spPr bwMode="auto">
              <a:xfrm>
                <a:off x="7127702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0076581" y="3680007"/>
              <a:ext cx="218527" cy="218527"/>
              <a:chOff x="7660695" y="2116502"/>
              <a:chExt cx="218527" cy="218527"/>
            </a:xfrm>
            <a:grpFill/>
          </p:grpSpPr>
          <p:sp>
            <p:nvSpPr>
              <p:cNvPr id="351" name="Oval 120"/>
              <p:cNvSpPr>
                <a:spLocks noChangeArrowheads="1"/>
              </p:cNvSpPr>
              <p:nvPr/>
            </p:nvSpPr>
            <p:spPr bwMode="auto">
              <a:xfrm>
                <a:off x="7800606" y="218712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2" name="Oval 121"/>
              <p:cNvSpPr>
                <a:spLocks noChangeArrowheads="1"/>
              </p:cNvSpPr>
              <p:nvPr/>
            </p:nvSpPr>
            <p:spPr bwMode="auto">
              <a:xfrm>
                <a:off x="7721989" y="218712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3" name="Freeform 122"/>
              <p:cNvSpPr>
                <a:spLocks/>
              </p:cNvSpPr>
              <p:nvPr/>
            </p:nvSpPr>
            <p:spPr bwMode="auto">
              <a:xfrm>
                <a:off x="7731317" y="2256413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4" name="Freeform 123"/>
              <p:cNvSpPr>
                <a:spLocks noEditPoints="1"/>
              </p:cNvSpPr>
              <p:nvPr/>
            </p:nvSpPr>
            <p:spPr bwMode="auto">
              <a:xfrm>
                <a:off x="7660695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264778" y="2649495"/>
              <a:ext cx="218527" cy="218527"/>
              <a:chOff x="1264778" y="2649495"/>
              <a:chExt cx="218527" cy="218527"/>
            </a:xfrm>
            <a:grpFill/>
          </p:grpSpPr>
          <p:sp>
            <p:nvSpPr>
              <p:cNvPr id="347" name="Freeform 124"/>
              <p:cNvSpPr>
                <a:spLocks/>
              </p:cNvSpPr>
              <p:nvPr/>
            </p:nvSpPr>
            <p:spPr bwMode="auto">
              <a:xfrm>
                <a:off x="1334067" y="2789406"/>
                <a:ext cx="78617" cy="25317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8" name="Oval 125"/>
              <p:cNvSpPr>
                <a:spLocks noChangeArrowheads="1"/>
              </p:cNvSpPr>
              <p:nvPr/>
            </p:nvSpPr>
            <p:spPr bwMode="auto">
              <a:xfrm>
                <a:off x="1326072" y="271878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9" name="Oval 126"/>
              <p:cNvSpPr>
                <a:spLocks noChangeArrowheads="1"/>
              </p:cNvSpPr>
              <p:nvPr/>
            </p:nvSpPr>
            <p:spPr bwMode="auto">
              <a:xfrm>
                <a:off x="1404689" y="271878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0" name="Freeform 127"/>
              <p:cNvSpPr>
                <a:spLocks noEditPoints="1"/>
              </p:cNvSpPr>
              <p:nvPr/>
            </p:nvSpPr>
            <p:spPr bwMode="auto">
              <a:xfrm>
                <a:off x="1264778" y="2649495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3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3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6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6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9048348" y="1118811"/>
              <a:ext cx="218527" cy="219859"/>
              <a:chOff x="1797771" y="2650828"/>
              <a:chExt cx="218527" cy="219859"/>
            </a:xfrm>
            <a:grpFill/>
          </p:grpSpPr>
          <p:sp>
            <p:nvSpPr>
              <p:cNvPr id="341" name="Freeform 128"/>
              <p:cNvSpPr>
                <a:spLocks/>
              </p:cNvSpPr>
              <p:nvPr/>
            </p:nvSpPr>
            <p:spPr bwMode="auto">
              <a:xfrm>
                <a:off x="1867060" y="2790739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2" name="Freeform 129"/>
              <p:cNvSpPr>
                <a:spLocks noEditPoints="1"/>
              </p:cNvSpPr>
              <p:nvPr/>
            </p:nvSpPr>
            <p:spPr bwMode="auto">
              <a:xfrm>
                <a:off x="1797771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3" name="Rectangle 130"/>
              <p:cNvSpPr>
                <a:spLocks noChangeArrowheads="1"/>
              </p:cNvSpPr>
              <p:nvPr/>
            </p:nvSpPr>
            <p:spPr bwMode="auto">
              <a:xfrm>
                <a:off x="1849738" y="2704127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4" name="Oval 131"/>
              <p:cNvSpPr>
                <a:spLocks noChangeArrowheads="1"/>
              </p:cNvSpPr>
              <p:nvPr/>
            </p:nvSpPr>
            <p:spPr bwMode="auto">
              <a:xfrm>
                <a:off x="1859065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5" name="Oval 132"/>
              <p:cNvSpPr>
                <a:spLocks noChangeArrowheads="1"/>
              </p:cNvSpPr>
              <p:nvPr/>
            </p:nvSpPr>
            <p:spPr bwMode="auto">
              <a:xfrm>
                <a:off x="1937682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6" name="Rectangle 133"/>
              <p:cNvSpPr>
                <a:spLocks noChangeArrowheads="1"/>
              </p:cNvSpPr>
              <p:nvPr/>
            </p:nvSpPr>
            <p:spPr bwMode="auto">
              <a:xfrm>
                <a:off x="1928354" y="2704127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783421" y="5204209"/>
              <a:ext cx="218527" cy="219859"/>
              <a:chOff x="2330764" y="2650828"/>
              <a:chExt cx="218527" cy="219859"/>
            </a:xfrm>
            <a:grpFill/>
          </p:grpSpPr>
          <p:sp>
            <p:nvSpPr>
              <p:cNvPr id="335" name="Freeform 134"/>
              <p:cNvSpPr>
                <a:spLocks/>
              </p:cNvSpPr>
              <p:nvPr/>
            </p:nvSpPr>
            <p:spPr bwMode="auto">
              <a:xfrm>
                <a:off x="2374736" y="2704127"/>
                <a:ext cx="34645" cy="25317"/>
              </a:xfrm>
              <a:custGeom>
                <a:avLst/>
                <a:gdLst>
                  <a:gd name="T0" fmla="*/ 23 w 26"/>
                  <a:gd name="T1" fmla="*/ 0 h 19"/>
                  <a:gd name="T2" fmla="*/ 0 w 26"/>
                  <a:gd name="T3" fmla="*/ 14 h 19"/>
                  <a:gd name="T4" fmla="*/ 3 w 26"/>
                  <a:gd name="T5" fmla="*/ 19 h 19"/>
                  <a:gd name="T6" fmla="*/ 26 w 26"/>
                  <a:gd name="T7" fmla="*/ 5 h 19"/>
                  <a:gd name="T8" fmla="*/ 23 w 2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3" y="0"/>
                    </a:moveTo>
                    <a:lnTo>
                      <a:pt x="0" y="14"/>
                    </a:lnTo>
                    <a:lnTo>
                      <a:pt x="3" y="19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" name="Oval 135"/>
              <p:cNvSpPr>
                <a:spLocks noChangeArrowheads="1"/>
              </p:cNvSpPr>
              <p:nvPr/>
            </p:nvSpPr>
            <p:spPr bwMode="auto">
              <a:xfrm>
                <a:off x="2392058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7" name="Freeform 136"/>
              <p:cNvSpPr>
                <a:spLocks/>
              </p:cNvSpPr>
              <p:nvPr/>
            </p:nvSpPr>
            <p:spPr bwMode="auto">
              <a:xfrm>
                <a:off x="2400053" y="2790739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8" name="Freeform 137"/>
              <p:cNvSpPr>
                <a:spLocks noEditPoints="1"/>
              </p:cNvSpPr>
              <p:nvPr/>
            </p:nvSpPr>
            <p:spPr bwMode="auto">
              <a:xfrm>
                <a:off x="2330764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9" name="Oval 138"/>
              <p:cNvSpPr>
                <a:spLocks noChangeArrowheads="1"/>
              </p:cNvSpPr>
              <p:nvPr/>
            </p:nvSpPr>
            <p:spPr bwMode="auto">
              <a:xfrm>
                <a:off x="2470675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0" name="Freeform 139"/>
              <p:cNvSpPr>
                <a:spLocks/>
              </p:cNvSpPr>
              <p:nvPr/>
            </p:nvSpPr>
            <p:spPr bwMode="auto">
              <a:xfrm>
                <a:off x="2470675" y="2704127"/>
                <a:ext cx="34645" cy="25317"/>
              </a:xfrm>
              <a:custGeom>
                <a:avLst/>
                <a:gdLst>
                  <a:gd name="T0" fmla="*/ 0 w 26"/>
                  <a:gd name="T1" fmla="*/ 5 h 19"/>
                  <a:gd name="T2" fmla="*/ 23 w 26"/>
                  <a:gd name="T3" fmla="*/ 19 h 19"/>
                  <a:gd name="T4" fmla="*/ 26 w 26"/>
                  <a:gd name="T5" fmla="*/ 14 h 19"/>
                  <a:gd name="T6" fmla="*/ 3 w 26"/>
                  <a:gd name="T7" fmla="*/ 0 h 19"/>
                  <a:gd name="T8" fmla="*/ 0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5"/>
                    </a:moveTo>
                    <a:lnTo>
                      <a:pt x="23" y="19"/>
                    </a:lnTo>
                    <a:lnTo>
                      <a:pt x="26" y="14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401443" y="5888928"/>
              <a:ext cx="218527" cy="219859"/>
              <a:chOff x="2863757" y="2650828"/>
              <a:chExt cx="218527" cy="219859"/>
            </a:xfrm>
            <a:grpFill/>
          </p:grpSpPr>
          <p:sp>
            <p:nvSpPr>
              <p:cNvPr id="329" name="Oval 140"/>
              <p:cNvSpPr>
                <a:spLocks noChangeArrowheads="1"/>
              </p:cNvSpPr>
              <p:nvPr/>
            </p:nvSpPr>
            <p:spPr bwMode="auto">
              <a:xfrm>
                <a:off x="2925051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" name="Freeform 141"/>
              <p:cNvSpPr>
                <a:spLocks/>
              </p:cNvSpPr>
              <p:nvPr/>
            </p:nvSpPr>
            <p:spPr bwMode="auto">
              <a:xfrm>
                <a:off x="2907730" y="2704127"/>
                <a:ext cx="34645" cy="25317"/>
              </a:xfrm>
              <a:custGeom>
                <a:avLst/>
                <a:gdLst>
                  <a:gd name="T0" fmla="*/ 23 w 26"/>
                  <a:gd name="T1" fmla="*/ 0 h 19"/>
                  <a:gd name="T2" fmla="*/ 0 w 26"/>
                  <a:gd name="T3" fmla="*/ 14 h 19"/>
                  <a:gd name="T4" fmla="*/ 3 w 26"/>
                  <a:gd name="T5" fmla="*/ 19 h 19"/>
                  <a:gd name="T6" fmla="*/ 26 w 26"/>
                  <a:gd name="T7" fmla="*/ 5 h 19"/>
                  <a:gd name="T8" fmla="*/ 23 w 2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3" y="0"/>
                    </a:moveTo>
                    <a:lnTo>
                      <a:pt x="0" y="14"/>
                    </a:lnTo>
                    <a:lnTo>
                      <a:pt x="3" y="19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" name="Freeform 142"/>
              <p:cNvSpPr>
                <a:spLocks/>
              </p:cNvSpPr>
              <p:nvPr/>
            </p:nvSpPr>
            <p:spPr bwMode="auto">
              <a:xfrm>
                <a:off x="2933046" y="2790739"/>
                <a:ext cx="78617" cy="26650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" name="Freeform 143"/>
              <p:cNvSpPr>
                <a:spLocks noEditPoints="1"/>
              </p:cNvSpPr>
              <p:nvPr/>
            </p:nvSpPr>
            <p:spPr bwMode="auto">
              <a:xfrm>
                <a:off x="2863757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" name="Oval 144"/>
              <p:cNvSpPr>
                <a:spLocks noChangeArrowheads="1"/>
              </p:cNvSpPr>
              <p:nvPr/>
            </p:nvSpPr>
            <p:spPr bwMode="auto">
              <a:xfrm>
                <a:off x="3003668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" name="Freeform 145"/>
              <p:cNvSpPr>
                <a:spLocks/>
              </p:cNvSpPr>
              <p:nvPr/>
            </p:nvSpPr>
            <p:spPr bwMode="auto">
              <a:xfrm>
                <a:off x="3003668" y="2704127"/>
                <a:ext cx="34645" cy="25317"/>
              </a:xfrm>
              <a:custGeom>
                <a:avLst/>
                <a:gdLst>
                  <a:gd name="T0" fmla="*/ 0 w 26"/>
                  <a:gd name="T1" fmla="*/ 5 h 19"/>
                  <a:gd name="T2" fmla="*/ 23 w 26"/>
                  <a:gd name="T3" fmla="*/ 19 h 19"/>
                  <a:gd name="T4" fmla="*/ 26 w 26"/>
                  <a:gd name="T5" fmla="*/ 14 h 19"/>
                  <a:gd name="T6" fmla="*/ 3 w 26"/>
                  <a:gd name="T7" fmla="*/ 0 h 19"/>
                  <a:gd name="T8" fmla="*/ 0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5"/>
                    </a:moveTo>
                    <a:lnTo>
                      <a:pt x="23" y="19"/>
                    </a:lnTo>
                    <a:lnTo>
                      <a:pt x="26" y="14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809869" y="2107404"/>
              <a:ext cx="722470" cy="726874"/>
              <a:chOff x="3396750" y="2650828"/>
              <a:chExt cx="218527" cy="219859"/>
            </a:xfrm>
            <a:grpFill/>
          </p:grpSpPr>
          <p:sp>
            <p:nvSpPr>
              <p:cNvPr id="325" name="Oval 146"/>
              <p:cNvSpPr>
                <a:spLocks noChangeArrowheads="1"/>
              </p:cNvSpPr>
              <p:nvPr/>
            </p:nvSpPr>
            <p:spPr bwMode="auto">
              <a:xfrm>
                <a:off x="3458044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" name="Freeform 147"/>
              <p:cNvSpPr>
                <a:spLocks noEditPoints="1"/>
              </p:cNvSpPr>
              <p:nvPr/>
            </p:nvSpPr>
            <p:spPr bwMode="auto">
              <a:xfrm>
                <a:off x="3458044" y="2782744"/>
                <a:ext cx="95939" cy="61294"/>
              </a:xfrm>
              <a:custGeom>
                <a:avLst/>
                <a:gdLst>
                  <a:gd name="T0" fmla="*/ 0 w 44"/>
                  <a:gd name="T1" fmla="*/ 4 h 28"/>
                  <a:gd name="T2" fmla="*/ 8 w 44"/>
                  <a:gd name="T3" fmla="*/ 4 h 28"/>
                  <a:gd name="T4" fmla="*/ 8 w 44"/>
                  <a:gd name="T5" fmla="*/ 14 h 28"/>
                  <a:gd name="T6" fmla="*/ 22 w 44"/>
                  <a:gd name="T7" fmla="*/ 28 h 28"/>
                  <a:gd name="T8" fmla="*/ 36 w 44"/>
                  <a:gd name="T9" fmla="*/ 14 h 28"/>
                  <a:gd name="T10" fmla="*/ 36 w 44"/>
                  <a:gd name="T11" fmla="*/ 4 h 28"/>
                  <a:gd name="T12" fmla="*/ 44 w 44"/>
                  <a:gd name="T13" fmla="*/ 4 h 28"/>
                  <a:gd name="T14" fmla="*/ 44 w 44"/>
                  <a:gd name="T15" fmla="*/ 0 h 28"/>
                  <a:gd name="T16" fmla="*/ 0 w 44"/>
                  <a:gd name="T17" fmla="*/ 0 h 28"/>
                  <a:gd name="T18" fmla="*/ 0 w 44"/>
                  <a:gd name="T19" fmla="*/ 4 h 28"/>
                  <a:gd name="T20" fmla="*/ 12 w 44"/>
                  <a:gd name="T21" fmla="*/ 4 h 28"/>
                  <a:gd name="T22" fmla="*/ 32 w 44"/>
                  <a:gd name="T23" fmla="*/ 4 h 28"/>
                  <a:gd name="T24" fmla="*/ 32 w 44"/>
                  <a:gd name="T25" fmla="*/ 14 h 28"/>
                  <a:gd name="T26" fmla="*/ 22 w 44"/>
                  <a:gd name="T27" fmla="*/ 24 h 28"/>
                  <a:gd name="T28" fmla="*/ 12 w 44"/>
                  <a:gd name="T29" fmla="*/ 14 h 28"/>
                  <a:gd name="T30" fmla="*/ 12 w 44"/>
                  <a:gd name="T31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28">
                    <a:moveTo>
                      <a:pt x="0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2"/>
                      <a:pt x="14" y="28"/>
                      <a:pt x="22" y="28"/>
                    </a:cubicBezTo>
                    <a:cubicBezTo>
                      <a:pt x="30" y="28"/>
                      <a:pt x="36" y="22"/>
                      <a:pt x="36" y="1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  <a:moveTo>
                      <a:pt x="12" y="4"/>
                    </a:moveTo>
                    <a:cubicBezTo>
                      <a:pt x="32" y="4"/>
                      <a:pt x="32" y="4"/>
                      <a:pt x="32" y="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20"/>
                      <a:pt x="28" y="24"/>
                      <a:pt x="22" y="24"/>
                    </a:cubicBezTo>
                    <a:cubicBezTo>
                      <a:pt x="16" y="24"/>
                      <a:pt x="12" y="20"/>
                      <a:pt x="12" y="14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7" name="Oval 148"/>
              <p:cNvSpPr>
                <a:spLocks noChangeArrowheads="1"/>
              </p:cNvSpPr>
              <p:nvPr/>
            </p:nvSpPr>
            <p:spPr bwMode="auto">
              <a:xfrm>
                <a:off x="3536661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8" name="Freeform 149"/>
              <p:cNvSpPr>
                <a:spLocks noEditPoints="1"/>
              </p:cNvSpPr>
              <p:nvPr/>
            </p:nvSpPr>
            <p:spPr bwMode="auto">
              <a:xfrm>
                <a:off x="3396750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0279919" y="5722368"/>
              <a:ext cx="218527" cy="219859"/>
              <a:chOff x="3929743" y="2650828"/>
              <a:chExt cx="218527" cy="219859"/>
            </a:xfrm>
            <a:grpFill/>
          </p:grpSpPr>
          <p:sp>
            <p:nvSpPr>
              <p:cNvPr id="321" name="Freeform 150"/>
              <p:cNvSpPr>
                <a:spLocks noEditPoints="1"/>
              </p:cNvSpPr>
              <p:nvPr/>
            </p:nvSpPr>
            <p:spPr bwMode="auto">
              <a:xfrm>
                <a:off x="3991038" y="2782744"/>
                <a:ext cx="95939" cy="61294"/>
              </a:xfrm>
              <a:custGeom>
                <a:avLst/>
                <a:gdLst>
                  <a:gd name="T0" fmla="*/ 0 w 44"/>
                  <a:gd name="T1" fmla="*/ 4 h 28"/>
                  <a:gd name="T2" fmla="*/ 8 w 44"/>
                  <a:gd name="T3" fmla="*/ 4 h 28"/>
                  <a:gd name="T4" fmla="*/ 8 w 44"/>
                  <a:gd name="T5" fmla="*/ 14 h 28"/>
                  <a:gd name="T6" fmla="*/ 22 w 44"/>
                  <a:gd name="T7" fmla="*/ 28 h 28"/>
                  <a:gd name="T8" fmla="*/ 36 w 44"/>
                  <a:gd name="T9" fmla="*/ 14 h 28"/>
                  <a:gd name="T10" fmla="*/ 36 w 44"/>
                  <a:gd name="T11" fmla="*/ 4 h 28"/>
                  <a:gd name="T12" fmla="*/ 44 w 44"/>
                  <a:gd name="T13" fmla="*/ 4 h 28"/>
                  <a:gd name="T14" fmla="*/ 44 w 44"/>
                  <a:gd name="T15" fmla="*/ 0 h 28"/>
                  <a:gd name="T16" fmla="*/ 0 w 44"/>
                  <a:gd name="T17" fmla="*/ 0 h 28"/>
                  <a:gd name="T18" fmla="*/ 0 w 44"/>
                  <a:gd name="T19" fmla="*/ 4 h 28"/>
                  <a:gd name="T20" fmla="*/ 12 w 44"/>
                  <a:gd name="T21" fmla="*/ 4 h 28"/>
                  <a:gd name="T22" fmla="*/ 32 w 44"/>
                  <a:gd name="T23" fmla="*/ 4 h 28"/>
                  <a:gd name="T24" fmla="*/ 32 w 44"/>
                  <a:gd name="T25" fmla="*/ 14 h 28"/>
                  <a:gd name="T26" fmla="*/ 22 w 44"/>
                  <a:gd name="T27" fmla="*/ 24 h 28"/>
                  <a:gd name="T28" fmla="*/ 12 w 44"/>
                  <a:gd name="T29" fmla="*/ 14 h 28"/>
                  <a:gd name="T30" fmla="*/ 12 w 44"/>
                  <a:gd name="T31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28">
                    <a:moveTo>
                      <a:pt x="0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2"/>
                      <a:pt x="14" y="28"/>
                      <a:pt x="22" y="28"/>
                    </a:cubicBezTo>
                    <a:cubicBezTo>
                      <a:pt x="30" y="28"/>
                      <a:pt x="36" y="22"/>
                      <a:pt x="36" y="1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  <a:moveTo>
                      <a:pt x="12" y="4"/>
                    </a:moveTo>
                    <a:cubicBezTo>
                      <a:pt x="32" y="4"/>
                      <a:pt x="32" y="4"/>
                      <a:pt x="32" y="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20"/>
                      <a:pt x="28" y="24"/>
                      <a:pt x="22" y="24"/>
                    </a:cubicBezTo>
                    <a:cubicBezTo>
                      <a:pt x="16" y="24"/>
                      <a:pt x="12" y="20"/>
                      <a:pt x="12" y="14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" name="Rectangle 151"/>
              <p:cNvSpPr>
                <a:spLocks noChangeArrowheads="1"/>
              </p:cNvSpPr>
              <p:nvPr/>
            </p:nvSpPr>
            <p:spPr bwMode="auto">
              <a:xfrm>
                <a:off x="3991038" y="2729444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" name="Oval 152"/>
              <p:cNvSpPr>
                <a:spLocks noChangeArrowheads="1"/>
              </p:cNvSpPr>
              <p:nvPr/>
            </p:nvSpPr>
            <p:spPr bwMode="auto">
              <a:xfrm>
                <a:off x="4069654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" name="Freeform 153"/>
              <p:cNvSpPr>
                <a:spLocks noEditPoints="1"/>
              </p:cNvSpPr>
              <p:nvPr/>
            </p:nvSpPr>
            <p:spPr bwMode="auto">
              <a:xfrm>
                <a:off x="3929743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977992" y="2656823"/>
              <a:ext cx="218527" cy="219859"/>
              <a:chOff x="4462736" y="2650828"/>
              <a:chExt cx="218527" cy="219859"/>
            </a:xfrm>
            <a:grpFill/>
          </p:grpSpPr>
          <p:sp>
            <p:nvSpPr>
              <p:cNvPr id="317" name="Oval 154"/>
              <p:cNvSpPr>
                <a:spLocks noChangeArrowheads="1"/>
              </p:cNvSpPr>
              <p:nvPr/>
            </p:nvSpPr>
            <p:spPr bwMode="auto">
              <a:xfrm>
                <a:off x="4602648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" name="Oval 155"/>
              <p:cNvSpPr>
                <a:spLocks noChangeArrowheads="1"/>
              </p:cNvSpPr>
              <p:nvPr/>
            </p:nvSpPr>
            <p:spPr bwMode="auto">
              <a:xfrm>
                <a:off x="4524031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" name="Freeform 156"/>
              <p:cNvSpPr>
                <a:spLocks/>
              </p:cNvSpPr>
              <p:nvPr/>
            </p:nvSpPr>
            <p:spPr bwMode="auto">
              <a:xfrm>
                <a:off x="4524031" y="2786741"/>
                <a:ext cx="95939" cy="39974"/>
              </a:xfrm>
              <a:custGeom>
                <a:avLst/>
                <a:gdLst>
                  <a:gd name="T0" fmla="*/ 22 w 44"/>
                  <a:gd name="T1" fmla="*/ 4 h 18"/>
                  <a:gd name="T2" fmla="*/ 14 w 44"/>
                  <a:gd name="T3" fmla="*/ 0 h 18"/>
                  <a:gd name="T4" fmla="*/ 0 w 44"/>
                  <a:gd name="T5" fmla="*/ 6 h 18"/>
                  <a:gd name="T6" fmla="*/ 22 w 44"/>
                  <a:gd name="T7" fmla="*/ 18 h 18"/>
                  <a:gd name="T8" fmla="*/ 44 w 44"/>
                  <a:gd name="T9" fmla="*/ 6 h 18"/>
                  <a:gd name="T10" fmla="*/ 30 w 44"/>
                  <a:gd name="T11" fmla="*/ 0 h 18"/>
                  <a:gd name="T12" fmla="*/ 22 w 44"/>
                  <a:gd name="T13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8">
                    <a:moveTo>
                      <a:pt x="22" y="4"/>
                    </a:moveTo>
                    <a:cubicBezTo>
                      <a:pt x="18" y="2"/>
                      <a:pt x="18" y="0"/>
                      <a:pt x="14" y="0"/>
                    </a:cubicBezTo>
                    <a:cubicBezTo>
                      <a:pt x="10" y="0"/>
                      <a:pt x="6" y="6"/>
                      <a:pt x="0" y="6"/>
                    </a:cubicBezTo>
                    <a:cubicBezTo>
                      <a:pt x="4" y="6"/>
                      <a:pt x="10" y="18"/>
                      <a:pt x="22" y="18"/>
                    </a:cubicBezTo>
                    <a:cubicBezTo>
                      <a:pt x="34" y="18"/>
                      <a:pt x="40" y="6"/>
                      <a:pt x="44" y="6"/>
                    </a:cubicBezTo>
                    <a:cubicBezTo>
                      <a:pt x="38" y="6"/>
                      <a:pt x="34" y="0"/>
                      <a:pt x="30" y="0"/>
                    </a:cubicBezTo>
                    <a:cubicBezTo>
                      <a:pt x="26" y="0"/>
                      <a:pt x="26" y="2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" name="Freeform 157"/>
              <p:cNvSpPr>
                <a:spLocks noEditPoints="1"/>
              </p:cNvSpPr>
              <p:nvPr/>
            </p:nvSpPr>
            <p:spPr bwMode="auto">
              <a:xfrm>
                <a:off x="4462736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182520" y="5292152"/>
              <a:ext cx="218527" cy="219859"/>
              <a:chOff x="4995729" y="2650828"/>
              <a:chExt cx="218527" cy="219859"/>
            </a:xfrm>
            <a:grpFill/>
          </p:grpSpPr>
          <p:sp>
            <p:nvSpPr>
              <p:cNvPr id="311" name="Rectangle 158"/>
              <p:cNvSpPr>
                <a:spLocks noChangeArrowheads="1"/>
              </p:cNvSpPr>
              <p:nvPr/>
            </p:nvSpPr>
            <p:spPr bwMode="auto">
              <a:xfrm>
                <a:off x="5047697" y="2704127"/>
                <a:ext cx="3597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2" name="Oval 159"/>
              <p:cNvSpPr>
                <a:spLocks noChangeArrowheads="1"/>
              </p:cNvSpPr>
              <p:nvPr/>
            </p:nvSpPr>
            <p:spPr bwMode="auto">
              <a:xfrm>
                <a:off x="5057024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3" name="Rectangle 160"/>
              <p:cNvSpPr>
                <a:spLocks noChangeArrowheads="1"/>
              </p:cNvSpPr>
              <p:nvPr/>
            </p:nvSpPr>
            <p:spPr bwMode="auto">
              <a:xfrm>
                <a:off x="5126313" y="2704127"/>
                <a:ext cx="35977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4" name="Oval 161"/>
              <p:cNvSpPr>
                <a:spLocks noChangeArrowheads="1"/>
              </p:cNvSpPr>
              <p:nvPr/>
            </p:nvSpPr>
            <p:spPr bwMode="auto">
              <a:xfrm>
                <a:off x="5135641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" name="Freeform 162"/>
              <p:cNvSpPr>
                <a:spLocks noEditPoints="1"/>
              </p:cNvSpPr>
              <p:nvPr/>
            </p:nvSpPr>
            <p:spPr bwMode="auto">
              <a:xfrm>
                <a:off x="4995729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" name="Freeform 163"/>
              <p:cNvSpPr>
                <a:spLocks noEditPoints="1"/>
              </p:cNvSpPr>
              <p:nvPr/>
            </p:nvSpPr>
            <p:spPr bwMode="auto">
              <a:xfrm>
                <a:off x="5047697" y="2782744"/>
                <a:ext cx="114594" cy="43972"/>
              </a:xfrm>
              <a:custGeom>
                <a:avLst/>
                <a:gdLst>
                  <a:gd name="T0" fmla="*/ 42 w 52"/>
                  <a:gd name="T1" fmla="*/ 0 h 20"/>
                  <a:gd name="T2" fmla="*/ 10 w 52"/>
                  <a:gd name="T3" fmla="*/ 0 h 20"/>
                  <a:gd name="T4" fmla="*/ 0 w 52"/>
                  <a:gd name="T5" fmla="*/ 10 h 20"/>
                  <a:gd name="T6" fmla="*/ 10 w 52"/>
                  <a:gd name="T7" fmla="*/ 20 h 20"/>
                  <a:gd name="T8" fmla="*/ 42 w 52"/>
                  <a:gd name="T9" fmla="*/ 20 h 20"/>
                  <a:gd name="T10" fmla="*/ 52 w 52"/>
                  <a:gd name="T11" fmla="*/ 10 h 20"/>
                  <a:gd name="T12" fmla="*/ 42 w 52"/>
                  <a:gd name="T13" fmla="*/ 0 h 20"/>
                  <a:gd name="T14" fmla="*/ 40 w 52"/>
                  <a:gd name="T15" fmla="*/ 4 h 20"/>
                  <a:gd name="T16" fmla="*/ 42 w 52"/>
                  <a:gd name="T17" fmla="*/ 4 h 20"/>
                  <a:gd name="T18" fmla="*/ 48 w 52"/>
                  <a:gd name="T19" fmla="*/ 8 h 20"/>
                  <a:gd name="T20" fmla="*/ 40 w 52"/>
                  <a:gd name="T21" fmla="*/ 8 h 20"/>
                  <a:gd name="T22" fmla="*/ 40 w 52"/>
                  <a:gd name="T23" fmla="*/ 4 h 20"/>
                  <a:gd name="T24" fmla="*/ 12 w 52"/>
                  <a:gd name="T25" fmla="*/ 16 h 20"/>
                  <a:gd name="T26" fmla="*/ 10 w 52"/>
                  <a:gd name="T27" fmla="*/ 16 h 20"/>
                  <a:gd name="T28" fmla="*/ 4 w 52"/>
                  <a:gd name="T29" fmla="*/ 12 h 20"/>
                  <a:gd name="T30" fmla="*/ 12 w 52"/>
                  <a:gd name="T31" fmla="*/ 12 h 20"/>
                  <a:gd name="T32" fmla="*/ 12 w 52"/>
                  <a:gd name="T33" fmla="*/ 16 h 20"/>
                  <a:gd name="T34" fmla="*/ 12 w 52"/>
                  <a:gd name="T35" fmla="*/ 8 h 20"/>
                  <a:gd name="T36" fmla="*/ 4 w 52"/>
                  <a:gd name="T37" fmla="*/ 8 h 20"/>
                  <a:gd name="T38" fmla="*/ 10 w 52"/>
                  <a:gd name="T39" fmla="*/ 4 h 20"/>
                  <a:gd name="T40" fmla="*/ 12 w 52"/>
                  <a:gd name="T41" fmla="*/ 4 h 20"/>
                  <a:gd name="T42" fmla="*/ 12 w 52"/>
                  <a:gd name="T43" fmla="*/ 8 h 20"/>
                  <a:gd name="T44" fmla="*/ 24 w 52"/>
                  <a:gd name="T45" fmla="*/ 16 h 20"/>
                  <a:gd name="T46" fmla="*/ 16 w 52"/>
                  <a:gd name="T47" fmla="*/ 16 h 20"/>
                  <a:gd name="T48" fmla="*/ 16 w 52"/>
                  <a:gd name="T49" fmla="*/ 12 h 20"/>
                  <a:gd name="T50" fmla="*/ 24 w 52"/>
                  <a:gd name="T51" fmla="*/ 12 h 20"/>
                  <a:gd name="T52" fmla="*/ 24 w 52"/>
                  <a:gd name="T53" fmla="*/ 16 h 20"/>
                  <a:gd name="T54" fmla="*/ 24 w 52"/>
                  <a:gd name="T55" fmla="*/ 8 h 20"/>
                  <a:gd name="T56" fmla="*/ 16 w 52"/>
                  <a:gd name="T57" fmla="*/ 8 h 20"/>
                  <a:gd name="T58" fmla="*/ 16 w 52"/>
                  <a:gd name="T59" fmla="*/ 4 h 20"/>
                  <a:gd name="T60" fmla="*/ 24 w 52"/>
                  <a:gd name="T61" fmla="*/ 4 h 20"/>
                  <a:gd name="T62" fmla="*/ 24 w 52"/>
                  <a:gd name="T63" fmla="*/ 8 h 20"/>
                  <a:gd name="T64" fmla="*/ 36 w 52"/>
                  <a:gd name="T65" fmla="*/ 16 h 20"/>
                  <a:gd name="T66" fmla="*/ 28 w 52"/>
                  <a:gd name="T67" fmla="*/ 16 h 20"/>
                  <a:gd name="T68" fmla="*/ 28 w 52"/>
                  <a:gd name="T69" fmla="*/ 12 h 20"/>
                  <a:gd name="T70" fmla="*/ 36 w 52"/>
                  <a:gd name="T71" fmla="*/ 12 h 20"/>
                  <a:gd name="T72" fmla="*/ 36 w 52"/>
                  <a:gd name="T73" fmla="*/ 16 h 20"/>
                  <a:gd name="T74" fmla="*/ 36 w 52"/>
                  <a:gd name="T75" fmla="*/ 8 h 20"/>
                  <a:gd name="T76" fmla="*/ 28 w 52"/>
                  <a:gd name="T77" fmla="*/ 8 h 20"/>
                  <a:gd name="T78" fmla="*/ 28 w 52"/>
                  <a:gd name="T79" fmla="*/ 4 h 20"/>
                  <a:gd name="T80" fmla="*/ 36 w 52"/>
                  <a:gd name="T81" fmla="*/ 4 h 20"/>
                  <a:gd name="T82" fmla="*/ 36 w 52"/>
                  <a:gd name="T83" fmla="*/ 8 h 20"/>
                  <a:gd name="T84" fmla="*/ 42 w 52"/>
                  <a:gd name="T85" fmla="*/ 16 h 20"/>
                  <a:gd name="T86" fmla="*/ 40 w 52"/>
                  <a:gd name="T87" fmla="*/ 16 h 20"/>
                  <a:gd name="T88" fmla="*/ 40 w 52"/>
                  <a:gd name="T89" fmla="*/ 12 h 20"/>
                  <a:gd name="T90" fmla="*/ 48 w 52"/>
                  <a:gd name="T91" fmla="*/ 12 h 20"/>
                  <a:gd name="T92" fmla="*/ 42 w 52"/>
                  <a:gd name="T9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" h="20">
                    <a:moveTo>
                      <a:pt x="4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8" y="20"/>
                      <a:pt x="52" y="16"/>
                      <a:pt x="52" y="10"/>
                    </a:cubicBezTo>
                    <a:cubicBezTo>
                      <a:pt x="52" y="4"/>
                      <a:pt x="48" y="0"/>
                      <a:pt x="42" y="0"/>
                    </a:cubicBezTo>
                    <a:close/>
                    <a:moveTo>
                      <a:pt x="40" y="4"/>
                    </a:moveTo>
                    <a:cubicBezTo>
                      <a:pt x="42" y="4"/>
                      <a:pt x="42" y="4"/>
                      <a:pt x="42" y="4"/>
                    </a:cubicBezTo>
                    <a:cubicBezTo>
                      <a:pt x="45" y="4"/>
                      <a:pt x="47" y="6"/>
                      <a:pt x="48" y="8"/>
                    </a:cubicBezTo>
                    <a:cubicBezTo>
                      <a:pt x="40" y="8"/>
                      <a:pt x="40" y="8"/>
                      <a:pt x="40" y="8"/>
                    </a:cubicBezTo>
                    <a:lnTo>
                      <a:pt x="40" y="4"/>
                    </a:lnTo>
                    <a:close/>
                    <a:moveTo>
                      <a:pt x="12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7" y="16"/>
                      <a:pt x="5" y="14"/>
                      <a:pt x="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16"/>
                    </a:lnTo>
                    <a:close/>
                    <a:moveTo>
                      <a:pt x="1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4"/>
                      <a:pt x="10" y="4"/>
                    </a:cubicBezTo>
                    <a:cubicBezTo>
                      <a:pt x="12" y="4"/>
                      <a:pt x="12" y="4"/>
                      <a:pt x="12" y="4"/>
                    </a:cubicBezTo>
                    <a:lnTo>
                      <a:pt x="12" y="8"/>
                    </a:lnTo>
                    <a:close/>
                    <a:moveTo>
                      <a:pt x="24" y="1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24" y="12"/>
                      <a:pt x="24" y="12"/>
                      <a:pt x="24" y="12"/>
                    </a:cubicBezTo>
                    <a:lnTo>
                      <a:pt x="24" y="16"/>
                    </a:lnTo>
                    <a:close/>
                    <a:moveTo>
                      <a:pt x="24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24" y="4"/>
                      <a:pt x="24" y="4"/>
                      <a:pt x="24" y="4"/>
                    </a:cubicBezTo>
                    <a:lnTo>
                      <a:pt x="24" y="8"/>
                    </a:lnTo>
                    <a:close/>
                    <a:moveTo>
                      <a:pt x="36" y="16"/>
                    </a:move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6" y="12"/>
                      <a:pt x="36" y="12"/>
                      <a:pt x="36" y="12"/>
                    </a:cubicBezTo>
                    <a:lnTo>
                      <a:pt x="36" y="16"/>
                    </a:lnTo>
                    <a:close/>
                    <a:moveTo>
                      <a:pt x="36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36" y="4"/>
                      <a:pt x="36" y="4"/>
                      <a:pt x="36" y="4"/>
                    </a:cubicBezTo>
                    <a:lnTo>
                      <a:pt x="36" y="8"/>
                    </a:lnTo>
                    <a:close/>
                    <a:moveTo>
                      <a:pt x="42" y="16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4"/>
                      <a:pt x="45" y="16"/>
                      <a:pt x="4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532778" y="6479095"/>
              <a:ext cx="218527" cy="219859"/>
              <a:chOff x="5528723" y="2650828"/>
              <a:chExt cx="218527" cy="219859"/>
            </a:xfrm>
            <a:grpFill/>
          </p:grpSpPr>
          <p:sp>
            <p:nvSpPr>
              <p:cNvPr id="305" name="Freeform 164"/>
              <p:cNvSpPr>
                <a:spLocks/>
              </p:cNvSpPr>
              <p:nvPr/>
            </p:nvSpPr>
            <p:spPr bwMode="auto">
              <a:xfrm>
                <a:off x="5590017" y="2704127"/>
                <a:ext cx="34645" cy="25317"/>
              </a:xfrm>
              <a:custGeom>
                <a:avLst/>
                <a:gdLst>
                  <a:gd name="T0" fmla="*/ 26 w 26"/>
                  <a:gd name="T1" fmla="*/ 14 h 19"/>
                  <a:gd name="T2" fmla="*/ 3 w 26"/>
                  <a:gd name="T3" fmla="*/ 0 h 19"/>
                  <a:gd name="T4" fmla="*/ 0 w 26"/>
                  <a:gd name="T5" fmla="*/ 5 h 19"/>
                  <a:gd name="T6" fmla="*/ 23 w 26"/>
                  <a:gd name="T7" fmla="*/ 19 h 19"/>
                  <a:gd name="T8" fmla="*/ 26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14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19"/>
                    </a:lnTo>
                    <a:lnTo>
                      <a:pt x="26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" name="Oval 165"/>
              <p:cNvSpPr>
                <a:spLocks noChangeArrowheads="1"/>
              </p:cNvSpPr>
              <p:nvPr/>
            </p:nvSpPr>
            <p:spPr bwMode="auto">
              <a:xfrm>
                <a:off x="5590017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" name="Freeform 166"/>
              <p:cNvSpPr>
                <a:spLocks/>
              </p:cNvSpPr>
              <p:nvPr/>
            </p:nvSpPr>
            <p:spPr bwMode="auto">
              <a:xfrm>
                <a:off x="5651311" y="2704127"/>
                <a:ext cx="34645" cy="25317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0 h 19"/>
                  <a:gd name="T4" fmla="*/ 0 w 26"/>
                  <a:gd name="T5" fmla="*/ 14 h 19"/>
                  <a:gd name="T6" fmla="*/ 3 w 26"/>
                  <a:gd name="T7" fmla="*/ 19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lnTo>
                      <a:pt x="23" y="0"/>
                    </a:lnTo>
                    <a:lnTo>
                      <a:pt x="0" y="14"/>
                    </a:lnTo>
                    <a:lnTo>
                      <a:pt x="3" y="19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" name="Oval 167"/>
              <p:cNvSpPr>
                <a:spLocks noChangeArrowheads="1"/>
              </p:cNvSpPr>
              <p:nvPr/>
            </p:nvSpPr>
            <p:spPr bwMode="auto">
              <a:xfrm>
                <a:off x="5668634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" name="Freeform 168"/>
              <p:cNvSpPr>
                <a:spLocks noEditPoints="1"/>
              </p:cNvSpPr>
              <p:nvPr/>
            </p:nvSpPr>
            <p:spPr bwMode="auto">
              <a:xfrm>
                <a:off x="5580690" y="2782744"/>
                <a:ext cx="114594" cy="43972"/>
              </a:xfrm>
              <a:custGeom>
                <a:avLst/>
                <a:gdLst>
                  <a:gd name="T0" fmla="*/ 42 w 52"/>
                  <a:gd name="T1" fmla="*/ 0 h 20"/>
                  <a:gd name="T2" fmla="*/ 10 w 52"/>
                  <a:gd name="T3" fmla="*/ 0 h 20"/>
                  <a:gd name="T4" fmla="*/ 0 w 52"/>
                  <a:gd name="T5" fmla="*/ 10 h 20"/>
                  <a:gd name="T6" fmla="*/ 10 w 52"/>
                  <a:gd name="T7" fmla="*/ 20 h 20"/>
                  <a:gd name="T8" fmla="*/ 42 w 52"/>
                  <a:gd name="T9" fmla="*/ 20 h 20"/>
                  <a:gd name="T10" fmla="*/ 52 w 52"/>
                  <a:gd name="T11" fmla="*/ 10 h 20"/>
                  <a:gd name="T12" fmla="*/ 42 w 52"/>
                  <a:gd name="T13" fmla="*/ 0 h 20"/>
                  <a:gd name="T14" fmla="*/ 40 w 52"/>
                  <a:gd name="T15" fmla="*/ 4 h 20"/>
                  <a:gd name="T16" fmla="*/ 42 w 52"/>
                  <a:gd name="T17" fmla="*/ 4 h 20"/>
                  <a:gd name="T18" fmla="*/ 48 w 52"/>
                  <a:gd name="T19" fmla="*/ 8 h 20"/>
                  <a:gd name="T20" fmla="*/ 40 w 52"/>
                  <a:gd name="T21" fmla="*/ 8 h 20"/>
                  <a:gd name="T22" fmla="*/ 40 w 52"/>
                  <a:gd name="T23" fmla="*/ 4 h 20"/>
                  <a:gd name="T24" fmla="*/ 12 w 52"/>
                  <a:gd name="T25" fmla="*/ 16 h 20"/>
                  <a:gd name="T26" fmla="*/ 10 w 52"/>
                  <a:gd name="T27" fmla="*/ 16 h 20"/>
                  <a:gd name="T28" fmla="*/ 4 w 52"/>
                  <a:gd name="T29" fmla="*/ 12 h 20"/>
                  <a:gd name="T30" fmla="*/ 12 w 52"/>
                  <a:gd name="T31" fmla="*/ 12 h 20"/>
                  <a:gd name="T32" fmla="*/ 12 w 52"/>
                  <a:gd name="T33" fmla="*/ 16 h 20"/>
                  <a:gd name="T34" fmla="*/ 12 w 52"/>
                  <a:gd name="T35" fmla="*/ 8 h 20"/>
                  <a:gd name="T36" fmla="*/ 4 w 52"/>
                  <a:gd name="T37" fmla="*/ 8 h 20"/>
                  <a:gd name="T38" fmla="*/ 10 w 52"/>
                  <a:gd name="T39" fmla="*/ 4 h 20"/>
                  <a:gd name="T40" fmla="*/ 12 w 52"/>
                  <a:gd name="T41" fmla="*/ 4 h 20"/>
                  <a:gd name="T42" fmla="*/ 12 w 52"/>
                  <a:gd name="T43" fmla="*/ 8 h 20"/>
                  <a:gd name="T44" fmla="*/ 24 w 52"/>
                  <a:gd name="T45" fmla="*/ 16 h 20"/>
                  <a:gd name="T46" fmla="*/ 16 w 52"/>
                  <a:gd name="T47" fmla="*/ 16 h 20"/>
                  <a:gd name="T48" fmla="*/ 16 w 52"/>
                  <a:gd name="T49" fmla="*/ 12 h 20"/>
                  <a:gd name="T50" fmla="*/ 24 w 52"/>
                  <a:gd name="T51" fmla="*/ 12 h 20"/>
                  <a:gd name="T52" fmla="*/ 24 w 52"/>
                  <a:gd name="T53" fmla="*/ 16 h 20"/>
                  <a:gd name="T54" fmla="*/ 24 w 52"/>
                  <a:gd name="T55" fmla="*/ 8 h 20"/>
                  <a:gd name="T56" fmla="*/ 16 w 52"/>
                  <a:gd name="T57" fmla="*/ 8 h 20"/>
                  <a:gd name="T58" fmla="*/ 16 w 52"/>
                  <a:gd name="T59" fmla="*/ 4 h 20"/>
                  <a:gd name="T60" fmla="*/ 24 w 52"/>
                  <a:gd name="T61" fmla="*/ 4 h 20"/>
                  <a:gd name="T62" fmla="*/ 24 w 52"/>
                  <a:gd name="T63" fmla="*/ 8 h 20"/>
                  <a:gd name="T64" fmla="*/ 36 w 52"/>
                  <a:gd name="T65" fmla="*/ 16 h 20"/>
                  <a:gd name="T66" fmla="*/ 28 w 52"/>
                  <a:gd name="T67" fmla="*/ 16 h 20"/>
                  <a:gd name="T68" fmla="*/ 28 w 52"/>
                  <a:gd name="T69" fmla="*/ 12 h 20"/>
                  <a:gd name="T70" fmla="*/ 36 w 52"/>
                  <a:gd name="T71" fmla="*/ 12 h 20"/>
                  <a:gd name="T72" fmla="*/ 36 w 52"/>
                  <a:gd name="T73" fmla="*/ 16 h 20"/>
                  <a:gd name="T74" fmla="*/ 36 w 52"/>
                  <a:gd name="T75" fmla="*/ 8 h 20"/>
                  <a:gd name="T76" fmla="*/ 28 w 52"/>
                  <a:gd name="T77" fmla="*/ 8 h 20"/>
                  <a:gd name="T78" fmla="*/ 28 w 52"/>
                  <a:gd name="T79" fmla="*/ 4 h 20"/>
                  <a:gd name="T80" fmla="*/ 36 w 52"/>
                  <a:gd name="T81" fmla="*/ 4 h 20"/>
                  <a:gd name="T82" fmla="*/ 36 w 52"/>
                  <a:gd name="T83" fmla="*/ 8 h 20"/>
                  <a:gd name="T84" fmla="*/ 42 w 52"/>
                  <a:gd name="T85" fmla="*/ 16 h 20"/>
                  <a:gd name="T86" fmla="*/ 40 w 52"/>
                  <a:gd name="T87" fmla="*/ 16 h 20"/>
                  <a:gd name="T88" fmla="*/ 40 w 52"/>
                  <a:gd name="T89" fmla="*/ 12 h 20"/>
                  <a:gd name="T90" fmla="*/ 48 w 52"/>
                  <a:gd name="T91" fmla="*/ 12 h 20"/>
                  <a:gd name="T92" fmla="*/ 42 w 52"/>
                  <a:gd name="T9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" h="20">
                    <a:moveTo>
                      <a:pt x="4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8" y="20"/>
                      <a:pt x="52" y="16"/>
                      <a:pt x="52" y="10"/>
                    </a:cubicBezTo>
                    <a:cubicBezTo>
                      <a:pt x="52" y="4"/>
                      <a:pt x="48" y="0"/>
                      <a:pt x="42" y="0"/>
                    </a:cubicBezTo>
                    <a:close/>
                    <a:moveTo>
                      <a:pt x="40" y="4"/>
                    </a:moveTo>
                    <a:cubicBezTo>
                      <a:pt x="42" y="4"/>
                      <a:pt x="42" y="4"/>
                      <a:pt x="42" y="4"/>
                    </a:cubicBezTo>
                    <a:cubicBezTo>
                      <a:pt x="45" y="4"/>
                      <a:pt x="47" y="6"/>
                      <a:pt x="48" y="8"/>
                    </a:cubicBezTo>
                    <a:cubicBezTo>
                      <a:pt x="40" y="8"/>
                      <a:pt x="40" y="8"/>
                      <a:pt x="40" y="8"/>
                    </a:cubicBezTo>
                    <a:lnTo>
                      <a:pt x="40" y="4"/>
                    </a:lnTo>
                    <a:close/>
                    <a:moveTo>
                      <a:pt x="12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7" y="16"/>
                      <a:pt x="5" y="14"/>
                      <a:pt x="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16"/>
                    </a:lnTo>
                    <a:close/>
                    <a:moveTo>
                      <a:pt x="1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4"/>
                      <a:pt x="10" y="4"/>
                    </a:cubicBezTo>
                    <a:cubicBezTo>
                      <a:pt x="12" y="4"/>
                      <a:pt x="12" y="4"/>
                      <a:pt x="12" y="4"/>
                    </a:cubicBezTo>
                    <a:lnTo>
                      <a:pt x="12" y="8"/>
                    </a:lnTo>
                    <a:close/>
                    <a:moveTo>
                      <a:pt x="24" y="1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24" y="12"/>
                      <a:pt x="24" y="12"/>
                      <a:pt x="24" y="12"/>
                    </a:cubicBezTo>
                    <a:lnTo>
                      <a:pt x="24" y="16"/>
                    </a:lnTo>
                    <a:close/>
                    <a:moveTo>
                      <a:pt x="24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24" y="4"/>
                      <a:pt x="24" y="4"/>
                      <a:pt x="24" y="4"/>
                    </a:cubicBezTo>
                    <a:lnTo>
                      <a:pt x="24" y="8"/>
                    </a:lnTo>
                    <a:close/>
                    <a:moveTo>
                      <a:pt x="36" y="16"/>
                    </a:move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6" y="12"/>
                      <a:pt x="36" y="12"/>
                      <a:pt x="36" y="12"/>
                    </a:cubicBezTo>
                    <a:lnTo>
                      <a:pt x="36" y="16"/>
                    </a:lnTo>
                    <a:close/>
                    <a:moveTo>
                      <a:pt x="36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36" y="4"/>
                      <a:pt x="36" y="4"/>
                      <a:pt x="36" y="4"/>
                    </a:cubicBezTo>
                    <a:lnTo>
                      <a:pt x="36" y="8"/>
                    </a:lnTo>
                    <a:close/>
                    <a:moveTo>
                      <a:pt x="42" y="16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4"/>
                      <a:pt x="45" y="16"/>
                      <a:pt x="4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" name="Freeform 169"/>
              <p:cNvSpPr>
                <a:spLocks noEditPoints="1"/>
              </p:cNvSpPr>
              <p:nvPr/>
            </p:nvSpPr>
            <p:spPr bwMode="auto">
              <a:xfrm>
                <a:off x="5528723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0266595" y="2929031"/>
              <a:ext cx="218527" cy="219859"/>
              <a:chOff x="6061716" y="2650828"/>
              <a:chExt cx="218527" cy="219859"/>
            </a:xfrm>
            <a:grpFill/>
          </p:grpSpPr>
          <p:sp>
            <p:nvSpPr>
              <p:cNvPr id="299" name="Oval 170"/>
              <p:cNvSpPr>
                <a:spLocks noChangeArrowheads="1"/>
              </p:cNvSpPr>
              <p:nvPr/>
            </p:nvSpPr>
            <p:spPr bwMode="auto">
              <a:xfrm>
                <a:off x="6123010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" name="Rectangle 171"/>
              <p:cNvSpPr>
                <a:spLocks noChangeArrowheads="1"/>
              </p:cNvSpPr>
              <p:nvPr/>
            </p:nvSpPr>
            <p:spPr bwMode="auto">
              <a:xfrm>
                <a:off x="6115015" y="2704127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" name="Freeform 172"/>
              <p:cNvSpPr>
                <a:spLocks noEditPoints="1"/>
              </p:cNvSpPr>
              <p:nvPr/>
            </p:nvSpPr>
            <p:spPr bwMode="auto">
              <a:xfrm>
                <a:off x="6149659" y="2782744"/>
                <a:ext cx="43972" cy="43972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2" name="Freeform 173"/>
              <p:cNvSpPr>
                <a:spLocks noEditPoints="1"/>
              </p:cNvSpPr>
              <p:nvPr/>
            </p:nvSpPr>
            <p:spPr bwMode="auto">
              <a:xfrm>
                <a:off x="6061716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3" name="Oval 174"/>
              <p:cNvSpPr>
                <a:spLocks noChangeArrowheads="1"/>
              </p:cNvSpPr>
              <p:nvPr/>
            </p:nvSpPr>
            <p:spPr bwMode="auto">
              <a:xfrm>
                <a:off x="6201627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4" name="Rectangle 175"/>
              <p:cNvSpPr>
                <a:spLocks noChangeArrowheads="1"/>
              </p:cNvSpPr>
              <p:nvPr/>
            </p:nvSpPr>
            <p:spPr bwMode="auto">
              <a:xfrm>
                <a:off x="6193632" y="2704127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1319916" y="5170755"/>
              <a:ext cx="218527" cy="219859"/>
              <a:chOff x="6594709" y="2650828"/>
              <a:chExt cx="218527" cy="219859"/>
            </a:xfrm>
            <a:grpFill/>
          </p:grpSpPr>
          <p:sp>
            <p:nvSpPr>
              <p:cNvPr id="293" name="Oval 176"/>
              <p:cNvSpPr>
                <a:spLocks noChangeArrowheads="1"/>
              </p:cNvSpPr>
              <p:nvPr/>
            </p:nvSpPr>
            <p:spPr bwMode="auto">
              <a:xfrm>
                <a:off x="6656003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" name="Freeform 177"/>
              <p:cNvSpPr>
                <a:spLocks/>
              </p:cNvSpPr>
              <p:nvPr/>
            </p:nvSpPr>
            <p:spPr bwMode="auto">
              <a:xfrm>
                <a:off x="6638681" y="2704127"/>
                <a:ext cx="34645" cy="25317"/>
              </a:xfrm>
              <a:custGeom>
                <a:avLst/>
                <a:gdLst>
                  <a:gd name="T0" fmla="*/ 23 w 26"/>
                  <a:gd name="T1" fmla="*/ 0 h 19"/>
                  <a:gd name="T2" fmla="*/ 0 w 26"/>
                  <a:gd name="T3" fmla="*/ 14 h 19"/>
                  <a:gd name="T4" fmla="*/ 3 w 26"/>
                  <a:gd name="T5" fmla="*/ 19 h 19"/>
                  <a:gd name="T6" fmla="*/ 26 w 26"/>
                  <a:gd name="T7" fmla="*/ 5 h 19"/>
                  <a:gd name="T8" fmla="*/ 23 w 2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3" y="0"/>
                    </a:moveTo>
                    <a:lnTo>
                      <a:pt x="0" y="14"/>
                    </a:lnTo>
                    <a:lnTo>
                      <a:pt x="3" y="19"/>
                    </a:lnTo>
                    <a:lnTo>
                      <a:pt x="2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" name="Freeform 178"/>
              <p:cNvSpPr>
                <a:spLocks noEditPoints="1"/>
              </p:cNvSpPr>
              <p:nvPr/>
            </p:nvSpPr>
            <p:spPr bwMode="auto">
              <a:xfrm>
                <a:off x="6682653" y="2782744"/>
                <a:ext cx="43972" cy="43972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" name="Freeform 179"/>
              <p:cNvSpPr>
                <a:spLocks noEditPoints="1"/>
              </p:cNvSpPr>
              <p:nvPr/>
            </p:nvSpPr>
            <p:spPr bwMode="auto">
              <a:xfrm>
                <a:off x="6594709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7" name="Freeform 180"/>
              <p:cNvSpPr>
                <a:spLocks/>
              </p:cNvSpPr>
              <p:nvPr/>
            </p:nvSpPr>
            <p:spPr bwMode="auto">
              <a:xfrm>
                <a:off x="6734620" y="2704127"/>
                <a:ext cx="34645" cy="25317"/>
              </a:xfrm>
              <a:custGeom>
                <a:avLst/>
                <a:gdLst>
                  <a:gd name="T0" fmla="*/ 0 w 26"/>
                  <a:gd name="T1" fmla="*/ 5 h 19"/>
                  <a:gd name="T2" fmla="*/ 23 w 26"/>
                  <a:gd name="T3" fmla="*/ 19 h 19"/>
                  <a:gd name="T4" fmla="*/ 26 w 26"/>
                  <a:gd name="T5" fmla="*/ 14 h 19"/>
                  <a:gd name="T6" fmla="*/ 3 w 26"/>
                  <a:gd name="T7" fmla="*/ 0 h 19"/>
                  <a:gd name="T8" fmla="*/ 0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5"/>
                    </a:moveTo>
                    <a:lnTo>
                      <a:pt x="23" y="19"/>
                    </a:lnTo>
                    <a:lnTo>
                      <a:pt x="26" y="14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" name="Oval 181"/>
              <p:cNvSpPr>
                <a:spLocks noChangeArrowheads="1"/>
              </p:cNvSpPr>
              <p:nvPr/>
            </p:nvSpPr>
            <p:spPr bwMode="auto">
              <a:xfrm>
                <a:off x="6734620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732975" y="5851174"/>
              <a:ext cx="218527" cy="219859"/>
              <a:chOff x="7127702" y="2650828"/>
              <a:chExt cx="218527" cy="219859"/>
            </a:xfrm>
            <a:grpFill/>
          </p:grpSpPr>
          <p:sp>
            <p:nvSpPr>
              <p:cNvPr id="287" name="Oval 182"/>
              <p:cNvSpPr>
                <a:spLocks noChangeArrowheads="1"/>
              </p:cNvSpPr>
              <p:nvPr/>
            </p:nvSpPr>
            <p:spPr bwMode="auto">
              <a:xfrm>
                <a:off x="7188996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8" name="Freeform 183"/>
              <p:cNvSpPr>
                <a:spLocks/>
              </p:cNvSpPr>
              <p:nvPr/>
            </p:nvSpPr>
            <p:spPr bwMode="auto">
              <a:xfrm>
                <a:off x="7250290" y="2704127"/>
                <a:ext cx="34645" cy="25317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0 h 19"/>
                  <a:gd name="T4" fmla="*/ 0 w 26"/>
                  <a:gd name="T5" fmla="*/ 14 h 19"/>
                  <a:gd name="T6" fmla="*/ 3 w 26"/>
                  <a:gd name="T7" fmla="*/ 19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lnTo>
                      <a:pt x="23" y="0"/>
                    </a:lnTo>
                    <a:lnTo>
                      <a:pt x="0" y="14"/>
                    </a:lnTo>
                    <a:lnTo>
                      <a:pt x="3" y="19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9" name="Freeform 184"/>
              <p:cNvSpPr>
                <a:spLocks/>
              </p:cNvSpPr>
              <p:nvPr/>
            </p:nvSpPr>
            <p:spPr bwMode="auto">
              <a:xfrm>
                <a:off x="7188996" y="2704127"/>
                <a:ext cx="34645" cy="25317"/>
              </a:xfrm>
              <a:custGeom>
                <a:avLst/>
                <a:gdLst>
                  <a:gd name="T0" fmla="*/ 26 w 26"/>
                  <a:gd name="T1" fmla="*/ 14 h 19"/>
                  <a:gd name="T2" fmla="*/ 3 w 26"/>
                  <a:gd name="T3" fmla="*/ 0 h 19"/>
                  <a:gd name="T4" fmla="*/ 0 w 26"/>
                  <a:gd name="T5" fmla="*/ 5 h 19"/>
                  <a:gd name="T6" fmla="*/ 23 w 26"/>
                  <a:gd name="T7" fmla="*/ 19 h 19"/>
                  <a:gd name="T8" fmla="*/ 26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14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19"/>
                    </a:lnTo>
                    <a:lnTo>
                      <a:pt x="26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0" name="Oval 185"/>
              <p:cNvSpPr>
                <a:spLocks noChangeArrowheads="1"/>
              </p:cNvSpPr>
              <p:nvPr/>
            </p:nvSpPr>
            <p:spPr bwMode="auto">
              <a:xfrm>
                <a:off x="7267613" y="2729444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1" name="Freeform 186"/>
              <p:cNvSpPr>
                <a:spLocks noEditPoints="1"/>
              </p:cNvSpPr>
              <p:nvPr/>
            </p:nvSpPr>
            <p:spPr bwMode="auto">
              <a:xfrm>
                <a:off x="7127702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" name="Freeform 187"/>
              <p:cNvSpPr>
                <a:spLocks noEditPoints="1"/>
              </p:cNvSpPr>
              <p:nvPr/>
            </p:nvSpPr>
            <p:spPr bwMode="auto">
              <a:xfrm>
                <a:off x="7215646" y="2782744"/>
                <a:ext cx="43972" cy="43972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660695" y="2650828"/>
              <a:ext cx="218527" cy="219859"/>
              <a:chOff x="7660695" y="2650828"/>
              <a:chExt cx="218527" cy="219859"/>
            </a:xfrm>
            <a:grpFill/>
          </p:grpSpPr>
          <p:sp>
            <p:nvSpPr>
              <p:cNvPr id="283" name="Freeform 188"/>
              <p:cNvSpPr>
                <a:spLocks/>
              </p:cNvSpPr>
              <p:nvPr/>
            </p:nvSpPr>
            <p:spPr bwMode="auto">
              <a:xfrm>
                <a:off x="7731317" y="2790739"/>
                <a:ext cx="78617" cy="26650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4" name="Freeform 189"/>
              <p:cNvSpPr>
                <a:spLocks/>
              </p:cNvSpPr>
              <p:nvPr/>
            </p:nvSpPr>
            <p:spPr bwMode="auto">
              <a:xfrm>
                <a:off x="7720657" y="2712122"/>
                <a:ext cx="30648" cy="47969"/>
              </a:xfrm>
              <a:custGeom>
                <a:avLst/>
                <a:gdLst>
                  <a:gd name="T0" fmla="*/ 5 w 23"/>
                  <a:gd name="T1" fmla="*/ 0 h 36"/>
                  <a:gd name="T2" fmla="*/ 0 w 23"/>
                  <a:gd name="T3" fmla="*/ 3 h 36"/>
                  <a:gd name="T4" fmla="*/ 13 w 23"/>
                  <a:gd name="T5" fmla="*/ 18 h 36"/>
                  <a:gd name="T6" fmla="*/ 0 w 23"/>
                  <a:gd name="T7" fmla="*/ 31 h 36"/>
                  <a:gd name="T8" fmla="*/ 5 w 23"/>
                  <a:gd name="T9" fmla="*/ 36 h 36"/>
                  <a:gd name="T10" fmla="*/ 23 w 23"/>
                  <a:gd name="T11" fmla="*/ 18 h 36"/>
                  <a:gd name="T12" fmla="*/ 5 w 23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6">
                    <a:moveTo>
                      <a:pt x="5" y="0"/>
                    </a:moveTo>
                    <a:lnTo>
                      <a:pt x="0" y="3"/>
                    </a:lnTo>
                    <a:lnTo>
                      <a:pt x="13" y="18"/>
                    </a:lnTo>
                    <a:lnTo>
                      <a:pt x="0" y="31"/>
                    </a:lnTo>
                    <a:lnTo>
                      <a:pt x="5" y="36"/>
                    </a:lnTo>
                    <a:lnTo>
                      <a:pt x="23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5" name="Freeform 190"/>
              <p:cNvSpPr>
                <a:spLocks noEditPoints="1"/>
              </p:cNvSpPr>
              <p:nvPr/>
            </p:nvSpPr>
            <p:spPr bwMode="auto">
              <a:xfrm>
                <a:off x="7660695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6" name="Freeform 191"/>
              <p:cNvSpPr>
                <a:spLocks/>
              </p:cNvSpPr>
              <p:nvPr/>
            </p:nvSpPr>
            <p:spPr bwMode="auto">
              <a:xfrm>
                <a:off x="7789946" y="2712122"/>
                <a:ext cx="30648" cy="47969"/>
              </a:xfrm>
              <a:custGeom>
                <a:avLst/>
                <a:gdLst>
                  <a:gd name="T0" fmla="*/ 18 w 23"/>
                  <a:gd name="T1" fmla="*/ 0 h 36"/>
                  <a:gd name="T2" fmla="*/ 0 w 23"/>
                  <a:gd name="T3" fmla="*/ 18 h 36"/>
                  <a:gd name="T4" fmla="*/ 18 w 23"/>
                  <a:gd name="T5" fmla="*/ 36 h 36"/>
                  <a:gd name="T6" fmla="*/ 23 w 23"/>
                  <a:gd name="T7" fmla="*/ 31 h 36"/>
                  <a:gd name="T8" fmla="*/ 10 w 23"/>
                  <a:gd name="T9" fmla="*/ 18 h 36"/>
                  <a:gd name="T10" fmla="*/ 23 w 23"/>
                  <a:gd name="T11" fmla="*/ 3 h 36"/>
                  <a:gd name="T12" fmla="*/ 18 w 23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6">
                    <a:moveTo>
                      <a:pt x="18" y="0"/>
                    </a:moveTo>
                    <a:lnTo>
                      <a:pt x="0" y="18"/>
                    </a:lnTo>
                    <a:lnTo>
                      <a:pt x="18" y="36"/>
                    </a:lnTo>
                    <a:lnTo>
                      <a:pt x="23" y="31"/>
                    </a:lnTo>
                    <a:lnTo>
                      <a:pt x="10" y="18"/>
                    </a:lnTo>
                    <a:lnTo>
                      <a:pt x="23" y="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358163" y="3536727"/>
              <a:ext cx="218527" cy="219859"/>
              <a:chOff x="1264778" y="3185154"/>
              <a:chExt cx="218527" cy="219859"/>
            </a:xfrm>
            <a:grpFill/>
          </p:grpSpPr>
          <p:sp>
            <p:nvSpPr>
              <p:cNvPr id="279" name="Freeform 192"/>
              <p:cNvSpPr>
                <a:spLocks/>
              </p:cNvSpPr>
              <p:nvPr/>
            </p:nvSpPr>
            <p:spPr bwMode="auto">
              <a:xfrm>
                <a:off x="1326072" y="3326397"/>
                <a:ext cx="95939" cy="25317"/>
              </a:xfrm>
              <a:custGeom>
                <a:avLst/>
                <a:gdLst>
                  <a:gd name="T0" fmla="*/ 0 w 44"/>
                  <a:gd name="T1" fmla="*/ 8 h 12"/>
                  <a:gd name="T2" fmla="*/ 0 w 44"/>
                  <a:gd name="T3" fmla="*/ 12 h 12"/>
                  <a:gd name="T4" fmla="*/ 22 w 44"/>
                  <a:gd name="T5" fmla="*/ 4 h 12"/>
                  <a:gd name="T6" fmla="*/ 44 w 44"/>
                  <a:gd name="T7" fmla="*/ 12 h 12"/>
                  <a:gd name="T8" fmla="*/ 44 w 44"/>
                  <a:gd name="T9" fmla="*/ 8 h 12"/>
                  <a:gd name="T10" fmla="*/ 22 w 44"/>
                  <a:gd name="T11" fmla="*/ 0 h 12"/>
                  <a:gd name="T12" fmla="*/ 0 w 44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8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8" y="4"/>
                      <a:pt x="22" y="4"/>
                    </a:cubicBezTo>
                    <a:cubicBezTo>
                      <a:pt x="36" y="4"/>
                      <a:pt x="44" y="12"/>
                      <a:pt x="44" y="12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36" y="0"/>
                      <a:pt x="22" y="0"/>
                    </a:cubicBezTo>
                    <a:cubicBezTo>
                      <a:pt x="8" y="0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0" name="Freeform 193"/>
              <p:cNvSpPr>
                <a:spLocks/>
              </p:cNvSpPr>
              <p:nvPr/>
            </p:nvSpPr>
            <p:spPr bwMode="auto">
              <a:xfrm>
                <a:off x="1323407" y="3246448"/>
                <a:ext cx="30648" cy="49301"/>
              </a:xfrm>
              <a:custGeom>
                <a:avLst/>
                <a:gdLst>
                  <a:gd name="T0" fmla="*/ 5 w 23"/>
                  <a:gd name="T1" fmla="*/ 37 h 37"/>
                  <a:gd name="T2" fmla="*/ 23 w 23"/>
                  <a:gd name="T3" fmla="*/ 18 h 37"/>
                  <a:gd name="T4" fmla="*/ 5 w 23"/>
                  <a:gd name="T5" fmla="*/ 0 h 37"/>
                  <a:gd name="T6" fmla="*/ 0 w 23"/>
                  <a:gd name="T7" fmla="*/ 4 h 37"/>
                  <a:gd name="T8" fmla="*/ 13 w 23"/>
                  <a:gd name="T9" fmla="*/ 18 h 37"/>
                  <a:gd name="T10" fmla="*/ 0 w 23"/>
                  <a:gd name="T11" fmla="*/ 32 h 37"/>
                  <a:gd name="T12" fmla="*/ 5 w 23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7">
                    <a:moveTo>
                      <a:pt x="5" y="37"/>
                    </a:moveTo>
                    <a:lnTo>
                      <a:pt x="23" y="1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13" y="18"/>
                    </a:lnTo>
                    <a:lnTo>
                      <a:pt x="0" y="32"/>
                    </a:lnTo>
                    <a:lnTo>
                      <a:pt x="5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1" name="Freeform 194"/>
              <p:cNvSpPr>
                <a:spLocks/>
              </p:cNvSpPr>
              <p:nvPr/>
            </p:nvSpPr>
            <p:spPr bwMode="auto">
              <a:xfrm>
                <a:off x="1392696" y="3246448"/>
                <a:ext cx="30648" cy="49301"/>
              </a:xfrm>
              <a:custGeom>
                <a:avLst/>
                <a:gdLst>
                  <a:gd name="T0" fmla="*/ 18 w 23"/>
                  <a:gd name="T1" fmla="*/ 0 h 37"/>
                  <a:gd name="T2" fmla="*/ 0 w 23"/>
                  <a:gd name="T3" fmla="*/ 18 h 37"/>
                  <a:gd name="T4" fmla="*/ 18 w 23"/>
                  <a:gd name="T5" fmla="*/ 37 h 37"/>
                  <a:gd name="T6" fmla="*/ 23 w 23"/>
                  <a:gd name="T7" fmla="*/ 32 h 37"/>
                  <a:gd name="T8" fmla="*/ 10 w 23"/>
                  <a:gd name="T9" fmla="*/ 18 h 37"/>
                  <a:gd name="T10" fmla="*/ 23 w 23"/>
                  <a:gd name="T11" fmla="*/ 4 h 37"/>
                  <a:gd name="T12" fmla="*/ 18 w 23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7">
                    <a:moveTo>
                      <a:pt x="18" y="0"/>
                    </a:moveTo>
                    <a:lnTo>
                      <a:pt x="0" y="18"/>
                    </a:lnTo>
                    <a:lnTo>
                      <a:pt x="18" y="37"/>
                    </a:lnTo>
                    <a:lnTo>
                      <a:pt x="23" y="32"/>
                    </a:lnTo>
                    <a:lnTo>
                      <a:pt x="10" y="18"/>
                    </a:lnTo>
                    <a:lnTo>
                      <a:pt x="23" y="4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2" name="Freeform 195"/>
              <p:cNvSpPr>
                <a:spLocks noEditPoints="1"/>
              </p:cNvSpPr>
              <p:nvPr/>
            </p:nvSpPr>
            <p:spPr bwMode="auto">
              <a:xfrm>
                <a:off x="1264778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069162" y="5726412"/>
              <a:ext cx="511528" cy="514646"/>
              <a:chOff x="1797771" y="3185154"/>
              <a:chExt cx="218527" cy="219859"/>
            </a:xfrm>
            <a:grpFill/>
          </p:grpSpPr>
          <p:sp>
            <p:nvSpPr>
              <p:cNvPr id="273" name="Freeform 196"/>
              <p:cNvSpPr>
                <a:spLocks/>
              </p:cNvSpPr>
              <p:nvPr/>
            </p:nvSpPr>
            <p:spPr bwMode="auto">
              <a:xfrm>
                <a:off x="1859065" y="3321067"/>
                <a:ext cx="95939" cy="39974"/>
              </a:xfrm>
              <a:custGeom>
                <a:avLst/>
                <a:gdLst>
                  <a:gd name="T0" fmla="*/ 22 w 44"/>
                  <a:gd name="T1" fmla="*/ 4 h 18"/>
                  <a:gd name="T2" fmla="*/ 14 w 44"/>
                  <a:gd name="T3" fmla="*/ 0 h 18"/>
                  <a:gd name="T4" fmla="*/ 0 w 44"/>
                  <a:gd name="T5" fmla="*/ 6 h 18"/>
                  <a:gd name="T6" fmla="*/ 22 w 44"/>
                  <a:gd name="T7" fmla="*/ 18 h 18"/>
                  <a:gd name="T8" fmla="*/ 44 w 44"/>
                  <a:gd name="T9" fmla="*/ 6 h 18"/>
                  <a:gd name="T10" fmla="*/ 30 w 44"/>
                  <a:gd name="T11" fmla="*/ 0 h 18"/>
                  <a:gd name="T12" fmla="*/ 22 w 44"/>
                  <a:gd name="T13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8">
                    <a:moveTo>
                      <a:pt x="22" y="4"/>
                    </a:moveTo>
                    <a:cubicBezTo>
                      <a:pt x="18" y="2"/>
                      <a:pt x="18" y="0"/>
                      <a:pt x="14" y="0"/>
                    </a:cubicBezTo>
                    <a:cubicBezTo>
                      <a:pt x="10" y="0"/>
                      <a:pt x="6" y="6"/>
                      <a:pt x="0" y="6"/>
                    </a:cubicBezTo>
                    <a:cubicBezTo>
                      <a:pt x="4" y="6"/>
                      <a:pt x="10" y="18"/>
                      <a:pt x="22" y="18"/>
                    </a:cubicBezTo>
                    <a:cubicBezTo>
                      <a:pt x="34" y="18"/>
                      <a:pt x="40" y="6"/>
                      <a:pt x="44" y="6"/>
                    </a:cubicBezTo>
                    <a:cubicBezTo>
                      <a:pt x="38" y="6"/>
                      <a:pt x="34" y="0"/>
                      <a:pt x="30" y="0"/>
                    </a:cubicBezTo>
                    <a:cubicBezTo>
                      <a:pt x="26" y="0"/>
                      <a:pt x="26" y="2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4" name="Oval 197"/>
              <p:cNvSpPr>
                <a:spLocks noChangeArrowheads="1"/>
              </p:cNvSpPr>
              <p:nvPr/>
            </p:nvSpPr>
            <p:spPr bwMode="auto">
              <a:xfrm>
                <a:off x="1859065" y="3263770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5" name="Rectangle 198"/>
              <p:cNvSpPr>
                <a:spLocks noChangeArrowheads="1"/>
              </p:cNvSpPr>
              <p:nvPr/>
            </p:nvSpPr>
            <p:spPr bwMode="auto">
              <a:xfrm>
                <a:off x="1849738" y="323845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6" name="Oval 199"/>
              <p:cNvSpPr>
                <a:spLocks noChangeArrowheads="1"/>
              </p:cNvSpPr>
              <p:nvPr/>
            </p:nvSpPr>
            <p:spPr bwMode="auto">
              <a:xfrm>
                <a:off x="1937682" y="3263770"/>
                <a:ext cx="17323" cy="1865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7" name="Freeform 200"/>
              <p:cNvSpPr>
                <a:spLocks noEditPoints="1"/>
              </p:cNvSpPr>
              <p:nvPr/>
            </p:nvSpPr>
            <p:spPr bwMode="auto">
              <a:xfrm>
                <a:off x="1797771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8" name="Rectangle 201"/>
              <p:cNvSpPr>
                <a:spLocks noChangeArrowheads="1"/>
              </p:cNvSpPr>
              <p:nvPr/>
            </p:nvSpPr>
            <p:spPr bwMode="auto">
              <a:xfrm>
                <a:off x="1928354" y="3238453"/>
                <a:ext cx="34645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61117" y="5120236"/>
              <a:ext cx="218527" cy="219859"/>
              <a:chOff x="2330764" y="3185154"/>
              <a:chExt cx="218527" cy="219859"/>
            </a:xfrm>
            <a:grpFill/>
          </p:grpSpPr>
          <p:sp>
            <p:nvSpPr>
              <p:cNvPr id="269" name="Freeform 202"/>
              <p:cNvSpPr>
                <a:spLocks/>
              </p:cNvSpPr>
              <p:nvPr/>
            </p:nvSpPr>
            <p:spPr bwMode="auto">
              <a:xfrm>
                <a:off x="2400053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0" name="Rectangle 203"/>
              <p:cNvSpPr>
                <a:spLocks noChangeArrowheads="1"/>
              </p:cNvSpPr>
              <p:nvPr/>
            </p:nvSpPr>
            <p:spPr bwMode="auto">
              <a:xfrm>
                <a:off x="2382731" y="3263770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1" name="Freeform 204"/>
              <p:cNvSpPr>
                <a:spLocks noEditPoints="1"/>
              </p:cNvSpPr>
              <p:nvPr/>
            </p:nvSpPr>
            <p:spPr bwMode="auto">
              <a:xfrm>
                <a:off x="2330764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2" name="Rectangle 206"/>
              <p:cNvSpPr>
                <a:spLocks noChangeArrowheads="1"/>
              </p:cNvSpPr>
              <p:nvPr/>
            </p:nvSpPr>
            <p:spPr bwMode="auto">
              <a:xfrm>
                <a:off x="2461347" y="3263770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167507" y="4474516"/>
              <a:ext cx="218527" cy="219859"/>
              <a:chOff x="2863757" y="3185154"/>
              <a:chExt cx="218527" cy="219859"/>
            </a:xfrm>
            <a:grpFill/>
          </p:grpSpPr>
          <p:sp>
            <p:nvSpPr>
              <p:cNvPr id="265" name="Freeform 207"/>
              <p:cNvSpPr>
                <a:spLocks/>
              </p:cNvSpPr>
              <p:nvPr/>
            </p:nvSpPr>
            <p:spPr bwMode="auto">
              <a:xfrm>
                <a:off x="2905065" y="3246448"/>
                <a:ext cx="47969" cy="30647"/>
              </a:xfrm>
              <a:custGeom>
                <a:avLst/>
                <a:gdLst>
                  <a:gd name="T0" fmla="*/ 18 w 36"/>
                  <a:gd name="T1" fmla="*/ 10 h 23"/>
                  <a:gd name="T2" fmla="*/ 31 w 36"/>
                  <a:gd name="T3" fmla="*/ 23 h 23"/>
                  <a:gd name="T4" fmla="*/ 36 w 36"/>
                  <a:gd name="T5" fmla="*/ 18 h 23"/>
                  <a:gd name="T6" fmla="*/ 18 w 36"/>
                  <a:gd name="T7" fmla="*/ 0 h 23"/>
                  <a:gd name="T8" fmla="*/ 0 w 36"/>
                  <a:gd name="T9" fmla="*/ 18 h 23"/>
                  <a:gd name="T10" fmla="*/ 5 w 36"/>
                  <a:gd name="T11" fmla="*/ 23 h 23"/>
                  <a:gd name="T12" fmla="*/ 18 w 36"/>
                  <a:gd name="T13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18" y="10"/>
                    </a:move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6" name="Freeform 208"/>
              <p:cNvSpPr>
                <a:spLocks noEditPoints="1"/>
              </p:cNvSpPr>
              <p:nvPr/>
            </p:nvSpPr>
            <p:spPr bwMode="auto">
              <a:xfrm>
                <a:off x="2907730" y="3317069"/>
                <a:ext cx="130583" cy="51966"/>
              </a:xfrm>
              <a:custGeom>
                <a:avLst/>
                <a:gdLst>
                  <a:gd name="T0" fmla="*/ 30 w 60"/>
                  <a:gd name="T1" fmla="*/ 24 h 24"/>
                  <a:gd name="T2" fmla="*/ 60 w 60"/>
                  <a:gd name="T3" fmla="*/ 0 h 24"/>
                  <a:gd name="T4" fmla="*/ 0 w 60"/>
                  <a:gd name="T5" fmla="*/ 0 h 24"/>
                  <a:gd name="T6" fmla="*/ 30 w 60"/>
                  <a:gd name="T7" fmla="*/ 24 h 24"/>
                  <a:gd name="T8" fmla="*/ 30 w 60"/>
                  <a:gd name="T9" fmla="*/ 20 h 24"/>
                  <a:gd name="T10" fmla="*/ 5 w 60"/>
                  <a:gd name="T11" fmla="*/ 4 h 24"/>
                  <a:gd name="T12" fmla="*/ 55 w 60"/>
                  <a:gd name="T13" fmla="*/ 4 h 24"/>
                  <a:gd name="T14" fmla="*/ 30 w 60"/>
                  <a:gd name="T15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30" y="24"/>
                    </a:moveTo>
                    <a:cubicBezTo>
                      <a:pt x="56" y="24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24"/>
                      <a:pt x="30" y="24"/>
                    </a:cubicBezTo>
                    <a:close/>
                    <a:moveTo>
                      <a:pt x="30" y="20"/>
                    </a:moveTo>
                    <a:cubicBezTo>
                      <a:pt x="11" y="20"/>
                      <a:pt x="5" y="4"/>
                      <a:pt x="5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0" y="20"/>
                      <a:pt x="3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7" name="Freeform 209"/>
              <p:cNvSpPr>
                <a:spLocks/>
              </p:cNvSpPr>
              <p:nvPr/>
            </p:nvSpPr>
            <p:spPr bwMode="auto">
              <a:xfrm>
                <a:off x="2993008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8" name="Freeform 210"/>
              <p:cNvSpPr>
                <a:spLocks noEditPoints="1"/>
              </p:cNvSpPr>
              <p:nvPr/>
            </p:nvSpPr>
            <p:spPr bwMode="auto">
              <a:xfrm>
                <a:off x="2863757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396750" y="3185154"/>
              <a:ext cx="218527" cy="219859"/>
              <a:chOff x="3396750" y="3185154"/>
              <a:chExt cx="218527" cy="219859"/>
            </a:xfrm>
            <a:grpFill/>
          </p:grpSpPr>
          <p:sp>
            <p:nvSpPr>
              <p:cNvPr id="261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2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3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4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730738" y="4288200"/>
              <a:ext cx="218527" cy="219859"/>
              <a:chOff x="3929743" y="3185154"/>
              <a:chExt cx="218527" cy="219859"/>
            </a:xfrm>
            <a:grpFill/>
          </p:grpSpPr>
          <p:sp>
            <p:nvSpPr>
              <p:cNvPr id="257" name="Freeform 215"/>
              <p:cNvSpPr>
                <a:spLocks/>
              </p:cNvSpPr>
              <p:nvPr/>
            </p:nvSpPr>
            <p:spPr bwMode="auto">
              <a:xfrm>
                <a:off x="3981711" y="3246448"/>
                <a:ext cx="35977" cy="26650"/>
              </a:xfrm>
              <a:custGeom>
                <a:avLst/>
                <a:gdLst>
                  <a:gd name="T0" fmla="*/ 23 w 27"/>
                  <a:gd name="T1" fmla="*/ 0 h 20"/>
                  <a:gd name="T2" fmla="*/ 13 w 27"/>
                  <a:gd name="T3" fmla="*/ 7 h 20"/>
                  <a:gd name="T4" fmla="*/ 4 w 27"/>
                  <a:gd name="T5" fmla="*/ 0 h 20"/>
                  <a:gd name="T6" fmla="*/ 0 w 27"/>
                  <a:gd name="T7" fmla="*/ 5 h 20"/>
                  <a:gd name="T8" fmla="*/ 7 w 27"/>
                  <a:gd name="T9" fmla="*/ 10 h 20"/>
                  <a:gd name="T10" fmla="*/ 0 w 27"/>
                  <a:gd name="T11" fmla="*/ 15 h 20"/>
                  <a:gd name="T12" fmla="*/ 4 w 27"/>
                  <a:gd name="T13" fmla="*/ 20 h 20"/>
                  <a:gd name="T14" fmla="*/ 13 w 27"/>
                  <a:gd name="T15" fmla="*/ 13 h 20"/>
                  <a:gd name="T16" fmla="*/ 23 w 27"/>
                  <a:gd name="T17" fmla="*/ 20 h 20"/>
                  <a:gd name="T18" fmla="*/ 27 w 27"/>
                  <a:gd name="T19" fmla="*/ 15 h 20"/>
                  <a:gd name="T20" fmla="*/ 20 w 27"/>
                  <a:gd name="T21" fmla="*/ 10 h 20"/>
                  <a:gd name="T22" fmla="*/ 27 w 27"/>
                  <a:gd name="T23" fmla="*/ 5 h 20"/>
                  <a:gd name="T24" fmla="*/ 23 w 27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0">
                    <a:moveTo>
                      <a:pt x="23" y="0"/>
                    </a:moveTo>
                    <a:lnTo>
                      <a:pt x="13" y="7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13" y="13"/>
                    </a:lnTo>
                    <a:lnTo>
                      <a:pt x="23" y="20"/>
                    </a:lnTo>
                    <a:lnTo>
                      <a:pt x="27" y="15"/>
                    </a:lnTo>
                    <a:lnTo>
                      <a:pt x="20" y="10"/>
                    </a:lnTo>
                    <a:lnTo>
                      <a:pt x="27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8" name="Freeform 216"/>
              <p:cNvSpPr>
                <a:spLocks noEditPoints="1"/>
              </p:cNvSpPr>
              <p:nvPr/>
            </p:nvSpPr>
            <p:spPr bwMode="auto">
              <a:xfrm>
                <a:off x="4017687" y="3317069"/>
                <a:ext cx="42639" cy="43972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9" name="Freeform 217"/>
              <p:cNvSpPr>
                <a:spLocks noEditPoints="1"/>
              </p:cNvSpPr>
              <p:nvPr/>
            </p:nvSpPr>
            <p:spPr bwMode="auto">
              <a:xfrm>
                <a:off x="3929743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0" name="Freeform 218"/>
              <p:cNvSpPr>
                <a:spLocks/>
              </p:cNvSpPr>
              <p:nvPr/>
            </p:nvSpPr>
            <p:spPr bwMode="auto">
              <a:xfrm>
                <a:off x="4060327" y="3246448"/>
                <a:ext cx="35977" cy="26650"/>
              </a:xfrm>
              <a:custGeom>
                <a:avLst/>
                <a:gdLst>
                  <a:gd name="T0" fmla="*/ 23 w 27"/>
                  <a:gd name="T1" fmla="*/ 0 h 20"/>
                  <a:gd name="T2" fmla="*/ 13 w 27"/>
                  <a:gd name="T3" fmla="*/ 7 h 20"/>
                  <a:gd name="T4" fmla="*/ 4 w 27"/>
                  <a:gd name="T5" fmla="*/ 0 h 20"/>
                  <a:gd name="T6" fmla="*/ 0 w 27"/>
                  <a:gd name="T7" fmla="*/ 5 h 20"/>
                  <a:gd name="T8" fmla="*/ 7 w 27"/>
                  <a:gd name="T9" fmla="*/ 10 h 20"/>
                  <a:gd name="T10" fmla="*/ 0 w 27"/>
                  <a:gd name="T11" fmla="*/ 15 h 20"/>
                  <a:gd name="T12" fmla="*/ 4 w 27"/>
                  <a:gd name="T13" fmla="*/ 20 h 20"/>
                  <a:gd name="T14" fmla="*/ 13 w 27"/>
                  <a:gd name="T15" fmla="*/ 13 h 20"/>
                  <a:gd name="T16" fmla="*/ 23 w 27"/>
                  <a:gd name="T17" fmla="*/ 20 h 20"/>
                  <a:gd name="T18" fmla="*/ 27 w 27"/>
                  <a:gd name="T19" fmla="*/ 15 h 20"/>
                  <a:gd name="T20" fmla="*/ 20 w 27"/>
                  <a:gd name="T21" fmla="*/ 10 h 20"/>
                  <a:gd name="T22" fmla="*/ 27 w 27"/>
                  <a:gd name="T23" fmla="*/ 5 h 20"/>
                  <a:gd name="T24" fmla="*/ 23 w 27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0">
                    <a:moveTo>
                      <a:pt x="23" y="0"/>
                    </a:moveTo>
                    <a:lnTo>
                      <a:pt x="13" y="7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13" y="13"/>
                    </a:lnTo>
                    <a:lnTo>
                      <a:pt x="23" y="20"/>
                    </a:lnTo>
                    <a:lnTo>
                      <a:pt x="27" y="15"/>
                    </a:lnTo>
                    <a:lnTo>
                      <a:pt x="20" y="10"/>
                    </a:lnTo>
                    <a:lnTo>
                      <a:pt x="27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462736" y="3185154"/>
              <a:ext cx="218527" cy="219859"/>
              <a:chOff x="4462736" y="3185154"/>
              <a:chExt cx="218527" cy="219859"/>
            </a:xfrm>
            <a:grpFill/>
          </p:grpSpPr>
          <p:sp>
            <p:nvSpPr>
              <p:cNvPr id="253" name="Freeform 219"/>
              <p:cNvSpPr>
                <a:spLocks noEditPoints="1"/>
              </p:cNvSpPr>
              <p:nvPr/>
            </p:nvSpPr>
            <p:spPr bwMode="auto">
              <a:xfrm>
                <a:off x="4532026" y="3317069"/>
                <a:ext cx="79949" cy="43972"/>
              </a:xfrm>
              <a:custGeom>
                <a:avLst/>
                <a:gdLst>
                  <a:gd name="T0" fmla="*/ 18 w 36"/>
                  <a:gd name="T1" fmla="*/ 0 h 20"/>
                  <a:gd name="T2" fmla="*/ 0 w 36"/>
                  <a:gd name="T3" fmla="*/ 10 h 20"/>
                  <a:gd name="T4" fmla="*/ 18 w 36"/>
                  <a:gd name="T5" fmla="*/ 20 h 20"/>
                  <a:gd name="T6" fmla="*/ 36 w 36"/>
                  <a:gd name="T7" fmla="*/ 10 h 20"/>
                  <a:gd name="T8" fmla="*/ 18 w 36"/>
                  <a:gd name="T9" fmla="*/ 0 h 20"/>
                  <a:gd name="T10" fmla="*/ 18 w 36"/>
                  <a:gd name="T11" fmla="*/ 16 h 20"/>
                  <a:gd name="T12" fmla="*/ 4 w 36"/>
                  <a:gd name="T13" fmla="*/ 10 h 20"/>
                  <a:gd name="T14" fmla="*/ 18 w 36"/>
                  <a:gd name="T15" fmla="*/ 4 h 20"/>
                  <a:gd name="T16" fmla="*/ 32 w 36"/>
                  <a:gd name="T17" fmla="*/ 10 h 20"/>
                  <a:gd name="T18" fmla="*/ 18 w 36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0">
                    <a:moveTo>
                      <a:pt x="18" y="0"/>
                    </a:moveTo>
                    <a:cubicBezTo>
                      <a:pt x="8" y="0"/>
                      <a:pt x="0" y="4"/>
                      <a:pt x="0" y="10"/>
                    </a:cubicBezTo>
                    <a:cubicBezTo>
                      <a:pt x="0" y="16"/>
                      <a:pt x="8" y="20"/>
                      <a:pt x="18" y="20"/>
                    </a:cubicBezTo>
                    <a:cubicBezTo>
                      <a:pt x="28" y="20"/>
                      <a:pt x="36" y="16"/>
                      <a:pt x="36" y="10"/>
                    </a:cubicBezTo>
                    <a:cubicBezTo>
                      <a:pt x="36" y="4"/>
                      <a:pt x="28" y="0"/>
                      <a:pt x="18" y="0"/>
                    </a:cubicBezTo>
                    <a:close/>
                    <a:moveTo>
                      <a:pt x="18" y="16"/>
                    </a:moveTo>
                    <a:cubicBezTo>
                      <a:pt x="10" y="16"/>
                      <a:pt x="4" y="13"/>
                      <a:pt x="4" y="10"/>
                    </a:cubicBezTo>
                    <a:cubicBezTo>
                      <a:pt x="4" y="7"/>
                      <a:pt x="10" y="4"/>
                      <a:pt x="18" y="4"/>
                    </a:cubicBezTo>
                    <a:cubicBezTo>
                      <a:pt x="26" y="4"/>
                      <a:pt x="32" y="7"/>
                      <a:pt x="32" y="10"/>
                    </a:cubicBezTo>
                    <a:cubicBezTo>
                      <a:pt x="32" y="13"/>
                      <a:pt x="26" y="16"/>
                      <a:pt x="1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4" name="Freeform 220"/>
              <p:cNvSpPr>
                <a:spLocks/>
              </p:cNvSpPr>
              <p:nvPr/>
            </p:nvSpPr>
            <p:spPr bwMode="auto">
              <a:xfrm>
                <a:off x="4514704" y="3246448"/>
                <a:ext cx="35977" cy="26650"/>
              </a:xfrm>
              <a:custGeom>
                <a:avLst/>
                <a:gdLst>
                  <a:gd name="T0" fmla="*/ 23 w 27"/>
                  <a:gd name="T1" fmla="*/ 20 h 20"/>
                  <a:gd name="T2" fmla="*/ 27 w 27"/>
                  <a:gd name="T3" fmla="*/ 15 h 20"/>
                  <a:gd name="T4" fmla="*/ 20 w 27"/>
                  <a:gd name="T5" fmla="*/ 10 h 20"/>
                  <a:gd name="T6" fmla="*/ 27 w 27"/>
                  <a:gd name="T7" fmla="*/ 5 h 20"/>
                  <a:gd name="T8" fmla="*/ 23 w 27"/>
                  <a:gd name="T9" fmla="*/ 0 h 20"/>
                  <a:gd name="T10" fmla="*/ 13 w 27"/>
                  <a:gd name="T11" fmla="*/ 7 h 20"/>
                  <a:gd name="T12" fmla="*/ 4 w 27"/>
                  <a:gd name="T13" fmla="*/ 0 h 20"/>
                  <a:gd name="T14" fmla="*/ 0 w 27"/>
                  <a:gd name="T15" fmla="*/ 5 h 20"/>
                  <a:gd name="T16" fmla="*/ 7 w 27"/>
                  <a:gd name="T17" fmla="*/ 10 h 20"/>
                  <a:gd name="T18" fmla="*/ 0 w 27"/>
                  <a:gd name="T19" fmla="*/ 15 h 20"/>
                  <a:gd name="T20" fmla="*/ 4 w 27"/>
                  <a:gd name="T21" fmla="*/ 20 h 20"/>
                  <a:gd name="T22" fmla="*/ 13 w 27"/>
                  <a:gd name="T23" fmla="*/ 13 h 20"/>
                  <a:gd name="T24" fmla="*/ 23 w 27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0">
                    <a:moveTo>
                      <a:pt x="23" y="20"/>
                    </a:moveTo>
                    <a:lnTo>
                      <a:pt x="27" y="15"/>
                    </a:lnTo>
                    <a:lnTo>
                      <a:pt x="20" y="10"/>
                    </a:lnTo>
                    <a:lnTo>
                      <a:pt x="27" y="5"/>
                    </a:lnTo>
                    <a:lnTo>
                      <a:pt x="23" y="0"/>
                    </a:lnTo>
                    <a:lnTo>
                      <a:pt x="13" y="7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13" y="13"/>
                    </a:lnTo>
                    <a:lnTo>
                      <a:pt x="2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5" name="Freeform 221"/>
              <p:cNvSpPr>
                <a:spLocks noEditPoints="1"/>
              </p:cNvSpPr>
              <p:nvPr/>
            </p:nvSpPr>
            <p:spPr bwMode="auto">
              <a:xfrm>
                <a:off x="4462736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" name="Freeform 222"/>
              <p:cNvSpPr>
                <a:spLocks/>
              </p:cNvSpPr>
              <p:nvPr/>
            </p:nvSpPr>
            <p:spPr bwMode="auto">
              <a:xfrm>
                <a:off x="4593320" y="3246448"/>
                <a:ext cx="35977" cy="26650"/>
              </a:xfrm>
              <a:custGeom>
                <a:avLst/>
                <a:gdLst>
                  <a:gd name="T0" fmla="*/ 23 w 27"/>
                  <a:gd name="T1" fmla="*/ 0 h 20"/>
                  <a:gd name="T2" fmla="*/ 14 w 27"/>
                  <a:gd name="T3" fmla="*/ 7 h 20"/>
                  <a:gd name="T4" fmla="*/ 4 w 27"/>
                  <a:gd name="T5" fmla="*/ 0 h 20"/>
                  <a:gd name="T6" fmla="*/ 0 w 27"/>
                  <a:gd name="T7" fmla="*/ 5 h 20"/>
                  <a:gd name="T8" fmla="*/ 7 w 27"/>
                  <a:gd name="T9" fmla="*/ 10 h 20"/>
                  <a:gd name="T10" fmla="*/ 0 w 27"/>
                  <a:gd name="T11" fmla="*/ 15 h 20"/>
                  <a:gd name="T12" fmla="*/ 4 w 27"/>
                  <a:gd name="T13" fmla="*/ 20 h 20"/>
                  <a:gd name="T14" fmla="*/ 14 w 27"/>
                  <a:gd name="T15" fmla="*/ 13 h 20"/>
                  <a:gd name="T16" fmla="*/ 23 w 27"/>
                  <a:gd name="T17" fmla="*/ 20 h 20"/>
                  <a:gd name="T18" fmla="*/ 27 w 27"/>
                  <a:gd name="T19" fmla="*/ 15 h 20"/>
                  <a:gd name="T20" fmla="*/ 20 w 27"/>
                  <a:gd name="T21" fmla="*/ 10 h 20"/>
                  <a:gd name="T22" fmla="*/ 27 w 27"/>
                  <a:gd name="T23" fmla="*/ 5 h 20"/>
                  <a:gd name="T24" fmla="*/ 23 w 27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0">
                    <a:moveTo>
                      <a:pt x="23" y="0"/>
                    </a:moveTo>
                    <a:lnTo>
                      <a:pt x="14" y="7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14" y="13"/>
                    </a:lnTo>
                    <a:lnTo>
                      <a:pt x="23" y="20"/>
                    </a:lnTo>
                    <a:lnTo>
                      <a:pt x="27" y="15"/>
                    </a:lnTo>
                    <a:lnTo>
                      <a:pt x="20" y="10"/>
                    </a:lnTo>
                    <a:lnTo>
                      <a:pt x="27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630291" y="4318848"/>
              <a:ext cx="218527" cy="219859"/>
              <a:chOff x="4995729" y="3185154"/>
              <a:chExt cx="218527" cy="219859"/>
            </a:xfrm>
            <a:grpFill/>
          </p:grpSpPr>
          <p:sp>
            <p:nvSpPr>
              <p:cNvPr id="248" name="Oval 223"/>
              <p:cNvSpPr>
                <a:spLocks noChangeArrowheads="1"/>
              </p:cNvSpPr>
              <p:nvPr/>
            </p:nvSpPr>
            <p:spPr bwMode="auto">
              <a:xfrm>
                <a:off x="5057024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9" name="Oval 224"/>
              <p:cNvSpPr>
                <a:spLocks noChangeArrowheads="1"/>
              </p:cNvSpPr>
              <p:nvPr/>
            </p:nvSpPr>
            <p:spPr bwMode="auto">
              <a:xfrm>
                <a:off x="5135641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0" name="Freeform 225"/>
              <p:cNvSpPr>
                <a:spLocks noEditPoints="1"/>
              </p:cNvSpPr>
              <p:nvPr/>
            </p:nvSpPr>
            <p:spPr bwMode="auto">
              <a:xfrm>
                <a:off x="4995729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1" name="Freeform 226"/>
              <p:cNvSpPr>
                <a:spLocks noEditPoints="1"/>
              </p:cNvSpPr>
              <p:nvPr/>
            </p:nvSpPr>
            <p:spPr bwMode="auto">
              <a:xfrm>
                <a:off x="5039702" y="3238453"/>
                <a:ext cx="51967" cy="51966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12 w 24"/>
                  <a:gd name="T5" fmla="*/ 0 h 24"/>
                  <a:gd name="T6" fmla="*/ 0 w 24"/>
                  <a:gd name="T7" fmla="*/ 12 h 24"/>
                  <a:gd name="T8" fmla="*/ 12 w 24"/>
                  <a:gd name="T9" fmla="*/ 24 h 24"/>
                  <a:gd name="T10" fmla="*/ 12 w 24"/>
                  <a:gd name="T11" fmla="*/ 4 h 24"/>
                  <a:gd name="T12" fmla="*/ 20 w 24"/>
                  <a:gd name="T13" fmla="*/ 12 h 24"/>
                  <a:gd name="T14" fmla="*/ 12 w 24"/>
                  <a:gd name="T15" fmla="*/ 20 h 24"/>
                  <a:gd name="T16" fmla="*/ 4 w 24"/>
                  <a:gd name="T17" fmla="*/ 12 h 24"/>
                  <a:gd name="T18" fmla="*/ 12 w 24"/>
                  <a:gd name="T1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2" name="Freeform 227"/>
              <p:cNvSpPr>
                <a:spLocks/>
              </p:cNvSpPr>
              <p:nvPr/>
            </p:nvSpPr>
            <p:spPr bwMode="auto">
              <a:xfrm>
                <a:off x="5030374" y="3297082"/>
                <a:ext cx="149238" cy="54631"/>
              </a:xfrm>
              <a:custGeom>
                <a:avLst/>
                <a:gdLst>
                  <a:gd name="T0" fmla="*/ 53 w 68"/>
                  <a:gd name="T1" fmla="*/ 14 h 25"/>
                  <a:gd name="T2" fmla="*/ 44 w 68"/>
                  <a:gd name="T3" fmla="*/ 3 h 25"/>
                  <a:gd name="T4" fmla="*/ 36 w 68"/>
                  <a:gd name="T5" fmla="*/ 3 h 25"/>
                  <a:gd name="T6" fmla="*/ 34 w 68"/>
                  <a:gd name="T7" fmla="*/ 4 h 25"/>
                  <a:gd name="T8" fmla="*/ 32 w 68"/>
                  <a:gd name="T9" fmla="*/ 3 h 25"/>
                  <a:gd name="T10" fmla="*/ 24 w 68"/>
                  <a:gd name="T11" fmla="*/ 3 h 25"/>
                  <a:gd name="T12" fmla="*/ 15 w 68"/>
                  <a:gd name="T13" fmla="*/ 14 h 25"/>
                  <a:gd name="T14" fmla="*/ 0 w 68"/>
                  <a:gd name="T15" fmla="*/ 11 h 25"/>
                  <a:gd name="T16" fmla="*/ 21 w 68"/>
                  <a:gd name="T17" fmla="*/ 24 h 25"/>
                  <a:gd name="T18" fmla="*/ 34 w 68"/>
                  <a:gd name="T19" fmla="*/ 16 h 25"/>
                  <a:gd name="T20" fmla="*/ 47 w 68"/>
                  <a:gd name="T21" fmla="*/ 24 h 25"/>
                  <a:gd name="T22" fmla="*/ 68 w 68"/>
                  <a:gd name="T23" fmla="*/ 11 h 25"/>
                  <a:gd name="T24" fmla="*/ 53 w 68"/>
                  <a:gd name="T2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25">
                    <a:moveTo>
                      <a:pt x="53" y="14"/>
                    </a:moveTo>
                    <a:cubicBezTo>
                      <a:pt x="47" y="12"/>
                      <a:pt x="48" y="6"/>
                      <a:pt x="44" y="3"/>
                    </a:cubicBezTo>
                    <a:cubicBezTo>
                      <a:pt x="42" y="1"/>
                      <a:pt x="38" y="0"/>
                      <a:pt x="36" y="3"/>
                    </a:cubicBezTo>
                    <a:cubicBezTo>
                      <a:pt x="35" y="3"/>
                      <a:pt x="34" y="3"/>
                      <a:pt x="34" y="4"/>
                    </a:cubicBezTo>
                    <a:cubicBezTo>
                      <a:pt x="34" y="3"/>
                      <a:pt x="33" y="3"/>
                      <a:pt x="32" y="3"/>
                    </a:cubicBezTo>
                    <a:cubicBezTo>
                      <a:pt x="30" y="0"/>
                      <a:pt x="26" y="1"/>
                      <a:pt x="24" y="3"/>
                    </a:cubicBezTo>
                    <a:cubicBezTo>
                      <a:pt x="20" y="6"/>
                      <a:pt x="21" y="12"/>
                      <a:pt x="15" y="14"/>
                    </a:cubicBezTo>
                    <a:cubicBezTo>
                      <a:pt x="11" y="16"/>
                      <a:pt x="4" y="16"/>
                      <a:pt x="0" y="11"/>
                    </a:cubicBezTo>
                    <a:cubicBezTo>
                      <a:pt x="0" y="15"/>
                      <a:pt x="10" y="25"/>
                      <a:pt x="21" y="24"/>
                    </a:cubicBezTo>
                    <a:cubicBezTo>
                      <a:pt x="29" y="24"/>
                      <a:pt x="32" y="19"/>
                      <a:pt x="34" y="16"/>
                    </a:cubicBezTo>
                    <a:cubicBezTo>
                      <a:pt x="36" y="19"/>
                      <a:pt x="39" y="24"/>
                      <a:pt x="47" y="24"/>
                    </a:cubicBezTo>
                    <a:cubicBezTo>
                      <a:pt x="58" y="25"/>
                      <a:pt x="68" y="15"/>
                      <a:pt x="68" y="11"/>
                    </a:cubicBezTo>
                    <a:cubicBezTo>
                      <a:pt x="64" y="16"/>
                      <a:pt x="57" y="16"/>
                      <a:pt x="5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302389" y="1067927"/>
              <a:ext cx="604982" cy="608670"/>
              <a:chOff x="5528723" y="3185154"/>
              <a:chExt cx="218527" cy="219859"/>
            </a:xfrm>
            <a:grpFill/>
          </p:grpSpPr>
          <p:sp>
            <p:nvSpPr>
              <p:cNvPr id="244" name="Oval 228"/>
              <p:cNvSpPr>
                <a:spLocks noChangeArrowheads="1"/>
              </p:cNvSpPr>
              <p:nvPr/>
            </p:nvSpPr>
            <p:spPr bwMode="auto">
              <a:xfrm>
                <a:off x="5590017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5" name="Oval 229"/>
              <p:cNvSpPr>
                <a:spLocks noChangeArrowheads="1"/>
              </p:cNvSpPr>
              <p:nvPr/>
            </p:nvSpPr>
            <p:spPr bwMode="auto">
              <a:xfrm>
                <a:off x="5668634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6" name="Freeform 230"/>
              <p:cNvSpPr>
                <a:spLocks/>
              </p:cNvSpPr>
              <p:nvPr/>
            </p:nvSpPr>
            <p:spPr bwMode="auto">
              <a:xfrm>
                <a:off x="5563367" y="3297082"/>
                <a:ext cx="149238" cy="54631"/>
              </a:xfrm>
              <a:custGeom>
                <a:avLst/>
                <a:gdLst>
                  <a:gd name="T0" fmla="*/ 53 w 68"/>
                  <a:gd name="T1" fmla="*/ 14 h 25"/>
                  <a:gd name="T2" fmla="*/ 44 w 68"/>
                  <a:gd name="T3" fmla="*/ 3 h 25"/>
                  <a:gd name="T4" fmla="*/ 36 w 68"/>
                  <a:gd name="T5" fmla="*/ 3 h 25"/>
                  <a:gd name="T6" fmla="*/ 34 w 68"/>
                  <a:gd name="T7" fmla="*/ 4 h 25"/>
                  <a:gd name="T8" fmla="*/ 32 w 68"/>
                  <a:gd name="T9" fmla="*/ 3 h 25"/>
                  <a:gd name="T10" fmla="*/ 24 w 68"/>
                  <a:gd name="T11" fmla="*/ 3 h 25"/>
                  <a:gd name="T12" fmla="*/ 15 w 68"/>
                  <a:gd name="T13" fmla="*/ 14 h 25"/>
                  <a:gd name="T14" fmla="*/ 0 w 68"/>
                  <a:gd name="T15" fmla="*/ 11 h 25"/>
                  <a:gd name="T16" fmla="*/ 21 w 68"/>
                  <a:gd name="T17" fmla="*/ 24 h 25"/>
                  <a:gd name="T18" fmla="*/ 34 w 68"/>
                  <a:gd name="T19" fmla="*/ 16 h 25"/>
                  <a:gd name="T20" fmla="*/ 47 w 68"/>
                  <a:gd name="T21" fmla="*/ 24 h 25"/>
                  <a:gd name="T22" fmla="*/ 68 w 68"/>
                  <a:gd name="T23" fmla="*/ 11 h 25"/>
                  <a:gd name="T24" fmla="*/ 53 w 68"/>
                  <a:gd name="T2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25">
                    <a:moveTo>
                      <a:pt x="53" y="14"/>
                    </a:moveTo>
                    <a:cubicBezTo>
                      <a:pt x="47" y="12"/>
                      <a:pt x="48" y="6"/>
                      <a:pt x="44" y="3"/>
                    </a:cubicBezTo>
                    <a:cubicBezTo>
                      <a:pt x="42" y="1"/>
                      <a:pt x="38" y="0"/>
                      <a:pt x="36" y="3"/>
                    </a:cubicBezTo>
                    <a:cubicBezTo>
                      <a:pt x="35" y="3"/>
                      <a:pt x="34" y="3"/>
                      <a:pt x="34" y="4"/>
                    </a:cubicBezTo>
                    <a:cubicBezTo>
                      <a:pt x="34" y="3"/>
                      <a:pt x="33" y="3"/>
                      <a:pt x="32" y="3"/>
                    </a:cubicBezTo>
                    <a:cubicBezTo>
                      <a:pt x="30" y="0"/>
                      <a:pt x="26" y="1"/>
                      <a:pt x="24" y="3"/>
                    </a:cubicBezTo>
                    <a:cubicBezTo>
                      <a:pt x="20" y="6"/>
                      <a:pt x="21" y="12"/>
                      <a:pt x="15" y="14"/>
                    </a:cubicBezTo>
                    <a:cubicBezTo>
                      <a:pt x="11" y="16"/>
                      <a:pt x="4" y="16"/>
                      <a:pt x="0" y="11"/>
                    </a:cubicBezTo>
                    <a:cubicBezTo>
                      <a:pt x="0" y="15"/>
                      <a:pt x="10" y="25"/>
                      <a:pt x="21" y="24"/>
                    </a:cubicBezTo>
                    <a:cubicBezTo>
                      <a:pt x="29" y="24"/>
                      <a:pt x="32" y="19"/>
                      <a:pt x="34" y="16"/>
                    </a:cubicBezTo>
                    <a:cubicBezTo>
                      <a:pt x="36" y="19"/>
                      <a:pt x="39" y="24"/>
                      <a:pt x="47" y="24"/>
                    </a:cubicBezTo>
                    <a:cubicBezTo>
                      <a:pt x="58" y="25"/>
                      <a:pt x="68" y="15"/>
                      <a:pt x="68" y="11"/>
                    </a:cubicBezTo>
                    <a:cubicBezTo>
                      <a:pt x="64" y="16"/>
                      <a:pt x="57" y="16"/>
                      <a:pt x="5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7" name="Freeform 231"/>
              <p:cNvSpPr>
                <a:spLocks noEditPoints="1"/>
              </p:cNvSpPr>
              <p:nvPr/>
            </p:nvSpPr>
            <p:spPr bwMode="auto">
              <a:xfrm>
                <a:off x="5528723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618548" y="785679"/>
              <a:ext cx="218527" cy="219859"/>
              <a:chOff x="6061716" y="3185154"/>
              <a:chExt cx="218527" cy="219859"/>
            </a:xfrm>
            <a:grpFill/>
          </p:grpSpPr>
          <p:sp>
            <p:nvSpPr>
              <p:cNvPr id="240" name="Freeform 232"/>
              <p:cNvSpPr>
                <a:spLocks/>
              </p:cNvSpPr>
              <p:nvPr/>
            </p:nvSpPr>
            <p:spPr bwMode="auto">
              <a:xfrm>
                <a:off x="6123010" y="3326397"/>
                <a:ext cx="95939" cy="25317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1" name="Oval 233"/>
              <p:cNvSpPr>
                <a:spLocks noChangeArrowheads="1"/>
              </p:cNvSpPr>
              <p:nvPr/>
            </p:nvSpPr>
            <p:spPr bwMode="auto">
              <a:xfrm>
                <a:off x="6201627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2" name="Freeform 234"/>
              <p:cNvSpPr>
                <a:spLocks noEditPoints="1"/>
              </p:cNvSpPr>
              <p:nvPr/>
            </p:nvSpPr>
            <p:spPr bwMode="auto">
              <a:xfrm>
                <a:off x="6061716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8 w 100"/>
                  <a:gd name="T13" fmla="*/ 25 h 100"/>
                  <a:gd name="T14" fmla="*/ 51 w 100"/>
                  <a:gd name="T15" fmla="*/ 27 h 100"/>
                  <a:gd name="T16" fmla="*/ 50 w 100"/>
                  <a:gd name="T17" fmla="*/ 27 h 100"/>
                  <a:gd name="T18" fmla="*/ 49 w 100"/>
                  <a:gd name="T19" fmla="*/ 27 h 100"/>
                  <a:gd name="T20" fmla="*/ 12 w 100"/>
                  <a:gd name="T21" fmla="*/ 25 h 100"/>
                  <a:gd name="T22" fmla="*/ 50 w 100"/>
                  <a:gd name="T23" fmla="*/ 4 h 100"/>
                  <a:gd name="T24" fmla="*/ 84 w 100"/>
                  <a:gd name="T25" fmla="*/ 36 h 100"/>
                  <a:gd name="T26" fmla="*/ 83 w 100"/>
                  <a:gd name="T27" fmla="*/ 40 h 100"/>
                  <a:gd name="T28" fmla="*/ 78 w 100"/>
                  <a:gd name="T29" fmla="*/ 43 h 100"/>
                  <a:gd name="T30" fmla="*/ 71 w 100"/>
                  <a:gd name="T31" fmla="*/ 44 h 100"/>
                  <a:gd name="T32" fmla="*/ 61 w 100"/>
                  <a:gd name="T33" fmla="*/ 42 h 100"/>
                  <a:gd name="T34" fmla="*/ 57 w 100"/>
                  <a:gd name="T35" fmla="*/ 37 h 100"/>
                  <a:gd name="T36" fmla="*/ 59 w 100"/>
                  <a:gd name="T37" fmla="*/ 30 h 100"/>
                  <a:gd name="T38" fmla="*/ 70 w 100"/>
                  <a:gd name="T39" fmla="*/ 28 h 100"/>
                  <a:gd name="T40" fmla="*/ 82 w 100"/>
                  <a:gd name="T41" fmla="*/ 29 h 100"/>
                  <a:gd name="T42" fmla="*/ 84 w 100"/>
                  <a:gd name="T43" fmla="*/ 36 h 100"/>
                  <a:gd name="T44" fmla="*/ 43 w 100"/>
                  <a:gd name="T45" fmla="*/ 37 h 100"/>
                  <a:gd name="T46" fmla="*/ 39 w 100"/>
                  <a:gd name="T47" fmla="*/ 42 h 100"/>
                  <a:gd name="T48" fmla="*/ 29 w 100"/>
                  <a:gd name="T49" fmla="*/ 44 h 100"/>
                  <a:gd name="T50" fmla="*/ 22 w 100"/>
                  <a:gd name="T51" fmla="*/ 43 h 100"/>
                  <a:gd name="T52" fmla="*/ 17 w 100"/>
                  <a:gd name="T53" fmla="*/ 40 h 100"/>
                  <a:gd name="T54" fmla="*/ 16 w 100"/>
                  <a:gd name="T55" fmla="*/ 36 h 100"/>
                  <a:gd name="T56" fmla="*/ 18 w 100"/>
                  <a:gd name="T57" fmla="*/ 29 h 100"/>
                  <a:gd name="T58" fmla="*/ 30 w 100"/>
                  <a:gd name="T59" fmla="*/ 28 h 100"/>
                  <a:gd name="T60" fmla="*/ 41 w 100"/>
                  <a:gd name="T61" fmla="*/ 30 h 100"/>
                  <a:gd name="T62" fmla="*/ 43 w 100"/>
                  <a:gd name="T63" fmla="*/ 37 h 100"/>
                  <a:gd name="T64" fmla="*/ 50 w 100"/>
                  <a:gd name="T65" fmla="*/ 96 h 100"/>
                  <a:gd name="T66" fmla="*/ 4 w 100"/>
                  <a:gd name="T67" fmla="*/ 50 h 100"/>
                  <a:gd name="T68" fmla="*/ 9 w 100"/>
                  <a:gd name="T69" fmla="*/ 30 h 100"/>
                  <a:gd name="T70" fmla="*/ 9 w 100"/>
                  <a:gd name="T71" fmla="*/ 30 h 100"/>
                  <a:gd name="T72" fmla="*/ 11 w 100"/>
                  <a:gd name="T73" fmla="*/ 32 h 100"/>
                  <a:gd name="T74" fmla="*/ 14 w 100"/>
                  <a:gd name="T75" fmla="*/ 40 h 100"/>
                  <a:gd name="T76" fmla="*/ 19 w 100"/>
                  <a:gd name="T77" fmla="*/ 47 h 100"/>
                  <a:gd name="T78" fmla="*/ 29 w 100"/>
                  <a:gd name="T79" fmla="*/ 48 h 100"/>
                  <a:gd name="T80" fmla="*/ 41 w 100"/>
                  <a:gd name="T81" fmla="*/ 46 h 100"/>
                  <a:gd name="T82" fmla="*/ 46 w 100"/>
                  <a:gd name="T83" fmla="*/ 40 h 100"/>
                  <a:gd name="T84" fmla="*/ 49 w 100"/>
                  <a:gd name="T85" fmla="*/ 33 h 100"/>
                  <a:gd name="T86" fmla="*/ 50 w 100"/>
                  <a:gd name="T87" fmla="*/ 32 h 100"/>
                  <a:gd name="T88" fmla="*/ 51 w 100"/>
                  <a:gd name="T89" fmla="*/ 33 h 100"/>
                  <a:gd name="T90" fmla="*/ 54 w 100"/>
                  <a:gd name="T91" fmla="*/ 40 h 100"/>
                  <a:gd name="T92" fmla="*/ 59 w 100"/>
                  <a:gd name="T93" fmla="*/ 46 h 100"/>
                  <a:gd name="T94" fmla="*/ 71 w 100"/>
                  <a:gd name="T95" fmla="*/ 48 h 100"/>
                  <a:gd name="T96" fmla="*/ 81 w 100"/>
                  <a:gd name="T97" fmla="*/ 47 h 100"/>
                  <a:gd name="T98" fmla="*/ 86 w 100"/>
                  <a:gd name="T99" fmla="*/ 40 h 100"/>
                  <a:gd name="T100" fmla="*/ 89 w 100"/>
                  <a:gd name="T101" fmla="*/ 32 h 100"/>
                  <a:gd name="T102" fmla="*/ 91 w 100"/>
                  <a:gd name="T103" fmla="*/ 30 h 100"/>
                  <a:gd name="T104" fmla="*/ 91 w 100"/>
                  <a:gd name="T105" fmla="*/ 30 h 100"/>
                  <a:gd name="T106" fmla="*/ 96 w 100"/>
                  <a:gd name="T107" fmla="*/ 50 h 100"/>
                  <a:gd name="T108" fmla="*/ 50 w 100"/>
                  <a:gd name="T10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8" y="25"/>
                    </a:cubicBezTo>
                    <a:cubicBezTo>
                      <a:pt x="79" y="24"/>
                      <a:pt x="63" y="24"/>
                      <a:pt x="51" y="27"/>
                    </a:cubicBezTo>
                    <a:cubicBezTo>
                      <a:pt x="51" y="27"/>
                      <a:pt x="50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37" y="24"/>
                      <a:pt x="21" y="24"/>
                      <a:pt x="12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84" y="36"/>
                    </a:moveTo>
                    <a:cubicBezTo>
                      <a:pt x="84" y="37"/>
                      <a:pt x="83" y="39"/>
                      <a:pt x="83" y="40"/>
                    </a:cubicBezTo>
                    <a:cubicBezTo>
                      <a:pt x="81" y="43"/>
                      <a:pt x="80" y="43"/>
                      <a:pt x="78" y="43"/>
                    </a:cubicBezTo>
                    <a:cubicBezTo>
                      <a:pt x="76" y="44"/>
                      <a:pt x="74" y="44"/>
                      <a:pt x="71" y="44"/>
                    </a:cubicBezTo>
                    <a:cubicBezTo>
                      <a:pt x="66" y="44"/>
                      <a:pt x="63" y="43"/>
                      <a:pt x="61" y="42"/>
                    </a:cubicBezTo>
                    <a:cubicBezTo>
                      <a:pt x="59" y="41"/>
                      <a:pt x="58" y="38"/>
                      <a:pt x="57" y="37"/>
                    </a:cubicBezTo>
                    <a:cubicBezTo>
                      <a:pt x="57" y="36"/>
                      <a:pt x="54" y="31"/>
                      <a:pt x="59" y="30"/>
                    </a:cubicBezTo>
                    <a:cubicBezTo>
                      <a:pt x="63" y="28"/>
                      <a:pt x="68" y="28"/>
                      <a:pt x="70" y="28"/>
                    </a:cubicBezTo>
                    <a:cubicBezTo>
                      <a:pt x="73" y="28"/>
                      <a:pt x="80" y="28"/>
                      <a:pt x="82" y="29"/>
                    </a:cubicBezTo>
                    <a:cubicBezTo>
                      <a:pt x="85" y="31"/>
                      <a:pt x="84" y="35"/>
                      <a:pt x="84" y="36"/>
                    </a:cubicBezTo>
                    <a:close/>
                    <a:moveTo>
                      <a:pt x="43" y="37"/>
                    </a:moveTo>
                    <a:cubicBezTo>
                      <a:pt x="42" y="38"/>
                      <a:pt x="41" y="41"/>
                      <a:pt x="39" y="42"/>
                    </a:cubicBezTo>
                    <a:cubicBezTo>
                      <a:pt x="37" y="43"/>
                      <a:pt x="34" y="44"/>
                      <a:pt x="29" y="44"/>
                    </a:cubicBezTo>
                    <a:cubicBezTo>
                      <a:pt x="26" y="44"/>
                      <a:pt x="24" y="44"/>
                      <a:pt x="22" y="43"/>
                    </a:cubicBezTo>
                    <a:cubicBezTo>
                      <a:pt x="20" y="43"/>
                      <a:pt x="19" y="43"/>
                      <a:pt x="17" y="40"/>
                    </a:cubicBezTo>
                    <a:cubicBezTo>
                      <a:pt x="17" y="39"/>
                      <a:pt x="16" y="37"/>
                      <a:pt x="16" y="36"/>
                    </a:cubicBezTo>
                    <a:cubicBezTo>
                      <a:pt x="16" y="35"/>
                      <a:pt x="15" y="31"/>
                      <a:pt x="18" y="29"/>
                    </a:cubicBezTo>
                    <a:cubicBezTo>
                      <a:pt x="20" y="28"/>
                      <a:pt x="27" y="28"/>
                      <a:pt x="30" y="28"/>
                    </a:cubicBezTo>
                    <a:cubicBezTo>
                      <a:pt x="32" y="28"/>
                      <a:pt x="37" y="28"/>
                      <a:pt x="41" y="30"/>
                    </a:cubicBezTo>
                    <a:cubicBezTo>
                      <a:pt x="46" y="31"/>
                      <a:pt x="43" y="36"/>
                      <a:pt x="43" y="37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3"/>
                      <a:pt x="6" y="36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2" y="34"/>
                      <a:pt x="14" y="40"/>
                    </a:cubicBezTo>
                    <a:cubicBezTo>
                      <a:pt x="15" y="46"/>
                      <a:pt x="19" y="47"/>
                      <a:pt x="19" y="47"/>
                    </a:cubicBezTo>
                    <a:cubicBezTo>
                      <a:pt x="19" y="47"/>
                      <a:pt x="24" y="48"/>
                      <a:pt x="29" y="48"/>
                    </a:cubicBezTo>
                    <a:cubicBezTo>
                      <a:pt x="34" y="48"/>
                      <a:pt x="37" y="48"/>
                      <a:pt x="41" y="46"/>
                    </a:cubicBezTo>
                    <a:cubicBezTo>
                      <a:pt x="44" y="45"/>
                      <a:pt x="46" y="40"/>
                      <a:pt x="46" y="40"/>
                    </a:cubicBezTo>
                    <a:cubicBezTo>
                      <a:pt x="46" y="40"/>
                      <a:pt x="48" y="36"/>
                      <a:pt x="49" y="33"/>
                    </a:cubicBezTo>
                    <a:cubicBezTo>
                      <a:pt x="49" y="32"/>
                      <a:pt x="49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2" y="36"/>
                      <a:pt x="54" y="40"/>
                      <a:pt x="54" y="40"/>
                    </a:cubicBezTo>
                    <a:cubicBezTo>
                      <a:pt x="54" y="40"/>
                      <a:pt x="56" y="45"/>
                      <a:pt x="59" y="46"/>
                    </a:cubicBezTo>
                    <a:cubicBezTo>
                      <a:pt x="63" y="48"/>
                      <a:pt x="66" y="48"/>
                      <a:pt x="71" y="48"/>
                    </a:cubicBezTo>
                    <a:cubicBezTo>
                      <a:pt x="76" y="48"/>
                      <a:pt x="81" y="47"/>
                      <a:pt x="81" y="47"/>
                    </a:cubicBezTo>
                    <a:cubicBezTo>
                      <a:pt x="81" y="47"/>
                      <a:pt x="85" y="46"/>
                      <a:pt x="86" y="40"/>
                    </a:cubicBezTo>
                    <a:cubicBezTo>
                      <a:pt x="88" y="34"/>
                      <a:pt x="89" y="32"/>
                      <a:pt x="89" y="32"/>
                    </a:cubicBezTo>
                    <a:cubicBezTo>
                      <a:pt x="89" y="32"/>
                      <a:pt x="89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4" y="36"/>
                      <a:pt x="96" y="43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3" name="Oval 235"/>
              <p:cNvSpPr>
                <a:spLocks noChangeArrowheads="1"/>
              </p:cNvSpPr>
              <p:nvPr/>
            </p:nvSpPr>
            <p:spPr bwMode="auto">
              <a:xfrm>
                <a:off x="6123010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201627" y="2789676"/>
              <a:ext cx="611609" cy="615337"/>
              <a:chOff x="6594709" y="3185154"/>
              <a:chExt cx="218527" cy="219859"/>
            </a:xfrm>
            <a:grpFill/>
          </p:grpSpPr>
          <p:sp>
            <p:nvSpPr>
              <p:cNvPr id="238" name="Freeform 236"/>
              <p:cNvSpPr>
                <a:spLocks/>
              </p:cNvSpPr>
              <p:nvPr/>
            </p:nvSpPr>
            <p:spPr bwMode="auto">
              <a:xfrm>
                <a:off x="6656003" y="3326397"/>
                <a:ext cx="95939" cy="25317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9" name="Freeform 237"/>
              <p:cNvSpPr>
                <a:spLocks noEditPoints="1"/>
              </p:cNvSpPr>
              <p:nvPr/>
            </p:nvSpPr>
            <p:spPr bwMode="auto">
              <a:xfrm>
                <a:off x="6594709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8 w 100"/>
                  <a:gd name="T13" fmla="*/ 25 h 100"/>
                  <a:gd name="T14" fmla="*/ 51 w 100"/>
                  <a:gd name="T15" fmla="*/ 27 h 100"/>
                  <a:gd name="T16" fmla="*/ 50 w 100"/>
                  <a:gd name="T17" fmla="*/ 27 h 100"/>
                  <a:gd name="T18" fmla="*/ 49 w 100"/>
                  <a:gd name="T19" fmla="*/ 27 h 100"/>
                  <a:gd name="T20" fmla="*/ 12 w 100"/>
                  <a:gd name="T21" fmla="*/ 25 h 100"/>
                  <a:gd name="T22" fmla="*/ 50 w 100"/>
                  <a:gd name="T23" fmla="*/ 4 h 100"/>
                  <a:gd name="T24" fmla="*/ 50 w 100"/>
                  <a:gd name="T25" fmla="*/ 96 h 100"/>
                  <a:gd name="T26" fmla="*/ 4 w 100"/>
                  <a:gd name="T27" fmla="*/ 50 h 100"/>
                  <a:gd name="T28" fmla="*/ 9 w 100"/>
                  <a:gd name="T29" fmla="*/ 30 h 100"/>
                  <a:gd name="T30" fmla="*/ 9 w 100"/>
                  <a:gd name="T31" fmla="*/ 30 h 100"/>
                  <a:gd name="T32" fmla="*/ 11 w 100"/>
                  <a:gd name="T33" fmla="*/ 32 h 100"/>
                  <a:gd name="T34" fmla="*/ 14 w 100"/>
                  <a:gd name="T35" fmla="*/ 40 h 100"/>
                  <a:gd name="T36" fmla="*/ 19 w 100"/>
                  <a:gd name="T37" fmla="*/ 47 h 100"/>
                  <a:gd name="T38" fmla="*/ 29 w 100"/>
                  <a:gd name="T39" fmla="*/ 48 h 100"/>
                  <a:gd name="T40" fmla="*/ 41 w 100"/>
                  <a:gd name="T41" fmla="*/ 46 h 100"/>
                  <a:gd name="T42" fmla="*/ 46 w 100"/>
                  <a:gd name="T43" fmla="*/ 40 h 100"/>
                  <a:gd name="T44" fmla="*/ 49 w 100"/>
                  <a:gd name="T45" fmla="*/ 33 h 100"/>
                  <a:gd name="T46" fmla="*/ 50 w 100"/>
                  <a:gd name="T47" fmla="*/ 32 h 100"/>
                  <a:gd name="T48" fmla="*/ 51 w 100"/>
                  <a:gd name="T49" fmla="*/ 33 h 100"/>
                  <a:gd name="T50" fmla="*/ 54 w 100"/>
                  <a:gd name="T51" fmla="*/ 40 h 100"/>
                  <a:gd name="T52" fmla="*/ 59 w 100"/>
                  <a:gd name="T53" fmla="*/ 46 h 100"/>
                  <a:gd name="T54" fmla="*/ 71 w 100"/>
                  <a:gd name="T55" fmla="*/ 48 h 100"/>
                  <a:gd name="T56" fmla="*/ 81 w 100"/>
                  <a:gd name="T57" fmla="*/ 47 h 100"/>
                  <a:gd name="T58" fmla="*/ 86 w 100"/>
                  <a:gd name="T59" fmla="*/ 40 h 100"/>
                  <a:gd name="T60" fmla="*/ 89 w 100"/>
                  <a:gd name="T61" fmla="*/ 32 h 100"/>
                  <a:gd name="T62" fmla="*/ 91 w 100"/>
                  <a:gd name="T63" fmla="*/ 30 h 100"/>
                  <a:gd name="T64" fmla="*/ 91 w 100"/>
                  <a:gd name="T65" fmla="*/ 30 h 100"/>
                  <a:gd name="T66" fmla="*/ 96 w 100"/>
                  <a:gd name="T67" fmla="*/ 50 h 100"/>
                  <a:gd name="T68" fmla="*/ 50 w 100"/>
                  <a:gd name="T6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8" y="25"/>
                    </a:cubicBezTo>
                    <a:cubicBezTo>
                      <a:pt x="79" y="24"/>
                      <a:pt x="63" y="24"/>
                      <a:pt x="51" y="27"/>
                    </a:cubicBezTo>
                    <a:cubicBezTo>
                      <a:pt x="51" y="27"/>
                      <a:pt x="50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37" y="24"/>
                      <a:pt x="21" y="24"/>
                      <a:pt x="12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3"/>
                      <a:pt x="6" y="36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2" y="34"/>
                      <a:pt x="14" y="40"/>
                    </a:cubicBezTo>
                    <a:cubicBezTo>
                      <a:pt x="15" y="46"/>
                      <a:pt x="19" y="47"/>
                      <a:pt x="19" y="47"/>
                    </a:cubicBezTo>
                    <a:cubicBezTo>
                      <a:pt x="19" y="47"/>
                      <a:pt x="24" y="48"/>
                      <a:pt x="29" y="48"/>
                    </a:cubicBezTo>
                    <a:cubicBezTo>
                      <a:pt x="34" y="48"/>
                      <a:pt x="38" y="48"/>
                      <a:pt x="41" y="46"/>
                    </a:cubicBezTo>
                    <a:cubicBezTo>
                      <a:pt x="44" y="45"/>
                      <a:pt x="46" y="40"/>
                      <a:pt x="46" y="40"/>
                    </a:cubicBezTo>
                    <a:cubicBezTo>
                      <a:pt x="46" y="40"/>
                      <a:pt x="48" y="36"/>
                      <a:pt x="49" y="33"/>
                    </a:cubicBezTo>
                    <a:cubicBezTo>
                      <a:pt x="49" y="32"/>
                      <a:pt x="49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2" y="36"/>
                      <a:pt x="54" y="40"/>
                      <a:pt x="54" y="40"/>
                    </a:cubicBezTo>
                    <a:cubicBezTo>
                      <a:pt x="54" y="40"/>
                      <a:pt x="56" y="45"/>
                      <a:pt x="59" y="46"/>
                    </a:cubicBezTo>
                    <a:cubicBezTo>
                      <a:pt x="63" y="48"/>
                      <a:pt x="66" y="48"/>
                      <a:pt x="71" y="48"/>
                    </a:cubicBezTo>
                    <a:cubicBezTo>
                      <a:pt x="76" y="48"/>
                      <a:pt x="81" y="47"/>
                      <a:pt x="81" y="47"/>
                    </a:cubicBezTo>
                    <a:cubicBezTo>
                      <a:pt x="81" y="47"/>
                      <a:pt x="85" y="46"/>
                      <a:pt x="86" y="40"/>
                    </a:cubicBezTo>
                    <a:cubicBezTo>
                      <a:pt x="88" y="34"/>
                      <a:pt x="89" y="32"/>
                      <a:pt x="89" y="32"/>
                    </a:cubicBezTo>
                    <a:cubicBezTo>
                      <a:pt x="89" y="32"/>
                      <a:pt x="89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4" y="36"/>
                      <a:pt x="96" y="43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835733" y="5037400"/>
              <a:ext cx="218527" cy="219859"/>
              <a:chOff x="7127702" y="3185154"/>
              <a:chExt cx="218527" cy="219859"/>
            </a:xfrm>
            <a:grpFill/>
          </p:grpSpPr>
          <p:sp>
            <p:nvSpPr>
              <p:cNvPr id="236" name="Freeform 238"/>
              <p:cNvSpPr>
                <a:spLocks/>
              </p:cNvSpPr>
              <p:nvPr/>
            </p:nvSpPr>
            <p:spPr bwMode="auto">
              <a:xfrm>
                <a:off x="7198324" y="3326397"/>
                <a:ext cx="78617" cy="25317"/>
              </a:xfrm>
              <a:custGeom>
                <a:avLst/>
                <a:gdLst>
                  <a:gd name="T0" fmla="*/ 32 w 36"/>
                  <a:gd name="T1" fmla="*/ 2 h 12"/>
                  <a:gd name="T2" fmla="*/ 26 w 36"/>
                  <a:gd name="T3" fmla="*/ 8 h 12"/>
                  <a:gd name="T4" fmla="*/ 14 w 36"/>
                  <a:gd name="T5" fmla="*/ 8 h 12"/>
                  <a:gd name="T6" fmla="*/ 0 w 36"/>
                  <a:gd name="T7" fmla="*/ 8 h 12"/>
                  <a:gd name="T8" fmla="*/ 0 w 36"/>
                  <a:gd name="T9" fmla="*/ 12 h 12"/>
                  <a:gd name="T10" fmla="*/ 14 w 36"/>
                  <a:gd name="T11" fmla="*/ 12 h 12"/>
                  <a:gd name="T12" fmla="*/ 28 w 36"/>
                  <a:gd name="T13" fmla="*/ 12 h 12"/>
                  <a:gd name="T14" fmla="*/ 36 w 36"/>
                  <a:gd name="T15" fmla="*/ 4 h 12"/>
                  <a:gd name="T16" fmla="*/ 36 w 36"/>
                  <a:gd name="T17" fmla="*/ 0 h 12"/>
                  <a:gd name="T18" fmla="*/ 32 w 36"/>
                  <a:gd name="T19" fmla="*/ 0 h 12"/>
                  <a:gd name="T20" fmla="*/ 32 w 36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2">
                    <a:moveTo>
                      <a:pt x="32" y="2"/>
                    </a:moveTo>
                    <a:cubicBezTo>
                      <a:pt x="32" y="5"/>
                      <a:pt x="29" y="8"/>
                      <a:pt x="26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2" y="12"/>
                      <a:pt x="36" y="8"/>
                      <a:pt x="36" y="4"/>
                    </a:cubicBezTo>
                    <a:cubicBezTo>
                      <a:pt x="36" y="2"/>
                      <a:pt x="36" y="0"/>
                      <a:pt x="36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7" name="Freeform 239"/>
              <p:cNvSpPr>
                <a:spLocks noEditPoints="1"/>
              </p:cNvSpPr>
              <p:nvPr/>
            </p:nvSpPr>
            <p:spPr bwMode="auto">
              <a:xfrm>
                <a:off x="7127702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8 w 100"/>
                  <a:gd name="T13" fmla="*/ 25 h 100"/>
                  <a:gd name="T14" fmla="*/ 51 w 100"/>
                  <a:gd name="T15" fmla="*/ 27 h 100"/>
                  <a:gd name="T16" fmla="*/ 50 w 100"/>
                  <a:gd name="T17" fmla="*/ 27 h 100"/>
                  <a:gd name="T18" fmla="*/ 49 w 100"/>
                  <a:gd name="T19" fmla="*/ 27 h 100"/>
                  <a:gd name="T20" fmla="*/ 12 w 100"/>
                  <a:gd name="T21" fmla="*/ 25 h 100"/>
                  <a:gd name="T22" fmla="*/ 50 w 100"/>
                  <a:gd name="T23" fmla="*/ 4 h 100"/>
                  <a:gd name="T24" fmla="*/ 50 w 100"/>
                  <a:gd name="T25" fmla="*/ 96 h 100"/>
                  <a:gd name="T26" fmla="*/ 4 w 100"/>
                  <a:gd name="T27" fmla="*/ 50 h 100"/>
                  <a:gd name="T28" fmla="*/ 9 w 100"/>
                  <a:gd name="T29" fmla="*/ 30 h 100"/>
                  <a:gd name="T30" fmla="*/ 9 w 100"/>
                  <a:gd name="T31" fmla="*/ 30 h 100"/>
                  <a:gd name="T32" fmla="*/ 11 w 100"/>
                  <a:gd name="T33" fmla="*/ 32 h 100"/>
                  <a:gd name="T34" fmla="*/ 14 w 100"/>
                  <a:gd name="T35" fmla="*/ 40 h 100"/>
                  <a:gd name="T36" fmla="*/ 19 w 100"/>
                  <a:gd name="T37" fmla="*/ 47 h 100"/>
                  <a:gd name="T38" fmla="*/ 29 w 100"/>
                  <a:gd name="T39" fmla="*/ 48 h 100"/>
                  <a:gd name="T40" fmla="*/ 41 w 100"/>
                  <a:gd name="T41" fmla="*/ 46 h 100"/>
                  <a:gd name="T42" fmla="*/ 46 w 100"/>
                  <a:gd name="T43" fmla="*/ 40 h 100"/>
                  <a:gd name="T44" fmla="*/ 49 w 100"/>
                  <a:gd name="T45" fmla="*/ 33 h 100"/>
                  <a:gd name="T46" fmla="*/ 50 w 100"/>
                  <a:gd name="T47" fmla="*/ 32 h 100"/>
                  <a:gd name="T48" fmla="*/ 51 w 100"/>
                  <a:gd name="T49" fmla="*/ 33 h 100"/>
                  <a:gd name="T50" fmla="*/ 54 w 100"/>
                  <a:gd name="T51" fmla="*/ 40 h 100"/>
                  <a:gd name="T52" fmla="*/ 59 w 100"/>
                  <a:gd name="T53" fmla="*/ 46 h 100"/>
                  <a:gd name="T54" fmla="*/ 71 w 100"/>
                  <a:gd name="T55" fmla="*/ 48 h 100"/>
                  <a:gd name="T56" fmla="*/ 81 w 100"/>
                  <a:gd name="T57" fmla="*/ 47 h 100"/>
                  <a:gd name="T58" fmla="*/ 86 w 100"/>
                  <a:gd name="T59" fmla="*/ 40 h 100"/>
                  <a:gd name="T60" fmla="*/ 89 w 100"/>
                  <a:gd name="T61" fmla="*/ 32 h 100"/>
                  <a:gd name="T62" fmla="*/ 91 w 100"/>
                  <a:gd name="T63" fmla="*/ 30 h 100"/>
                  <a:gd name="T64" fmla="*/ 91 w 100"/>
                  <a:gd name="T65" fmla="*/ 30 h 100"/>
                  <a:gd name="T66" fmla="*/ 96 w 100"/>
                  <a:gd name="T67" fmla="*/ 50 h 100"/>
                  <a:gd name="T68" fmla="*/ 50 w 100"/>
                  <a:gd name="T6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8" y="25"/>
                    </a:cubicBezTo>
                    <a:cubicBezTo>
                      <a:pt x="79" y="24"/>
                      <a:pt x="63" y="24"/>
                      <a:pt x="51" y="27"/>
                    </a:cubicBezTo>
                    <a:cubicBezTo>
                      <a:pt x="51" y="27"/>
                      <a:pt x="50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37" y="24"/>
                      <a:pt x="21" y="24"/>
                      <a:pt x="12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3"/>
                      <a:pt x="6" y="36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2" y="34"/>
                      <a:pt x="14" y="40"/>
                    </a:cubicBezTo>
                    <a:cubicBezTo>
                      <a:pt x="15" y="46"/>
                      <a:pt x="19" y="47"/>
                      <a:pt x="19" y="47"/>
                    </a:cubicBezTo>
                    <a:cubicBezTo>
                      <a:pt x="19" y="47"/>
                      <a:pt x="24" y="48"/>
                      <a:pt x="29" y="48"/>
                    </a:cubicBezTo>
                    <a:cubicBezTo>
                      <a:pt x="34" y="48"/>
                      <a:pt x="38" y="48"/>
                      <a:pt x="41" y="46"/>
                    </a:cubicBezTo>
                    <a:cubicBezTo>
                      <a:pt x="44" y="45"/>
                      <a:pt x="46" y="40"/>
                      <a:pt x="46" y="40"/>
                    </a:cubicBezTo>
                    <a:cubicBezTo>
                      <a:pt x="46" y="40"/>
                      <a:pt x="48" y="36"/>
                      <a:pt x="49" y="33"/>
                    </a:cubicBezTo>
                    <a:cubicBezTo>
                      <a:pt x="49" y="32"/>
                      <a:pt x="49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2" y="36"/>
                      <a:pt x="54" y="40"/>
                      <a:pt x="54" y="40"/>
                    </a:cubicBezTo>
                    <a:cubicBezTo>
                      <a:pt x="54" y="40"/>
                      <a:pt x="56" y="45"/>
                      <a:pt x="59" y="46"/>
                    </a:cubicBezTo>
                    <a:cubicBezTo>
                      <a:pt x="63" y="48"/>
                      <a:pt x="66" y="48"/>
                      <a:pt x="71" y="48"/>
                    </a:cubicBezTo>
                    <a:cubicBezTo>
                      <a:pt x="76" y="48"/>
                      <a:pt x="81" y="47"/>
                      <a:pt x="81" y="47"/>
                    </a:cubicBezTo>
                    <a:cubicBezTo>
                      <a:pt x="81" y="47"/>
                      <a:pt x="85" y="46"/>
                      <a:pt x="86" y="40"/>
                    </a:cubicBezTo>
                    <a:cubicBezTo>
                      <a:pt x="88" y="34"/>
                      <a:pt x="89" y="32"/>
                      <a:pt x="89" y="32"/>
                    </a:cubicBezTo>
                    <a:cubicBezTo>
                      <a:pt x="89" y="32"/>
                      <a:pt x="89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4" y="36"/>
                      <a:pt x="96" y="43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4977992" y="773677"/>
              <a:ext cx="254000" cy="271463"/>
            </a:xfrm>
            <a:custGeom>
              <a:avLst/>
              <a:gdLst>
                <a:gd name="T0" fmla="*/ 88 w 98"/>
                <a:gd name="T1" fmla="*/ 12 h 104"/>
                <a:gd name="T2" fmla="*/ 78 w 98"/>
                <a:gd name="T3" fmla="*/ 22 h 104"/>
                <a:gd name="T4" fmla="*/ 78 w 98"/>
                <a:gd name="T5" fmla="*/ 34 h 104"/>
                <a:gd name="T6" fmla="*/ 72 w 98"/>
                <a:gd name="T7" fmla="*/ 32 h 104"/>
                <a:gd name="T8" fmla="*/ 65 w 98"/>
                <a:gd name="T9" fmla="*/ 35 h 104"/>
                <a:gd name="T10" fmla="*/ 56 w 98"/>
                <a:gd name="T11" fmla="*/ 28 h 104"/>
                <a:gd name="T12" fmla="*/ 50 w 98"/>
                <a:gd name="T13" fmla="*/ 30 h 104"/>
                <a:gd name="T14" fmla="*/ 50 w 98"/>
                <a:gd name="T15" fmla="*/ 10 h 104"/>
                <a:gd name="T16" fmla="*/ 40 w 98"/>
                <a:gd name="T17" fmla="*/ 0 h 104"/>
                <a:gd name="T18" fmla="*/ 30 w 98"/>
                <a:gd name="T19" fmla="*/ 10 h 104"/>
                <a:gd name="T20" fmla="*/ 30 w 98"/>
                <a:gd name="T21" fmla="*/ 41 h 104"/>
                <a:gd name="T22" fmla="*/ 8 w 98"/>
                <a:gd name="T23" fmla="*/ 34 h 104"/>
                <a:gd name="T24" fmla="*/ 29 w 98"/>
                <a:gd name="T25" fmla="*/ 82 h 104"/>
                <a:gd name="T26" fmla="*/ 64 w 98"/>
                <a:gd name="T27" fmla="*/ 104 h 104"/>
                <a:gd name="T28" fmla="*/ 98 w 98"/>
                <a:gd name="T29" fmla="*/ 70 h 104"/>
                <a:gd name="T30" fmla="*/ 98 w 98"/>
                <a:gd name="T31" fmla="*/ 22 h 104"/>
                <a:gd name="T32" fmla="*/ 88 w 98"/>
                <a:gd name="T33" fmla="*/ 12 h 104"/>
                <a:gd name="T34" fmla="*/ 94 w 98"/>
                <a:gd name="T35" fmla="*/ 55 h 104"/>
                <a:gd name="T36" fmla="*/ 94 w 98"/>
                <a:gd name="T37" fmla="*/ 70 h 104"/>
                <a:gd name="T38" fmla="*/ 64 w 98"/>
                <a:gd name="T39" fmla="*/ 100 h 104"/>
                <a:gd name="T40" fmla="*/ 33 w 98"/>
                <a:gd name="T41" fmla="*/ 80 h 104"/>
                <a:gd name="T42" fmla="*/ 10 w 98"/>
                <a:gd name="T43" fmla="*/ 37 h 104"/>
                <a:gd name="T44" fmla="*/ 34 w 98"/>
                <a:gd name="T45" fmla="*/ 51 h 104"/>
                <a:gd name="T46" fmla="*/ 34 w 98"/>
                <a:gd name="T47" fmla="*/ 10 h 104"/>
                <a:gd name="T48" fmla="*/ 40 w 98"/>
                <a:gd name="T49" fmla="*/ 4 h 104"/>
                <a:gd name="T50" fmla="*/ 46 w 98"/>
                <a:gd name="T51" fmla="*/ 10 h 104"/>
                <a:gd name="T52" fmla="*/ 46 w 98"/>
                <a:gd name="T53" fmla="*/ 46 h 104"/>
                <a:gd name="T54" fmla="*/ 50 w 98"/>
                <a:gd name="T55" fmla="*/ 46 h 104"/>
                <a:gd name="T56" fmla="*/ 50 w 98"/>
                <a:gd name="T57" fmla="*/ 38 h 104"/>
                <a:gd name="T58" fmla="*/ 56 w 98"/>
                <a:gd name="T59" fmla="*/ 32 h 104"/>
                <a:gd name="T60" fmla="*/ 62 w 98"/>
                <a:gd name="T61" fmla="*/ 38 h 104"/>
                <a:gd name="T62" fmla="*/ 62 w 98"/>
                <a:gd name="T63" fmla="*/ 42 h 104"/>
                <a:gd name="T64" fmla="*/ 66 w 98"/>
                <a:gd name="T65" fmla="*/ 42 h 104"/>
                <a:gd name="T66" fmla="*/ 66 w 98"/>
                <a:gd name="T67" fmla="*/ 42 h 104"/>
                <a:gd name="T68" fmla="*/ 72 w 98"/>
                <a:gd name="T69" fmla="*/ 36 h 104"/>
                <a:gd name="T70" fmla="*/ 78 w 98"/>
                <a:gd name="T71" fmla="*/ 42 h 104"/>
                <a:gd name="T72" fmla="*/ 78 w 98"/>
                <a:gd name="T73" fmla="*/ 46 h 104"/>
                <a:gd name="T74" fmla="*/ 82 w 98"/>
                <a:gd name="T75" fmla="*/ 46 h 104"/>
                <a:gd name="T76" fmla="*/ 82 w 98"/>
                <a:gd name="T77" fmla="*/ 22 h 104"/>
                <a:gd name="T78" fmla="*/ 88 w 98"/>
                <a:gd name="T79" fmla="*/ 16 h 104"/>
                <a:gd name="T80" fmla="*/ 94 w 98"/>
                <a:gd name="T81" fmla="*/ 22 h 104"/>
                <a:gd name="T82" fmla="*/ 94 w 98"/>
                <a:gd name="T83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8" h="104">
                  <a:moveTo>
                    <a:pt x="88" y="12"/>
                  </a:moveTo>
                  <a:cubicBezTo>
                    <a:pt x="82" y="12"/>
                    <a:pt x="78" y="16"/>
                    <a:pt x="78" y="2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4" y="33"/>
                    <a:pt x="74" y="32"/>
                    <a:pt x="72" y="32"/>
                  </a:cubicBezTo>
                  <a:cubicBezTo>
                    <a:pt x="69" y="32"/>
                    <a:pt x="67" y="33"/>
                    <a:pt x="65" y="35"/>
                  </a:cubicBezTo>
                  <a:cubicBezTo>
                    <a:pt x="64" y="31"/>
                    <a:pt x="60" y="28"/>
                    <a:pt x="56" y="28"/>
                  </a:cubicBezTo>
                  <a:cubicBezTo>
                    <a:pt x="54" y="28"/>
                    <a:pt x="50" y="29"/>
                    <a:pt x="50" y="3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34" y="0"/>
                    <a:pt x="30" y="4"/>
                    <a:pt x="30" y="1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2" y="34"/>
                    <a:pt x="13" y="29"/>
                    <a:pt x="8" y="34"/>
                  </a:cubicBezTo>
                  <a:cubicBezTo>
                    <a:pt x="0" y="42"/>
                    <a:pt x="16" y="58"/>
                    <a:pt x="29" y="82"/>
                  </a:cubicBezTo>
                  <a:cubicBezTo>
                    <a:pt x="38" y="98"/>
                    <a:pt x="52" y="104"/>
                    <a:pt x="64" y="104"/>
                  </a:cubicBezTo>
                  <a:cubicBezTo>
                    <a:pt x="83" y="104"/>
                    <a:pt x="98" y="89"/>
                    <a:pt x="98" y="70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8" y="16"/>
                    <a:pt x="94" y="12"/>
                    <a:pt x="88" y="12"/>
                  </a:cubicBezTo>
                  <a:close/>
                  <a:moveTo>
                    <a:pt x="94" y="55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94" y="87"/>
                    <a:pt x="81" y="100"/>
                    <a:pt x="64" y="100"/>
                  </a:cubicBezTo>
                  <a:cubicBezTo>
                    <a:pt x="49" y="100"/>
                    <a:pt x="40" y="92"/>
                    <a:pt x="33" y="80"/>
                  </a:cubicBezTo>
                  <a:cubicBezTo>
                    <a:pt x="17" y="54"/>
                    <a:pt x="6" y="42"/>
                    <a:pt x="10" y="37"/>
                  </a:cubicBezTo>
                  <a:cubicBezTo>
                    <a:pt x="15" y="33"/>
                    <a:pt x="26" y="42"/>
                    <a:pt x="34" y="51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7"/>
                    <a:pt x="37" y="4"/>
                    <a:pt x="40" y="4"/>
                  </a:cubicBezTo>
                  <a:cubicBezTo>
                    <a:pt x="43" y="4"/>
                    <a:pt x="46" y="7"/>
                    <a:pt x="46" y="1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5"/>
                    <a:pt x="53" y="32"/>
                    <a:pt x="56" y="32"/>
                  </a:cubicBezTo>
                  <a:cubicBezTo>
                    <a:pt x="59" y="32"/>
                    <a:pt x="62" y="35"/>
                    <a:pt x="62" y="38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39"/>
                    <a:pt x="69" y="36"/>
                    <a:pt x="72" y="36"/>
                  </a:cubicBezTo>
                  <a:cubicBezTo>
                    <a:pt x="75" y="36"/>
                    <a:pt x="78" y="39"/>
                    <a:pt x="78" y="42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2" y="19"/>
                    <a:pt x="85" y="16"/>
                    <a:pt x="88" y="16"/>
                  </a:cubicBezTo>
                  <a:cubicBezTo>
                    <a:pt x="91" y="16"/>
                    <a:pt x="94" y="19"/>
                    <a:pt x="94" y="22"/>
                  </a:cubicBezTo>
                  <a:lnTo>
                    <a:pt x="94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Freeform 7"/>
            <p:cNvSpPr>
              <a:spLocks noEditPoints="1"/>
            </p:cNvSpPr>
            <p:nvPr/>
          </p:nvSpPr>
          <p:spPr bwMode="auto">
            <a:xfrm>
              <a:off x="4881564" y="3550345"/>
              <a:ext cx="255588" cy="292100"/>
            </a:xfrm>
            <a:custGeom>
              <a:avLst/>
              <a:gdLst>
                <a:gd name="T0" fmla="*/ 88 w 98"/>
                <a:gd name="T1" fmla="*/ 20 h 112"/>
                <a:gd name="T2" fmla="*/ 82 w 98"/>
                <a:gd name="T3" fmla="*/ 22 h 112"/>
                <a:gd name="T4" fmla="*/ 82 w 98"/>
                <a:gd name="T5" fmla="*/ 18 h 112"/>
                <a:gd name="T6" fmla="*/ 72 w 98"/>
                <a:gd name="T7" fmla="*/ 8 h 112"/>
                <a:gd name="T8" fmla="*/ 67 w 98"/>
                <a:gd name="T9" fmla="*/ 10 h 112"/>
                <a:gd name="T10" fmla="*/ 57 w 98"/>
                <a:gd name="T11" fmla="*/ 0 h 112"/>
                <a:gd name="T12" fmla="*/ 47 w 98"/>
                <a:gd name="T13" fmla="*/ 10 h 112"/>
                <a:gd name="T14" fmla="*/ 40 w 98"/>
                <a:gd name="T15" fmla="*/ 8 h 112"/>
                <a:gd name="T16" fmla="*/ 30 w 98"/>
                <a:gd name="T17" fmla="*/ 18 h 112"/>
                <a:gd name="T18" fmla="*/ 30 w 98"/>
                <a:gd name="T19" fmla="*/ 49 h 112"/>
                <a:gd name="T20" fmla="*/ 8 w 98"/>
                <a:gd name="T21" fmla="*/ 42 h 112"/>
                <a:gd name="T22" fmla="*/ 30 w 98"/>
                <a:gd name="T23" fmla="*/ 90 h 112"/>
                <a:gd name="T24" fmla="*/ 64 w 98"/>
                <a:gd name="T25" fmla="*/ 112 h 112"/>
                <a:gd name="T26" fmla="*/ 98 w 98"/>
                <a:gd name="T27" fmla="*/ 78 h 112"/>
                <a:gd name="T28" fmla="*/ 98 w 98"/>
                <a:gd name="T29" fmla="*/ 30 h 112"/>
                <a:gd name="T30" fmla="*/ 88 w 98"/>
                <a:gd name="T31" fmla="*/ 20 h 112"/>
                <a:gd name="T32" fmla="*/ 94 w 98"/>
                <a:gd name="T33" fmla="*/ 63 h 112"/>
                <a:gd name="T34" fmla="*/ 94 w 98"/>
                <a:gd name="T35" fmla="*/ 78 h 112"/>
                <a:gd name="T36" fmla="*/ 64 w 98"/>
                <a:gd name="T37" fmla="*/ 108 h 112"/>
                <a:gd name="T38" fmla="*/ 34 w 98"/>
                <a:gd name="T39" fmla="*/ 88 h 112"/>
                <a:gd name="T40" fmla="*/ 11 w 98"/>
                <a:gd name="T41" fmla="*/ 45 h 112"/>
                <a:gd name="T42" fmla="*/ 34 w 98"/>
                <a:gd name="T43" fmla="*/ 59 h 112"/>
                <a:gd name="T44" fmla="*/ 34 w 98"/>
                <a:gd name="T45" fmla="*/ 18 h 112"/>
                <a:gd name="T46" fmla="*/ 40 w 98"/>
                <a:gd name="T47" fmla="*/ 12 h 112"/>
                <a:gd name="T48" fmla="*/ 46 w 98"/>
                <a:gd name="T49" fmla="*/ 18 h 112"/>
                <a:gd name="T50" fmla="*/ 46 w 98"/>
                <a:gd name="T51" fmla="*/ 54 h 112"/>
                <a:gd name="T52" fmla="*/ 50 w 98"/>
                <a:gd name="T53" fmla="*/ 54 h 112"/>
                <a:gd name="T54" fmla="*/ 50 w 98"/>
                <a:gd name="T55" fmla="*/ 10 h 112"/>
                <a:gd name="T56" fmla="*/ 56 w 98"/>
                <a:gd name="T57" fmla="*/ 4 h 112"/>
                <a:gd name="T58" fmla="*/ 62 w 98"/>
                <a:gd name="T59" fmla="*/ 10 h 112"/>
                <a:gd name="T60" fmla="*/ 62 w 98"/>
                <a:gd name="T61" fmla="*/ 50 h 112"/>
                <a:gd name="T62" fmla="*/ 66 w 98"/>
                <a:gd name="T63" fmla="*/ 50 h 112"/>
                <a:gd name="T64" fmla="*/ 66 w 98"/>
                <a:gd name="T65" fmla="*/ 18 h 112"/>
                <a:gd name="T66" fmla="*/ 72 w 98"/>
                <a:gd name="T67" fmla="*/ 12 h 112"/>
                <a:gd name="T68" fmla="*/ 78 w 98"/>
                <a:gd name="T69" fmla="*/ 18 h 112"/>
                <a:gd name="T70" fmla="*/ 78 w 98"/>
                <a:gd name="T71" fmla="*/ 54 h 112"/>
                <a:gd name="T72" fmla="*/ 82 w 98"/>
                <a:gd name="T73" fmla="*/ 54 h 112"/>
                <a:gd name="T74" fmla="*/ 82 w 98"/>
                <a:gd name="T75" fmla="*/ 30 h 112"/>
                <a:gd name="T76" fmla="*/ 88 w 98"/>
                <a:gd name="T77" fmla="*/ 24 h 112"/>
                <a:gd name="T78" fmla="*/ 94 w 98"/>
                <a:gd name="T79" fmla="*/ 30 h 112"/>
                <a:gd name="T80" fmla="*/ 94 w 98"/>
                <a:gd name="T81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112">
                  <a:moveTo>
                    <a:pt x="88" y="20"/>
                  </a:moveTo>
                  <a:cubicBezTo>
                    <a:pt x="86" y="20"/>
                    <a:pt x="86" y="21"/>
                    <a:pt x="82" y="22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2"/>
                    <a:pt x="78" y="8"/>
                    <a:pt x="72" y="8"/>
                  </a:cubicBezTo>
                  <a:cubicBezTo>
                    <a:pt x="70" y="8"/>
                    <a:pt x="68" y="9"/>
                    <a:pt x="67" y="10"/>
                  </a:cubicBezTo>
                  <a:cubicBezTo>
                    <a:pt x="67" y="4"/>
                    <a:pt x="62" y="0"/>
                    <a:pt x="57" y="0"/>
                  </a:cubicBezTo>
                  <a:cubicBezTo>
                    <a:pt x="51" y="0"/>
                    <a:pt x="47" y="4"/>
                    <a:pt x="47" y="10"/>
                  </a:cubicBezTo>
                  <a:cubicBezTo>
                    <a:pt x="45" y="9"/>
                    <a:pt x="43" y="8"/>
                    <a:pt x="40" y="8"/>
                  </a:cubicBezTo>
                  <a:cubicBezTo>
                    <a:pt x="35" y="8"/>
                    <a:pt x="30" y="12"/>
                    <a:pt x="30" y="1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4" y="37"/>
                    <a:pt x="8" y="42"/>
                  </a:cubicBezTo>
                  <a:cubicBezTo>
                    <a:pt x="0" y="50"/>
                    <a:pt x="17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30"/>
                    <a:pt x="98" y="30"/>
                    <a:pt x="98" y="30"/>
                  </a:cubicBezTo>
                  <a:cubicBezTo>
                    <a:pt x="98" y="24"/>
                    <a:pt x="94" y="20"/>
                    <a:pt x="88" y="20"/>
                  </a:cubicBezTo>
                  <a:close/>
                  <a:moveTo>
                    <a:pt x="94" y="63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4" y="95"/>
                    <a:pt x="81" y="108"/>
                    <a:pt x="64" y="108"/>
                  </a:cubicBezTo>
                  <a:cubicBezTo>
                    <a:pt x="49" y="108"/>
                    <a:pt x="41" y="100"/>
                    <a:pt x="34" y="88"/>
                  </a:cubicBezTo>
                  <a:cubicBezTo>
                    <a:pt x="18" y="62"/>
                    <a:pt x="6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5"/>
                    <a:pt x="37" y="12"/>
                    <a:pt x="40" y="12"/>
                  </a:cubicBezTo>
                  <a:cubicBezTo>
                    <a:pt x="43" y="12"/>
                    <a:pt x="46" y="15"/>
                    <a:pt x="46" y="18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15"/>
                    <a:pt x="69" y="12"/>
                    <a:pt x="72" y="12"/>
                  </a:cubicBezTo>
                  <a:cubicBezTo>
                    <a:pt x="75" y="12"/>
                    <a:pt x="78" y="15"/>
                    <a:pt x="78" y="18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27"/>
                    <a:pt x="85" y="24"/>
                    <a:pt x="88" y="24"/>
                  </a:cubicBezTo>
                  <a:cubicBezTo>
                    <a:pt x="91" y="24"/>
                    <a:pt x="94" y="27"/>
                    <a:pt x="94" y="30"/>
                  </a:cubicBezTo>
                  <a:lnTo>
                    <a:pt x="9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647179" y="1946533"/>
              <a:ext cx="290513" cy="295275"/>
              <a:chOff x="2514600" y="1908175"/>
              <a:chExt cx="290513" cy="295275"/>
            </a:xfrm>
            <a:grpFill/>
          </p:grpSpPr>
          <p:sp>
            <p:nvSpPr>
              <p:cNvPr id="234" name="Oval 8"/>
              <p:cNvSpPr>
                <a:spLocks noChangeArrowheads="1"/>
              </p:cNvSpPr>
              <p:nvPr/>
            </p:nvSpPr>
            <p:spPr bwMode="auto">
              <a:xfrm>
                <a:off x="2544763" y="2146300"/>
                <a:ext cx="20638" cy="206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5" name="Freeform 9"/>
              <p:cNvSpPr>
                <a:spLocks noEditPoints="1"/>
              </p:cNvSpPr>
              <p:nvPr/>
            </p:nvSpPr>
            <p:spPr bwMode="auto">
              <a:xfrm>
                <a:off x="2514600" y="1908175"/>
                <a:ext cx="290513" cy="295275"/>
              </a:xfrm>
              <a:custGeom>
                <a:avLst/>
                <a:gdLst>
                  <a:gd name="T0" fmla="*/ 112 w 112"/>
                  <a:gd name="T1" fmla="*/ 54 h 113"/>
                  <a:gd name="T2" fmla="*/ 102 w 112"/>
                  <a:gd name="T3" fmla="*/ 45 h 113"/>
                  <a:gd name="T4" fmla="*/ 78 w 112"/>
                  <a:gd name="T5" fmla="*/ 45 h 113"/>
                  <a:gd name="T6" fmla="*/ 64 w 112"/>
                  <a:gd name="T7" fmla="*/ 0 h 113"/>
                  <a:gd name="T8" fmla="*/ 50 w 112"/>
                  <a:gd name="T9" fmla="*/ 32 h 113"/>
                  <a:gd name="T10" fmla="*/ 32 w 112"/>
                  <a:gd name="T11" fmla="*/ 45 h 113"/>
                  <a:gd name="T12" fmla="*/ 30 w 112"/>
                  <a:gd name="T13" fmla="*/ 45 h 113"/>
                  <a:gd name="T14" fmla="*/ 8 w 112"/>
                  <a:gd name="T15" fmla="*/ 45 h 113"/>
                  <a:gd name="T16" fmla="*/ 0 w 112"/>
                  <a:gd name="T17" fmla="*/ 51 h 113"/>
                  <a:gd name="T18" fmla="*/ 0 w 112"/>
                  <a:gd name="T19" fmla="*/ 103 h 113"/>
                  <a:gd name="T20" fmla="*/ 8 w 112"/>
                  <a:gd name="T21" fmla="*/ 113 h 113"/>
                  <a:gd name="T22" fmla="*/ 30 w 112"/>
                  <a:gd name="T23" fmla="*/ 113 h 113"/>
                  <a:gd name="T24" fmla="*/ 53 w 112"/>
                  <a:gd name="T25" fmla="*/ 113 h 113"/>
                  <a:gd name="T26" fmla="*/ 86 w 112"/>
                  <a:gd name="T27" fmla="*/ 113 h 113"/>
                  <a:gd name="T28" fmla="*/ 96 w 112"/>
                  <a:gd name="T29" fmla="*/ 102 h 113"/>
                  <a:gd name="T30" fmla="*/ 94 w 112"/>
                  <a:gd name="T31" fmla="*/ 96 h 113"/>
                  <a:gd name="T32" fmla="*/ 104 w 112"/>
                  <a:gd name="T33" fmla="*/ 85 h 113"/>
                  <a:gd name="T34" fmla="*/ 101 w 112"/>
                  <a:gd name="T35" fmla="*/ 78 h 113"/>
                  <a:gd name="T36" fmla="*/ 108 w 112"/>
                  <a:gd name="T37" fmla="*/ 69 h 113"/>
                  <a:gd name="T38" fmla="*/ 105 w 112"/>
                  <a:gd name="T39" fmla="*/ 63 h 113"/>
                  <a:gd name="T40" fmla="*/ 112 w 112"/>
                  <a:gd name="T41" fmla="*/ 54 h 113"/>
                  <a:gd name="T42" fmla="*/ 28 w 112"/>
                  <a:gd name="T43" fmla="*/ 109 h 113"/>
                  <a:gd name="T44" fmla="*/ 8 w 112"/>
                  <a:gd name="T45" fmla="*/ 109 h 113"/>
                  <a:gd name="T46" fmla="*/ 4 w 112"/>
                  <a:gd name="T47" fmla="*/ 103 h 113"/>
                  <a:gd name="T48" fmla="*/ 4 w 112"/>
                  <a:gd name="T49" fmla="*/ 51 h 113"/>
                  <a:gd name="T50" fmla="*/ 8 w 112"/>
                  <a:gd name="T51" fmla="*/ 49 h 113"/>
                  <a:gd name="T52" fmla="*/ 28 w 112"/>
                  <a:gd name="T53" fmla="*/ 49 h 113"/>
                  <a:gd name="T54" fmla="*/ 28 w 112"/>
                  <a:gd name="T55" fmla="*/ 109 h 113"/>
                  <a:gd name="T56" fmla="*/ 102 w 112"/>
                  <a:gd name="T57" fmla="*/ 61 h 113"/>
                  <a:gd name="T58" fmla="*/ 88 w 112"/>
                  <a:gd name="T59" fmla="*/ 61 h 113"/>
                  <a:gd name="T60" fmla="*/ 88 w 112"/>
                  <a:gd name="T61" fmla="*/ 65 h 113"/>
                  <a:gd name="T62" fmla="*/ 98 w 112"/>
                  <a:gd name="T63" fmla="*/ 65 h 113"/>
                  <a:gd name="T64" fmla="*/ 104 w 112"/>
                  <a:gd name="T65" fmla="*/ 71 h 113"/>
                  <a:gd name="T66" fmla="*/ 98 w 112"/>
                  <a:gd name="T67" fmla="*/ 77 h 113"/>
                  <a:gd name="T68" fmla="*/ 84 w 112"/>
                  <a:gd name="T69" fmla="*/ 77 h 113"/>
                  <a:gd name="T70" fmla="*/ 84 w 112"/>
                  <a:gd name="T71" fmla="*/ 81 h 113"/>
                  <a:gd name="T72" fmla="*/ 94 w 112"/>
                  <a:gd name="T73" fmla="*/ 81 h 113"/>
                  <a:gd name="T74" fmla="*/ 100 w 112"/>
                  <a:gd name="T75" fmla="*/ 87 h 113"/>
                  <a:gd name="T76" fmla="*/ 94 w 112"/>
                  <a:gd name="T77" fmla="*/ 93 h 113"/>
                  <a:gd name="T78" fmla="*/ 80 w 112"/>
                  <a:gd name="T79" fmla="*/ 93 h 113"/>
                  <a:gd name="T80" fmla="*/ 80 w 112"/>
                  <a:gd name="T81" fmla="*/ 97 h 113"/>
                  <a:gd name="T82" fmla="*/ 86 w 112"/>
                  <a:gd name="T83" fmla="*/ 97 h 113"/>
                  <a:gd name="T84" fmla="*/ 92 w 112"/>
                  <a:gd name="T85" fmla="*/ 103 h 113"/>
                  <a:gd name="T86" fmla="*/ 86 w 112"/>
                  <a:gd name="T87" fmla="*/ 109 h 113"/>
                  <a:gd name="T88" fmla="*/ 71 w 112"/>
                  <a:gd name="T89" fmla="*/ 109 h 113"/>
                  <a:gd name="T90" fmla="*/ 32 w 112"/>
                  <a:gd name="T91" fmla="*/ 109 h 113"/>
                  <a:gd name="T92" fmla="*/ 32 w 112"/>
                  <a:gd name="T93" fmla="*/ 47 h 113"/>
                  <a:gd name="T94" fmla="*/ 43 w 112"/>
                  <a:gd name="T95" fmla="*/ 43 h 113"/>
                  <a:gd name="T96" fmla="*/ 53 w 112"/>
                  <a:gd name="T97" fmla="*/ 32 h 113"/>
                  <a:gd name="T98" fmla="*/ 64 w 112"/>
                  <a:gd name="T99" fmla="*/ 3 h 113"/>
                  <a:gd name="T100" fmla="*/ 74 w 112"/>
                  <a:gd name="T101" fmla="*/ 44 h 113"/>
                  <a:gd name="T102" fmla="*/ 73 w 112"/>
                  <a:gd name="T103" fmla="*/ 49 h 113"/>
                  <a:gd name="T104" fmla="*/ 102 w 112"/>
                  <a:gd name="T105" fmla="*/ 49 h 113"/>
                  <a:gd name="T106" fmla="*/ 108 w 112"/>
                  <a:gd name="T107" fmla="*/ 55 h 113"/>
                  <a:gd name="T108" fmla="*/ 102 w 112"/>
                  <a:gd name="T109" fmla="*/ 6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2" h="113">
                    <a:moveTo>
                      <a:pt x="112" y="54"/>
                    </a:moveTo>
                    <a:cubicBezTo>
                      <a:pt x="112" y="48"/>
                      <a:pt x="108" y="45"/>
                      <a:pt x="102" y="45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82" y="21"/>
                      <a:pt x="80" y="0"/>
                      <a:pt x="64" y="0"/>
                    </a:cubicBezTo>
                    <a:cubicBezTo>
                      <a:pt x="48" y="0"/>
                      <a:pt x="56" y="20"/>
                      <a:pt x="50" y="32"/>
                    </a:cubicBezTo>
                    <a:cubicBezTo>
                      <a:pt x="44" y="43"/>
                      <a:pt x="32" y="45"/>
                      <a:pt x="32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4" y="45"/>
                      <a:pt x="0" y="47"/>
                      <a:pt x="0" y="51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7"/>
                      <a:pt x="4" y="113"/>
                      <a:pt x="8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86" y="113"/>
                      <a:pt x="86" y="113"/>
                      <a:pt x="86" y="113"/>
                    </a:cubicBezTo>
                    <a:cubicBezTo>
                      <a:pt x="92" y="113"/>
                      <a:pt x="96" y="108"/>
                      <a:pt x="96" y="102"/>
                    </a:cubicBezTo>
                    <a:cubicBezTo>
                      <a:pt x="96" y="100"/>
                      <a:pt x="95" y="97"/>
                      <a:pt x="94" y="96"/>
                    </a:cubicBezTo>
                    <a:cubicBezTo>
                      <a:pt x="100" y="95"/>
                      <a:pt x="104" y="91"/>
                      <a:pt x="104" y="85"/>
                    </a:cubicBezTo>
                    <a:cubicBezTo>
                      <a:pt x="104" y="83"/>
                      <a:pt x="103" y="80"/>
                      <a:pt x="101" y="78"/>
                    </a:cubicBezTo>
                    <a:cubicBezTo>
                      <a:pt x="105" y="77"/>
                      <a:pt x="108" y="73"/>
                      <a:pt x="108" y="69"/>
                    </a:cubicBezTo>
                    <a:cubicBezTo>
                      <a:pt x="108" y="67"/>
                      <a:pt x="107" y="65"/>
                      <a:pt x="105" y="63"/>
                    </a:cubicBezTo>
                    <a:cubicBezTo>
                      <a:pt x="109" y="61"/>
                      <a:pt x="112" y="58"/>
                      <a:pt x="112" y="54"/>
                    </a:cubicBezTo>
                    <a:close/>
                    <a:moveTo>
                      <a:pt x="28" y="109"/>
                    </a:moveTo>
                    <a:cubicBezTo>
                      <a:pt x="8" y="109"/>
                      <a:pt x="8" y="109"/>
                      <a:pt x="8" y="109"/>
                    </a:cubicBezTo>
                    <a:cubicBezTo>
                      <a:pt x="6" y="109"/>
                      <a:pt x="4" y="105"/>
                      <a:pt x="4" y="103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49"/>
                      <a:pt x="6" y="49"/>
                      <a:pt x="8" y="49"/>
                    </a:cubicBezTo>
                    <a:cubicBezTo>
                      <a:pt x="28" y="49"/>
                      <a:pt x="28" y="49"/>
                      <a:pt x="28" y="49"/>
                    </a:cubicBezTo>
                    <a:lnTo>
                      <a:pt x="28" y="109"/>
                    </a:lnTo>
                    <a:close/>
                    <a:moveTo>
                      <a:pt x="102" y="61"/>
                    </a:moveTo>
                    <a:cubicBezTo>
                      <a:pt x="88" y="61"/>
                      <a:pt x="88" y="61"/>
                      <a:pt x="88" y="61"/>
                    </a:cubicBezTo>
                    <a:cubicBezTo>
                      <a:pt x="88" y="65"/>
                      <a:pt x="88" y="65"/>
                      <a:pt x="88" y="65"/>
                    </a:cubicBezTo>
                    <a:cubicBezTo>
                      <a:pt x="98" y="65"/>
                      <a:pt x="98" y="65"/>
                      <a:pt x="98" y="65"/>
                    </a:cubicBezTo>
                    <a:cubicBezTo>
                      <a:pt x="101" y="65"/>
                      <a:pt x="104" y="68"/>
                      <a:pt x="104" y="71"/>
                    </a:cubicBezTo>
                    <a:cubicBezTo>
                      <a:pt x="104" y="74"/>
                      <a:pt x="101" y="77"/>
                      <a:pt x="98" y="77"/>
                    </a:cubicBezTo>
                    <a:cubicBezTo>
                      <a:pt x="84" y="77"/>
                      <a:pt x="84" y="77"/>
                      <a:pt x="84" y="77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94" y="81"/>
                      <a:pt x="94" y="81"/>
                      <a:pt x="94" y="81"/>
                    </a:cubicBezTo>
                    <a:cubicBezTo>
                      <a:pt x="97" y="81"/>
                      <a:pt x="100" y="84"/>
                      <a:pt x="100" y="87"/>
                    </a:cubicBezTo>
                    <a:cubicBezTo>
                      <a:pt x="100" y="90"/>
                      <a:pt x="97" y="93"/>
                      <a:pt x="94" y="93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0" y="97"/>
                      <a:pt x="80" y="97"/>
                      <a:pt x="80" y="97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9" y="97"/>
                      <a:pt x="92" y="100"/>
                      <a:pt x="92" y="103"/>
                    </a:cubicBezTo>
                    <a:cubicBezTo>
                      <a:pt x="92" y="106"/>
                      <a:pt x="89" y="109"/>
                      <a:pt x="86" y="109"/>
                    </a:cubicBezTo>
                    <a:cubicBezTo>
                      <a:pt x="71" y="109"/>
                      <a:pt x="71" y="109"/>
                      <a:pt x="71" y="109"/>
                    </a:cubicBezTo>
                    <a:cubicBezTo>
                      <a:pt x="32" y="109"/>
                      <a:pt x="32" y="109"/>
                      <a:pt x="32" y="109"/>
                    </a:cubicBezTo>
                    <a:cubicBezTo>
                      <a:pt x="32" y="109"/>
                      <a:pt x="32" y="55"/>
                      <a:pt x="32" y="47"/>
                    </a:cubicBezTo>
                    <a:cubicBezTo>
                      <a:pt x="38" y="47"/>
                      <a:pt x="43" y="43"/>
                      <a:pt x="43" y="43"/>
                    </a:cubicBezTo>
                    <a:cubicBezTo>
                      <a:pt x="47" y="41"/>
                      <a:pt x="51" y="37"/>
                      <a:pt x="53" y="32"/>
                    </a:cubicBezTo>
                    <a:cubicBezTo>
                      <a:pt x="60" y="20"/>
                      <a:pt x="53" y="3"/>
                      <a:pt x="64" y="3"/>
                    </a:cubicBezTo>
                    <a:cubicBezTo>
                      <a:pt x="76" y="3"/>
                      <a:pt x="78" y="23"/>
                      <a:pt x="74" y="44"/>
                    </a:cubicBezTo>
                    <a:cubicBezTo>
                      <a:pt x="73" y="49"/>
                      <a:pt x="73" y="49"/>
                      <a:pt x="73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5" y="49"/>
                      <a:pt x="108" y="52"/>
                      <a:pt x="108" y="55"/>
                    </a:cubicBezTo>
                    <a:cubicBezTo>
                      <a:pt x="108" y="58"/>
                      <a:pt x="105" y="61"/>
                      <a:pt x="102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0038206" y="6400642"/>
              <a:ext cx="295275" cy="292100"/>
              <a:chOff x="3138488" y="1911350"/>
              <a:chExt cx="295275" cy="292100"/>
            </a:xfrm>
            <a:grpFill/>
          </p:grpSpPr>
          <p:sp>
            <p:nvSpPr>
              <p:cNvPr id="232" name="Oval 10"/>
              <p:cNvSpPr>
                <a:spLocks noChangeArrowheads="1"/>
              </p:cNvSpPr>
              <p:nvPr/>
            </p:nvSpPr>
            <p:spPr bwMode="auto">
              <a:xfrm>
                <a:off x="3175000" y="1936750"/>
                <a:ext cx="20638" cy="22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3" name="Freeform 11"/>
              <p:cNvSpPr>
                <a:spLocks noEditPoints="1"/>
              </p:cNvSpPr>
              <p:nvPr/>
            </p:nvSpPr>
            <p:spPr bwMode="auto">
              <a:xfrm>
                <a:off x="3138488" y="1911350"/>
                <a:ext cx="295275" cy="292100"/>
              </a:xfrm>
              <a:custGeom>
                <a:avLst/>
                <a:gdLst>
                  <a:gd name="T0" fmla="*/ 107 w 114"/>
                  <a:gd name="T1" fmla="*/ 47 h 112"/>
                  <a:gd name="T2" fmla="*/ 110 w 114"/>
                  <a:gd name="T3" fmla="*/ 40 h 112"/>
                  <a:gd name="T4" fmla="*/ 103 w 114"/>
                  <a:gd name="T5" fmla="*/ 31 h 112"/>
                  <a:gd name="T6" fmla="*/ 106 w 114"/>
                  <a:gd name="T7" fmla="*/ 24 h 112"/>
                  <a:gd name="T8" fmla="*/ 96 w 114"/>
                  <a:gd name="T9" fmla="*/ 14 h 112"/>
                  <a:gd name="T10" fmla="*/ 98 w 114"/>
                  <a:gd name="T11" fmla="*/ 9 h 112"/>
                  <a:gd name="T12" fmla="*/ 88 w 114"/>
                  <a:gd name="T13" fmla="*/ 0 h 112"/>
                  <a:gd name="T14" fmla="*/ 55 w 114"/>
                  <a:gd name="T15" fmla="*/ 0 h 112"/>
                  <a:gd name="T16" fmla="*/ 32 w 114"/>
                  <a:gd name="T17" fmla="*/ 0 h 112"/>
                  <a:gd name="T18" fmla="*/ 10 w 114"/>
                  <a:gd name="T19" fmla="*/ 0 h 112"/>
                  <a:gd name="T20" fmla="*/ 0 w 114"/>
                  <a:gd name="T21" fmla="*/ 6 h 112"/>
                  <a:gd name="T22" fmla="*/ 0 w 114"/>
                  <a:gd name="T23" fmla="*/ 58 h 112"/>
                  <a:gd name="T24" fmla="*/ 10 w 114"/>
                  <a:gd name="T25" fmla="*/ 68 h 112"/>
                  <a:gd name="T26" fmla="*/ 32 w 114"/>
                  <a:gd name="T27" fmla="*/ 68 h 112"/>
                  <a:gd name="T28" fmla="*/ 34 w 114"/>
                  <a:gd name="T29" fmla="*/ 68 h 112"/>
                  <a:gd name="T30" fmla="*/ 52 w 114"/>
                  <a:gd name="T31" fmla="*/ 80 h 112"/>
                  <a:gd name="T32" fmla="*/ 66 w 114"/>
                  <a:gd name="T33" fmla="*/ 112 h 112"/>
                  <a:gd name="T34" fmla="*/ 80 w 114"/>
                  <a:gd name="T35" fmla="*/ 68 h 112"/>
                  <a:gd name="T36" fmla="*/ 104 w 114"/>
                  <a:gd name="T37" fmla="*/ 68 h 112"/>
                  <a:gd name="T38" fmla="*/ 114 w 114"/>
                  <a:gd name="T39" fmla="*/ 57 h 112"/>
                  <a:gd name="T40" fmla="*/ 107 w 114"/>
                  <a:gd name="T41" fmla="*/ 47 h 112"/>
                  <a:gd name="T42" fmla="*/ 28 w 114"/>
                  <a:gd name="T43" fmla="*/ 64 h 112"/>
                  <a:gd name="T44" fmla="*/ 10 w 114"/>
                  <a:gd name="T45" fmla="*/ 64 h 112"/>
                  <a:gd name="T46" fmla="*/ 4 w 114"/>
                  <a:gd name="T47" fmla="*/ 58 h 112"/>
                  <a:gd name="T48" fmla="*/ 4 w 114"/>
                  <a:gd name="T49" fmla="*/ 6 h 112"/>
                  <a:gd name="T50" fmla="*/ 10 w 114"/>
                  <a:gd name="T51" fmla="*/ 4 h 112"/>
                  <a:gd name="T52" fmla="*/ 28 w 114"/>
                  <a:gd name="T53" fmla="*/ 4 h 112"/>
                  <a:gd name="T54" fmla="*/ 28 w 114"/>
                  <a:gd name="T55" fmla="*/ 64 h 112"/>
                  <a:gd name="T56" fmla="*/ 104 w 114"/>
                  <a:gd name="T57" fmla="*/ 64 h 112"/>
                  <a:gd name="T58" fmla="*/ 75 w 114"/>
                  <a:gd name="T59" fmla="*/ 64 h 112"/>
                  <a:gd name="T60" fmla="*/ 76 w 114"/>
                  <a:gd name="T61" fmla="*/ 67 h 112"/>
                  <a:gd name="T62" fmla="*/ 66 w 114"/>
                  <a:gd name="T63" fmla="*/ 107 h 112"/>
                  <a:gd name="T64" fmla="*/ 55 w 114"/>
                  <a:gd name="T65" fmla="*/ 77 h 112"/>
                  <a:gd name="T66" fmla="*/ 44 w 114"/>
                  <a:gd name="T67" fmla="*/ 66 h 112"/>
                  <a:gd name="T68" fmla="*/ 32 w 114"/>
                  <a:gd name="T69" fmla="*/ 62 h 112"/>
                  <a:gd name="T70" fmla="*/ 32 w 114"/>
                  <a:gd name="T71" fmla="*/ 4 h 112"/>
                  <a:gd name="T72" fmla="*/ 73 w 114"/>
                  <a:gd name="T73" fmla="*/ 4 h 112"/>
                  <a:gd name="T74" fmla="*/ 88 w 114"/>
                  <a:gd name="T75" fmla="*/ 4 h 112"/>
                  <a:gd name="T76" fmla="*/ 94 w 114"/>
                  <a:gd name="T77" fmla="*/ 10 h 112"/>
                  <a:gd name="T78" fmla="*/ 88 w 114"/>
                  <a:gd name="T79" fmla="*/ 16 h 112"/>
                  <a:gd name="T80" fmla="*/ 80 w 114"/>
                  <a:gd name="T81" fmla="*/ 16 h 112"/>
                  <a:gd name="T82" fmla="*/ 80 w 114"/>
                  <a:gd name="T83" fmla="*/ 20 h 112"/>
                  <a:gd name="T84" fmla="*/ 96 w 114"/>
                  <a:gd name="T85" fmla="*/ 20 h 112"/>
                  <a:gd name="T86" fmla="*/ 102 w 114"/>
                  <a:gd name="T87" fmla="*/ 26 h 112"/>
                  <a:gd name="T88" fmla="*/ 96 w 114"/>
                  <a:gd name="T89" fmla="*/ 32 h 112"/>
                  <a:gd name="T90" fmla="*/ 84 w 114"/>
                  <a:gd name="T91" fmla="*/ 32 h 112"/>
                  <a:gd name="T92" fmla="*/ 84 w 114"/>
                  <a:gd name="T93" fmla="*/ 36 h 112"/>
                  <a:gd name="T94" fmla="*/ 100 w 114"/>
                  <a:gd name="T95" fmla="*/ 36 h 112"/>
                  <a:gd name="T96" fmla="*/ 106 w 114"/>
                  <a:gd name="T97" fmla="*/ 42 h 112"/>
                  <a:gd name="T98" fmla="*/ 100 w 114"/>
                  <a:gd name="T99" fmla="*/ 48 h 112"/>
                  <a:gd name="T100" fmla="*/ 88 w 114"/>
                  <a:gd name="T101" fmla="*/ 48 h 112"/>
                  <a:gd name="T102" fmla="*/ 88 w 114"/>
                  <a:gd name="T103" fmla="*/ 52 h 112"/>
                  <a:gd name="T104" fmla="*/ 104 w 114"/>
                  <a:gd name="T105" fmla="*/ 52 h 112"/>
                  <a:gd name="T106" fmla="*/ 110 w 114"/>
                  <a:gd name="T107" fmla="*/ 58 h 112"/>
                  <a:gd name="T108" fmla="*/ 104 w 114"/>
                  <a:gd name="T109" fmla="*/ 64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4" h="112">
                    <a:moveTo>
                      <a:pt x="107" y="47"/>
                    </a:moveTo>
                    <a:cubicBezTo>
                      <a:pt x="109" y="45"/>
                      <a:pt x="110" y="43"/>
                      <a:pt x="110" y="40"/>
                    </a:cubicBezTo>
                    <a:cubicBezTo>
                      <a:pt x="110" y="36"/>
                      <a:pt x="107" y="32"/>
                      <a:pt x="103" y="31"/>
                    </a:cubicBezTo>
                    <a:cubicBezTo>
                      <a:pt x="105" y="29"/>
                      <a:pt x="106" y="27"/>
                      <a:pt x="106" y="24"/>
                    </a:cubicBezTo>
                    <a:cubicBezTo>
                      <a:pt x="106" y="18"/>
                      <a:pt x="102" y="14"/>
                      <a:pt x="96" y="14"/>
                    </a:cubicBezTo>
                    <a:cubicBezTo>
                      <a:pt x="97" y="12"/>
                      <a:pt x="98" y="11"/>
                      <a:pt x="98" y="9"/>
                    </a:cubicBezTo>
                    <a:cubicBezTo>
                      <a:pt x="98" y="3"/>
                      <a:pt x="94" y="0"/>
                      <a:pt x="88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6" y="0"/>
                      <a:pt x="0" y="2"/>
                      <a:pt x="0" y="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2"/>
                      <a:pt x="6" y="68"/>
                      <a:pt x="10" y="68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4" y="68"/>
                      <a:pt x="46" y="68"/>
                      <a:pt x="52" y="80"/>
                    </a:cubicBezTo>
                    <a:cubicBezTo>
                      <a:pt x="58" y="92"/>
                      <a:pt x="50" y="112"/>
                      <a:pt x="66" y="112"/>
                    </a:cubicBezTo>
                    <a:cubicBezTo>
                      <a:pt x="82" y="112"/>
                      <a:pt x="84" y="88"/>
                      <a:pt x="80" y="68"/>
                    </a:cubicBezTo>
                    <a:cubicBezTo>
                      <a:pt x="104" y="68"/>
                      <a:pt x="104" y="68"/>
                      <a:pt x="104" y="68"/>
                    </a:cubicBezTo>
                    <a:cubicBezTo>
                      <a:pt x="110" y="68"/>
                      <a:pt x="114" y="63"/>
                      <a:pt x="114" y="57"/>
                    </a:cubicBezTo>
                    <a:cubicBezTo>
                      <a:pt x="114" y="53"/>
                      <a:pt x="111" y="48"/>
                      <a:pt x="107" y="47"/>
                    </a:cubicBezTo>
                    <a:close/>
                    <a:moveTo>
                      <a:pt x="28" y="64"/>
                    </a:moveTo>
                    <a:cubicBezTo>
                      <a:pt x="10" y="64"/>
                      <a:pt x="10" y="64"/>
                      <a:pt x="10" y="64"/>
                    </a:cubicBezTo>
                    <a:cubicBezTo>
                      <a:pt x="8" y="64"/>
                      <a:pt x="4" y="60"/>
                      <a:pt x="4" y="5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8" y="4"/>
                      <a:pt x="10" y="4"/>
                    </a:cubicBezTo>
                    <a:cubicBezTo>
                      <a:pt x="28" y="4"/>
                      <a:pt x="28" y="4"/>
                      <a:pt x="28" y="4"/>
                    </a:cubicBezTo>
                    <a:lnTo>
                      <a:pt x="28" y="64"/>
                    </a:lnTo>
                    <a:close/>
                    <a:moveTo>
                      <a:pt x="104" y="64"/>
                    </a:moveTo>
                    <a:cubicBezTo>
                      <a:pt x="75" y="64"/>
                      <a:pt x="75" y="64"/>
                      <a:pt x="75" y="64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80" y="88"/>
                      <a:pt x="78" y="107"/>
                      <a:pt x="66" y="107"/>
                    </a:cubicBezTo>
                    <a:cubicBezTo>
                      <a:pt x="55" y="107"/>
                      <a:pt x="62" y="89"/>
                      <a:pt x="55" y="77"/>
                    </a:cubicBezTo>
                    <a:cubicBezTo>
                      <a:pt x="53" y="72"/>
                      <a:pt x="48" y="68"/>
                      <a:pt x="44" y="66"/>
                    </a:cubicBezTo>
                    <a:cubicBezTo>
                      <a:pt x="44" y="66"/>
                      <a:pt x="40" y="62"/>
                      <a:pt x="32" y="62"/>
                    </a:cubicBezTo>
                    <a:cubicBezTo>
                      <a:pt x="32" y="54"/>
                      <a:pt x="32" y="4"/>
                      <a:pt x="32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91" y="4"/>
                      <a:pt x="94" y="7"/>
                      <a:pt x="94" y="10"/>
                    </a:cubicBezTo>
                    <a:cubicBezTo>
                      <a:pt x="94" y="13"/>
                      <a:pt x="91" y="16"/>
                      <a:pt x="88" y="16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99" y="20"/>
                      <a:pt x="102" y="23"/>
                      <a:pt x="102" y="26"/>
                    </a:cubicBezTo>
                    <a:cubicBezTo>
                      <a:pt x="102" y="29"/>
                      <a:pt x="99" y="32"/>
                      <a:pt x="96" y="32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84" y="36"/>
                      <a:pt x="84" y="36"/>
                      <a:pt x="84" y="36"/>
                    </a:cubicBezTo>
                    <a:cubicBezTo>
                      <a:pt x="100" y="36"/>
                      <a:pt x="100" y="36"/>
                      <a:pt x="100" y="36"/>
                    </a:cubicBezTo>
                    <a:cubicBezTo>
                      <a:pt x="103" y="36"/>
                      <a:pt x="106" y="39"/>
                      <a:pt x="106" y="42"/>
                    </a:cubicBezTo>
                    <a:cubicBezTo>
                      <a:pt x="106" y="45"/>
                      <a:pt x="103" y="48"/>
                      <a:pt x="100" y="48"/>
                    </a:cubicBezTo>
                    <a:cubicBezTo>
                      <a:pt x="88" y="48"/>
                      <a:pt x="88" y="48"/>
                      <a:pt x="88" y="48"/>
                    </a:cubicBezTo>
                    <a:cubicBezTo>
                      <a:pt x="88" y="52"/>
                      <a:pt x="88" y="52"/>
                      <a:pt x="88" y="52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7" y="52"/>
                      <a:pt x="110" y="55"/>
                      <a:pt x="110" y="58"/>
                    </a:cubicBezTo>
                    <a:cubicBezTo>
                      <a:pt x="110" y="61"/>
                      <a:pt x="107" y="64"/>
                      <a:pt x="10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8" name="Freeform 12"/>
            <p:cNvSpPr>
              <a:spLocks noEditPoints="1"/>
            </p:cNvSpPr>
            <p:nvPr/>
          </p:nvSpPr>
          <p:spPr bwMode="auto">
            <a:xfrm>
              <a:off x="2883729" y="4147913"/>
              <a:ext cx="290513" cy="292100"/>
            </a:xfrm>
            <a:custGeom>
              <a:avLst/>
              <a:gdLst>
                <a:gd name="T0" fmla="*/ 69 w 112"/>
                <a:gd name="T1" fmla="*/ 112 h 112"/>
                <a:gd name="T2" fmla="*/ 86 w 112"/>
                <a:gd name="T3" fmla="*/ 112 h 112"/>
                <a:gd name="T4" fmla="*/ 96 w 112"/>
                <a:gd name="T5" fmla="*/ 102 h 112"/>
                <a:gd name="T6" fmla="*/ 94 w 112"/>
                <a:gd name="T7" fmla="*/ 96 h 112"/>
                <a:gd name="T8" fmla="*/ 104 w 112"/>
                <a:gd name="T9" fmla="*/ 86 h 112"/>
                <a:gd name="T10" fmla="*/ 101 w 112"/>
                <a:gd name="T11" fmla="*/ 79 h 112"/>
                <a:gd name="T12" fmla="*/ 101 w 112"/>
                <a:gd name="T13" fmla="*/ 79 h 112"/>
                <a:gd name="T14" fmla="*/ 108 w 112"/>
                <a:gd name="T15" fmla="*/ 70 h 112"/>
                <a:gd name="T16" fmla="*/ 105 w 112"/>
                <a:gd name="T17" fmla="*/ 63 h 112"/>
                <a:gd name="T18" fmla="*/ 112 w 112"/>
                <a:gd name="T19" fmla="*/ 54 h 112"/>
                <a:gd name="T20" fmla="*/ 102 w 112"/>
                <a:gd name="T21" fmla="*/ 44 h 112"/>
                <a:gd name="T22" fmla="*/ 78 w 112"/>
                <a:gd name="T23" fmla="*/ 44 h 112"/>
                <a:gd name="T24" fmla="*/ 64 w 112"/>
                <a:gd name="T25" fmla="*/ 0 h 112"/>
                <a:gd name="T26" fmla="*/ 50 w 112"/>
                <a:gd name="T27" fmla="*/ 31 h 112"/>
                <a:gd name="T28" fmla="*/ 32 w 112"/>
                <a:gd name="T29" fmla="*/ 44 h 112"/>
                <a:gd name="T30" fmla="*/ 8 w 112"/>
                <a:gd name="T31" fmla="*/ 44 h 112"/>
                <a:gd name="T32" fmla="*/ 0 w 112"/>
                <a:gd name="T33" fmla="*/ 52 h 112"/>
                <a:gd name="T34" fmla="*/ 0 w 112"/>
                <a:gd name="T35" fmla="*/ 96 h 112"/>
                <a:gd name="T36" fmla="*/ 8 w 112"/>
                <a:gd name="T37" fmla="*/ 104 h 112"/>
                <a:gd name="T38" fmla="*/ 32 w 112"/>
                <a:gd name="T39" fmla="*/ 104 h 112"/>
                <a:gd name="T40" fmla="*/ 56 w 112"/>
                <a:gd name="T41" fmla="*/ 112 h 112"/>
                <a:gd name="T42" fmla="*/ 69 w 112"/>
                <a:gd name="T43" fmla="*/ 112 h 112"/>
                <a:gd name="T44" fmla="*/ 34 w 112"/>
                <a:gd name="T45" fmla="*/ 48 h 112"/>
                <a:gd name="T46" fmla="*/ 53 w 112"/>
                <a:gd name="T47" fmla="*/ 33 h 112"/>
                <a:gd name="T48" fmla="*/ 64 w 112"/>
                <a:gd name="T49" fmla="*/ 4 h 112"/>
                <a:gd name="T50" fmla="*/ 73 w 112"/>
                <a:gd name="T51" fmla="*/ 48 h 112"/>
                <a:gd name="T52" fmla="*/ 73 w 112"/>
                <a:gd name="T53" fmla="*/ 48 h 112"/>
                <a:gd name="T54" fmla="*/ 102 w 112"/>
                <a:gd name="T55" fmla="*/ 48 h 112"/>
                <a:gd name="T56" fmla="*/ 108 w 112"/>
                <a:gd name="T57" fmla="*/ 54 h 112"/>
                <a:gd name="T58" fmla="*/ 102 w 112"/>
                <a:gd name="T59" fmla="*/ 60 h 112"/>
                <a:gd name="T60" fmla="*/ 88 w 112"/>
                <a:gd name="T61" fmla="*/ 60 h 112"/>
                <a:gd name="T62" fmla="*/ 88 w 112"/>
                <a:gd name="T63" fmla="*/ 64 h 112"/>
                <a:gd name="T64" fmla="*/ 98 w 112"/>
                <a:gd name="T65" fmla="*/ 64 h 112"/>
                <a:gd name="T66" fmla="*/ 104 w 112"/>
                <a:gd name="T67" fmla="*/ 70 h 112"/>
                <a:gd name="T68" fmla="*/ 98 w 112"/>
                <a:gd name="T69" fmla="*/ 76 h 112"/>
                <a:gd name="T70" fmla="*/ 84 w 112"/>
                <a:gd name="T71" fmla="*/ 76 h 112"/>
                <a:gd name="T72" fmla="*/ 84 w 112"/>
                <a:gd name="T73" fmla="*/ 76 h 112"/>
                <a:gd name="T74" fmla="*/ 84 w 112"/>
                <a:gd name="T75" fmla="*/ 80 h 112"/>
                <a:gd name="T76" fmla="*/ 94 w 112"/>
                <a:gd name="T77" fmla="*/ 80 h 112"/>
                <a:gd name="T78" fmla="*/ 100 w 112"/>
                <a:gd name="T79" fmla="*/ 86 h 112"/>
                <a:gd name="T80" fmla="*/ 94 w 112"/>
                <a:gd name="T81" fmla="*/ 92 h 112"/>
                <a:gd name="T82" fmla="*/ 80 w 112"/>
                <a:gd name="T83" fmla="*/ 92 h 112"/>
                <a:gd name="T84" fmla="*/ 80 w 112"/>
                <a:gd name="T85" fmla="*/ 92 h 112"/>
                <a:gd name="T86" fmla="*/ 80 w 112"/>
                <a:gd name="T87" fmla="*/ 96 h 112"/>
                <a:gd name="T88" fmla="*/ 86 w 112"/>
                <a:gd name="T89" fmla="*/ 96 h 112"/>
                <a:gd name="T90" fmla="*/ 92 w 112"/>
                <a:gd name="T91" fmla="*/ 102 h 112"/>
                <a:gd name="T92" fmla="*/ 86 w 112"/>
                <a:gd name="T93" fmla="*/ 108 h 112"/>
                <a:gd name="T94" fmla="*/ 71 w 112"/>
                <a:gd name="T95" fmla="*/ 108 h 112"/>
                <a:gd name="T96" fmla="*/ 56 w 112"/>
                <a:gd name="T97" fmla="*/ 108 h 112"/>
                <a:gd name="T98" fmla="*/ 32 w 112"/>
                <a:gd name="T99" fmla="*/ 100 h 112"/>
                <a:gd name="T100" fmla="*/ 8 w 112"/>
                <a:gd name="T101" fmla="*/ 100 h 112"/>
                <a:gd name="T102" fmla="*/ 4 w 112"/>
                <a:gd name="T103" fmla="*/ 96 h 112"/>
                <a:gd name="T104" fmla="*/ 4 w 112"/>
                <a:gd name="T105" fmla="*/ 52 h 112"/>
                <a:gd name="T106" fmla="*/ 8 w 112"/>
                <a:gd name="T107" fmla="*/ 48 h 112"/>
                <a:gd name="T108" fmla="*/ 34 w 112"/>
                <a:gd name="T109" fmla="*/ 48 h 112"/>
                <a:gd name="T110" fmla="*/ 34 w 112"/>
                <a:gd name="T111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2" h="112">
                  <a:moveTo>
                    <a:pt x="69" y="112"/>
                  </a:moveTo>
                  <a:cubicBezTo>
                    <a:pt x="86" y="112"/>
                    <a:pt x="86" y="112"/>
                    <a:pt x="86" y="112"/>
                  </a:cubicBezTo>
                  <a:cubicBezTo>
                    <a:pt x="92" y="112"/>
                    <a:pt x="96" y="108"/>
                    <a:pt x="96" y="102"/>
                  </a:cubicBezTo>
                  <a:cubicBezTo>
                    <a:pt x="96" y="100"/>
                    <a:pt x="95" y="98"/>
                    <a:pt x="94" y="96"/>
                  </a:cubicBezTo>
                  <a:cubicBezTo>
                    <a:pt x="100" y="96"/>
                    <a:pt x="104" y="92"/>
                    <a:pt x="104" y="86"/>
                  </a:cubicBezTo>
                  <a:cubicBezTo>
                    <a:pt x="104" y="83"/>
                    <a:pt x="103" y="81"/>
                    <a:pt x="101" y="79"/>
                  </a:cubicBezTo>
                  <a:cubicBezTo>
                    <a:pt x="101" y="79"/>
                    <a:pt x="101" y="79"/>
                    <a:pt x="101" y="79"/>
                  </a:cubicBezTo>
                  <a:cubicBezTo>
                    <a:pt x="105" y="78"/>
                    <a:pt x="108" y="74"/>
                    <a:pt x="108" y="70"/>
                  </a:cubicBezTo>
                  <a:cubicBezTo>
                    <a:pt x="108" y="67"/>
                    <a:pt x="107" y="65"/>
                    <a:pt x="105" y="63"/>
                  </a:cubicBezTo>
                  <a:cubicBezTo>
                    <a:pt x="109" y="62"/>
                    <a:pt x="112" y="58"/>
                    <a:pt x="112" y="54"/>
                  </a:cubicBezTo>
                  <a:cubicBezTo>
                    <a:pt x="112" y="48"/>
                    <a:pt x="108" y="44"/>
                    <a:pt x="102" y="44"/>
                  </a:cubicBezTo>
                  <a:cubicBezTo>
                    <a:pt x="78" y="44"/>
                    <a:pt x="78" y="44"/>
                    <a:pt x="78" y="44"/>
                  </a:cubicBezTo>
                  <a:cubicBezTo>
                    <a:pt x="82" y="24"/>
                    <a:pt x="80" y="0"/>
                    <a:pt x="64" y="0"/>
                  </a:cubicBezTo>
                  <a:cubicBezTo>
                    <a:pt x="48" y="0"/>
                    <a:pt x="56" y="19"/>
                    <a:pt x="50" y="31"/>
                  </a:cubicBezTo>
                  <a:cubicBezTo>
                    <a:pt x="44" y="43"/>
                    <a:pt x="32" y="44"/>
                    <a:pt x="32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0" y="48"/>
                    <a:pt x="0" y="5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0"/>
                    <a:pt x="4" y="104"/>
                    <a:pt x="8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34" y="48"/>
                  </a:moveTo>
                  <a:cubicBezTo>
                    <a:pt x="34" y="48"/>
                    <a:pt x="47" y="45"/>
                    <a:pt x="53" y="33"/>
                  </a:cubicBezTo>
                  <a:cubicBezTo>
                    <a:pt x="60" y="21"/>
                    <a:pt x="53" y="4"/>
                    <a:pt x="64" y="4"/>
                  </a:cubicBezTo>
                  <a:cubicBezTo>
                    <a:pt x="77" y="4"/>
                    <a:pt x="78" y="26"/>
                    <a:pt x="73" y="48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5" y="48"/>
                    <a:pt x="108" y="51"/>
                    <a:pt x="108" y="54"/>
                  </a:cubicBezTo>
                  <a:cubicBezTo>
                    <a:pt x="108" y="57"/>
                    <a:pt x="105" y="60"/>
                    <a:pt x="102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101" y="64"/>
                    <a:pt x="104" y="67"/>
                    <a:pt x="104" y="70"/>
                  </a:cubicBezTo>
                  <a:cubicBezTo>
                    <a:pt x="104" y="73"/>
                    <a:pt x="101" y="76"/>
                    <a:pt x="98" y="76"/>
                  </a:cubicBezTo>
                  <a:cubicBezTo>
                    <a:pt x="84" y="76"/>
                    <a:pt x="84" y="76"/>
                    <a:pt x="84" y="76"/>
                  </a:cubicBezTo>
                  <a:cubicBezTo>
                    <a:pt x="84" y="76"/>
                    <a:pt x="84" y="76"/>
                    <a:pt x="84" y="76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7" y="80"/>
                    <a:pt x="100" y="83"/>
                    <a:pt x="100" y="86"/>
                  </a:cubicBezTo>
                  <a:cubicBezTo>
                    <a:pt x="100" y="89"/>
                    <a:pt x="97" y="92"/>
                    <a:pt x="94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9" y="96"/>
                    <a:pt x="92" y="99"/>
                    <a:pt x="92" y="102"/>
                  </a:cubicBezTo>
                  <a:cubicBezTo>
                    <a:pt x="92" y="105"/>
                    <a:pt x="89" y="108"/>
                    <a:pt x="86" y="108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8" y="100"/>
                    <a:pt x="8" y="100"/>
                    <a:pt x="8" y="100"/>
                  </a:cubicBezTo>
                  <a:cubicBezTo>
                    <a:pt x="6" y="100"/>
                    <a:pt x="4" y="98"/>
                    <a:pt x="4" y="96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0"/>
                    <a:pt x="6" y="48"/>
                    <a:pt x="8" y="48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4" y="48"/>
                    <a:pt x="34" y="48"/>
                    <a:pt x="34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Freeform 13"/>
            <p:cNvSpPr>
              <a:spLocks noEditPoints="1"/>
            </p:cNvSpPr>
            <p:nvPr/>
          </p:nvSpPr>
          <p:spPr bwMode="auto">
            <a:xfrm>
              <a:off x="7408864" y="3550345"/>
              <a:ext cx="292100" cy="292100"/>
            </a:xfrm>
            <a:custGeom>
              <a:avLst/>
              <a:gdLst>
                <a:gd name="T0" fmla="*/ 69 w 112"/>
                <a:gd name="T1" fmla="*/ 0 h 112"/>
                <a:gd name="T2" fmla="*/ 86 w 112"/>
                <a:gd name="T3" fmla="*/ 0 h 112"/>
                <a:gd name="T4" fmla="*/ 96 w 112"/>
                <a:gd name="T5" fmla="*/ 10 h 112"/>
                <a:gd name="T6" fmla="*/ 94 w 112"/>
                <a:gd name="T7" fmla="*/ 16 h 112"/>
                <a:gd name="T8" fmla="*/ 104 w 112"/>
                <a:gd name="T9" fmla="*/ 26 h 112"/>
                <a:gd name="T10" fmla="*/ 101 w 112"/>
                <a:gd name="T11" fmla="*/ 33 h 112"/>
                <a:gd name="T12" fmla="*/ 101 w 112"/>
                <a:gd name="T13" fmla="*/ 33 h 112"/>
                <a:gd name="T14" fmla="*/ 108 w 112"/>
                <a:gd name="T15" fmla="*/ 42 h 112"/>
                <a:gd name="T16" fmla="*/ 105 w 112"/>
                <a:gd name="T17" fmla="*/ 49 h 112"/>
                <a:gd name="T18" fmla="*/ 112 w 112"/>
                <a:gd name="T19" fmla="*/ 58 h 112"/>
                <a:gd name="T20" fmla="*/ 102 w 112"/>
                <a:gd name="T21" fmla="*/ 68 h 112"/>
                <a:gd name="T22" fmla="*/ 78 w 112"/>
                <a:gd name="T23" fmla="*/ 68 h 112"/>
                <a:gd name="T24" fmla="*/ 64 w 112"/>
                <a:gd name="T25" fmla="*/ 112 h 112"/>
                <a:gd name="T26" fmla="*/ 50 w 112"/>
                <a:gd name="T27" fmla="*/ 81 h 112"/>
                <a:gd name="T28" fmla="*/ 32 w 112"/>
                <a:gd name="T29" fmla="*/ 68 h 112"/>
                <a:gd name="T30" fmla="*/ 8 w 112"/>
                <a:gd name="T31" fmla="*/ 68 h 112"/>
                <a:gd name="T32" fmla="*/ 0 w 112"/>
                <a:gd name="T33" fmla="*/ 60 h 112"/>
                <a:gd name="T34" fmla="*/ 0 w 112"/>
                <a:gd name="T35" fmla="*/ 16 h 112"/>
                <a:gd name="T36" fmla="*/ 8 w 112"/>
                <a:gd name="T37" fmla="*/ 8 h 112"/>
                <a:gd name="T38" fmla="*/ 32 w 112"/>
                <a:gd name="T39" fmla="*/ 8 h 112"/>
                <a:gd name="T40" fmla="*/ 56 w 112"/>
                <a:gd name="T41" fmla="*/ 0 h 112"/>
                <a:gd name="T42" fmla="*/ 69 w 112"/>
                <a:gd name="T43" fmla="*/ 0 h 112"/>
                <a:gd name="T44" fmla="*/ 34 w 112"/>
                <a:gd name="T45" fmla="*/ 64 h 112"/>
                <a:gd name="T46" fmla="*/ 53 w 112"/>
                <a:gd name="T47" fmla="*/ 79 h 112"/>
                <a:gd name="T48" fmla="*/ 64 w 112"/>
                <a:gd name="T49" fmla="*/ 108 h 112"/>
                <a:gd name="T50" fmla="*/ 73 w 112"/>
                <a:gd name="T51" fmla="*/ 64 h 112"/>
                <a:gd name="T52" fmla="*/ 73 w 112"/>
                <a:gd name="T53" fmla="*/ 64 h 112"/>
                <a:gd name="T54" fmla="*/ 102 w 112"/>
                <a:gd name="T55" fmla="*/ 64 h 112"/>
                <a:gd name="T56" fmla="*/ 108 w 112"/>
                <a:gd name="T57" fmla="*/ 58 h 112"/>
                <a:gd name="T58" fmla="*/ 102 w 112"/>
                <a:gd name="T59" fmla="*/ 52 h 112"/>
                <a:gd name="T60" fmla="*/ 88 w 112"/>
                <a:gd name="T61" fmla="*/ 52 h 112"/>
                <a:gd name="T62" fmla="*/ 88 w 112"/>
                <a:gd name="T63" fmla="*/ 48 h 112"/>
                <a:gd name="T64" fmla="*/ 98 w 112"/>
                <a:gd name="T65" fmla="*/ 48 h 112"/>
                <a:gd name="T66" fmla="*/ 104 w 112"/>
                <a:gd name="T67" fmla="*/ 42 h 112"/>
                <a:gd name="T68" fmla="*/ 98 w 112"/>
                <a:gd name="T69" fmla="*/ 36 h 112"/>
                <a:gd name="T70" fmla="*/ 84 w 112"/>
                <a:gd name="T71" fmla="*/ 36 h 112"/>
                <a:gd name="T72" fmla="*/ 84 w 112"/>
                <a:gd name="T73" fmla="*/ 36 h 112"/>
                <a:gd name="T74" fmla="*/ 84 w 112"/>
                <a:gd name="T75" fmla="*/ 32 h 112"/>
                <a:gd name="T76" fmla="*/ 94 w 112"/>
                <a:gd name="T77" fmla="*/ 32 h 112"/>
                <a:gd name="T78" fmla="*/ 100 w 112"/>
                <a:gd name="T79" fmla="*/ 26 h 112"/>
                <a:gd name="T80" fmla="*/ 94 w 112"/>
                <a:gd name="T81" fmla="*/ 20 h 112"/>
                <a:gd name="T82" fmla="*/ 80 w 112"/>
                <a:gd name="T83" fmla="*/ 20 h 112"/>
                <a:gd name="T84" fmla="*/ 80 w 112"/>
                <a:gd name="T85" fmla="*/ 20 h 112"/>
                <a:gd name="T86" fmla="*/ 80 w 112"/>
                <a:gd name="T87" fmla="*/ 16 h 112"/>
                <a:gd name="T88" fmla="*/ 86 w 112"/>
                <a:gd name="T89" fmla="*/ 16 h 112"/>
                <a:gd name="T90" fmla="*/ 92 w 112"/>
                <a:gd name="T91" fmla="*/ 10 h 112"/>
                <a:gd name="T92" fmla="*/ 86 w 112"/>
                <a:gd name="T93" fmla="*/ 4 h 112"/>
                <a:gd name="T94" fmla="*/ 71 w 112"/>
                <a:gd name="T95" fmla="*/ 4 h 112"/>
                <a:gd name="T96" fmla="*/ 56 w 112"/>
                <a:gd name="T97" fmla="*/ 4 h 112"/>
                <a:gd name="T98" fmla="*/ 32 w 112"/>
                <a:gd name="T99" fmla="*/ 12 h 112"/>
                <a:gd name="T100" fmla="*/ 8 w 112"/>
                <a:gd name="T101" fmla="*/ 12 h 112"/>
                <a:gd name="T102" fmla="*/ 4 w 112"/>
                <a:gd name="T103" fmla="*/ 16 h 112"/>
                <a:gd name="T104" fmla="*/ 4 w 112"/>
                <a:gd name="T105" fmla="*/ 60 h 112"/>
                <a:gd name="T106" fmla="*/ 8 w 112"/>
                <a:gd name="T107" fmla="*/ 64 h 112"/>
                <a:gd name="T108" fmla="*/ 34 w 112"/>
                <a:gd name="T109" fmla="*/ 64 h 112"/>
                <a:gd name="T110" fmla="*/ 34 w 112"/>
                <a:gd name="T111" fmla="*/ 6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2" h="112">
                  <a:moveTo>
                    <a:pt x="69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92" y="0"/>
                    <a:pt x="96" y="4"/>
                    <a:pt x="96" y="10"/>
                  </a:cubicBezTo>
                  <a:cubicBezTo>
                    <a:pt x="96" y="12"/>
                    <a:pt x="95" y="14"/>
                    <a:pt x="94" y="16"/>
                  </a:cubicBezTo>
                  <a:cubicBezTo>
                    <a:pt x="100" y="16"/>
                    <a:pt x="104" y="20"/>
                    <a:pt x="104" y="26"/>
                  </a:cubicBezTo>
                  <a:cubicBezTo>
                    <a:pt x="104" y="29"/>
                    <a:pt x="103" y="31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5" y="34"/>
                    <a:pt x="108" y="38"/>
                    <a:pt x="108" y="42"/>
                  </a:cubicBezTo>
                  <a:cubicBezTo>
                    <a:pt x="108" y="45"/>
                    <a:pt x="107" y="47"/>
                    <a:pt x="105" y="49"/>
                  </a:cubicBezTo>
                  <a:cubicBezTo>
                    <a:pt x="109" y="50"/>
                    <a:pt x="112" y="54"/>
                    <a:pt x="112" y="58"/>
                  </a:cubicBezTo>
                  <a:cubicBezTo>
                    <a:pt x="112" y="64"/>
                    <a:pt x="108" y="68"/>
                    <a:pt x="102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82" y="88"/>
                    <a:pt x="80" y="112"/>
                    <a:pt x="64" y="112"/>
                  </a:cubicBezTo>
                  <a:cubicBezTo>
                    <a:pt x="48" y="112"/>
                    <a:pt x="56" y="93"/>
                    <a:pt x="50" y="81"/>
                  </a:cubicBezTo>
                  <a:cubicBezTo>
                    <a:pt x="44" y="69"/>
                    <a:pt x="32" y="68"/>
                    <a:pt x="32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4" y="68"/>
                    <a:pt x="0" y="64"/>
                    <a:pt x="0" y="6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4" y="8"/>
                    <a:pt x="8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9" y="0"/>
                    <a:pt x="69" y="0"/>
                    <a:pt x="69" y="0"/>
                  </a:cubicBezTo>
                  <a:close/>
                  <a:moveTo>
                    <a:pt x="34" y="64"/>
                  </a:moveTo>
                  <a:cubicBezTo>
                    <a:pt x="34" y="64"/>
                    <a:pt x="47" y="67"/>
                    <a:pt x="53" y="79"/>
                  </a:cubicBezTo>
                  <a:cubicBezTo>
                    <a:pt x="60" y="91"/>
                    <a:pt x="53" y="108"/>
                    <a:pt x="64" y="108"/>
                  </a:cubicBezTo>
                  <a:cubicBezTo>
                    <a:pt x="77" y="108"/>
                    <a:pt x="78" y="86"/>
                    <a:pt x="73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5" y="64"/>
                    <a:pt x="108" y="61"/>
                    <a:pt x="108" y="58"/>
                  </a:cubicBezTo>
                  <a:cubicBezTo>
                    <a:pt x="108" y="55"/>
                    <a:pt x="105" y="52"/>
                    <a:pt x="102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48"/>
                    <a:pt x="104" y="45"/>
                    <a:pt x="104" y="42"/>
                  </a:cubicBezTo>
                  <a:cubicBezTo>
                    <a:pt x="104" y="39"/>
                    <a:pt x="101" y="36"/>
                    <a:pt x="98" y="36"/>
                  </a:cubicBezTo>
                  <a:cubicBezTo>
                    <a:pt x="84" y="36"/>
                    <a:pt x="84" y="36"/>
                    <a:pt x="84" y="36"/>
                  </a:cubicBezTo>
                  <a:cubicBezTo>
                    <a:pt x="84" y="36"/>
                    <a:pt x="84" y="36"/>
                    <a:pt x="84" y="36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97" y="32"/>
                    <a:pt x="100" y="29"/>
                    <a:pt x="100" y="26"/>
                  </a:cubicBezTo>
                  <a:cubicBezTo>
                    <a:pt x="100" y="23"/>
                    <a:pt x="97" y="20"/>
                    <a:pt x="94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9" y="16"/>
                    <a:pt x="92" y="13"/>
                    <a:pt x="92" y="10"/>
                  </a:cubicBezTo>
                  <a:cubicBezTo>
                    <a:pt x="92" y="7"/>
                    <a:pt x="89" y="4"/>
                    <a:pt x="86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6" y="12"/>
                    <a:pt x="4" y="14"/>
                    <a:pt x="4" y="16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2"/>
                    <a:pt x="6" y="64"/>
                    <a:pt x="8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Freeform 14"/>
            <p:cNvSpPr>
              <a:spLocks noEditPoints="1"/>
            </p:cNvSpPr>
            <p:nvPr/>
          </p:nvSpPr>
          <p:spPr bwMode="auto">
            <a:xfrm>
              <a:off x="8501667" y="4868321"/>
              <a:ext cx="265113" cy="303213"/>
            </a:xfrm>
            <a:custGeom>
              <a:avLst/>
              <a:gdLst>
                <a:gd name="T0" fmla="*/ 92 w 102"/>
                <a:gd name="T1" fmla="*/ 48 h 116"/>
                <a:gd name="T2" fmla="*/ 86 w 102"/>
                <a:gd name="T3" fmla="*/ 50 h 116"/>
                <a:gd name="T4" fmla="*/ 86 w 102"/>
                <a:gd name="T5" fmla="*/ 50 h 116"/>
                <a:gd name="T6" fmla="*/ 76 w 102"/>
                <a:gd name="T7" fmla="*/ 40 h 116"/>
                <a:gd name="T8" fmla="*/ 70 w 102"/>
                <a:gd name="T9" fmla="*/ 42 h 116"/>
                <a:gd name="T10" fmla="*/ 70 w 102"/>
                <a:gd name="T11" fmla="*/ 14 h 116"/>
                <a:gd name="T12" fmla="*/ 61 w 102"/>
                <a:gd name="T13" fmla="*/ 4 h 116"/>
                <a:gd name="T14" fmla="*/ 53 w 102"/>
                <a:gd name="T15" fmla="*/ 10 h 116"/>
                <a:gd name="T16" fmla="*/ 46 w 102"/>
                <a:gd name="T17" fmla="*/ 8 h 116"/>
                <a:gd name="T18" fmla="*/ 37 w 102"/>
                <a:gd name="T19" fmla="*/ 16 h 116"/>
                <a:gd name="T20" fmla="*/ 8 w 102"/>
                <a:gd name="T21" fmla="*/ 16 h 116"/>
                <a:gd name="T22" fmla="*/ 21 w 102"/>
                <a:gd name="T23" fmla="*/ 3 h 116"/>
                <a:gd name="T24" fmla="*/ 18 w 102"/>
                <a:gd name="T25" fmla="*/ 0 h 116"/>
                <a:gd name="T26" fmla="*/ 0 w 102"/>
                <a:gd name="T27" fmla="*/ 18 h 116"/>
                <a:gd name="T28" fmla="*/ 18 w 102"/>
                <a:gd name="T29" fmla="*/ 36 h 116"/>
                <a:gd name="T30" fmla="*/ 21 w 102"/>
                <a:gd name="T31" fmla="*/ 33 h 116"/>
                <a:gd name="T32" fmla="*/ 8 w 102"/>
                <a:gd name="T33" fmla="*/ 20 h 116"/>
                <a:gd name="T34" fmla="*/ 34 w 102"/>
                <a:gd name="T35" fmla="*/ 20 h 116"/>
                <a:gd name="T36" fmla="*/ 34 w 102"/>
                <a:gd name="T37" fmla="*/ 53 h 116"/>
                <a:gd name="T38" fmla="*/ 13 w 102"/>
                <a:gd name="T39" fmla="*/ 46 h 116"/>
                <a:gd name="T40" fmla="*/ 35 w 102"/>
                <a:gd name="T41" fmla="*/ 94 h 116"/>
                <a:gd name="T42" fmla="*/ 69 w 102"/>
                <a:gd name="T43" fmla="*/ 116 h 116"/>
                <a:gd name="T44" fmla="*/ 102 w 102"/>
                <a:gd name="T45" fmla="*/ 82 h 116"/>
                <a:gd name="T46" fmla="*/ 102 w 102"/>
                <a:gd name="T47" fmla="*/ 58 h 116"/>
                <a:gd name="T48" fmla="*/ 92 w 102"/>
                <a:gd name="T49" fmla="*/ 48 h 116"/>
                <a:gd name="T50" fmla="*/ 98 w 102"/>
                <a:gd name="T51" fmla="*/ 67 h 116"/>
                <a:gd name="T52" fmla="*/ 98 w 102"/>
                <a:gd name="T53" fmla="*/ 82 h 116"/>
                <a:gd name="T54" fmla="*/ 69 w 102"/>
                <a:gd name="T55" fmla="*/ 112 h 116"/>
                <a:gd name="T56" fmla="*/ 39 w 102"/>
                <a:gd name="T57" fmla="*/ 92 h 116"/>
                <a:gd name="T58" fmla="*/ 15 w 102"/>
                <a:gd name="T59" fmla="*/ 49 h 116"/>
                <a:gd name="T60" fmla="*/ 38 w 102"/>
                <a:gd name="T61" fmla="*/ 63 h 116"/>
                <a:gd name="T62" fmla="*/ 38 w 102"/>
                <a:gd name="T63" fmla="*/ 18 h 116"/>
                <a:gd name="T64" fmla="*/ 44 w 102"/>
                <a:gd name="T65" fmla="*/ 12 h 116"/>
                <a:gd name="T66" fmla="*/ 50 w 102"/>
                <a:gd name="T67" fmla="*/ 18 h 116"/>
                <a:gd name="T68" fmla="*/ 50 w 102"/>
                <a:gd name="T69" fmla="*/ 60 h 116"/>
                <a:gd name="T70" fmla="*/ 54 w 102"/>
                <a:gd name="T71" fmla="*/ 60 h 116"/>
                <a:gd name="T72" fmla="*/ 54 w 102"/>
                <a:gd name="T73" fmla="*/ 14 h 116"/>
                <a:gd name="T74" fmla="*/ 60 w 102"/>
                <a:gd name="T75" fmla="*/ 8 h 116"/>
                <a:gd name="T76" fmla="*/ 66 w 102"/>
                <a:gd name="T77" fmla="*/ 14 h 116"/>
                <a:gd name="T78" fmla="*/ 66 w 102"/>
                <a:gd name="T79" fmla="*/ 56 h 116"/>
                <a:gd name="T80" fmla="*/ 70 w 102"/>
                <a:gd name="T81" fmla="*/ 56 h 116"/>
                <a:gd name="T82" fmla="*/ 70 w 102"/>
                <a:gd name="T83" fmla="*/ 50 h 116"/>
                <a:gd name="T84" fmla="*/ 76 w 102"/>
                <a:gd name="T85" fmla="*/ 44 h 116"/>
                <a:gd name="T86" fmla="*/ 82 w 102"/>
                <a:gd name="T87" fmla="*/ 50 h 116"/>
                <a:gd name="T88" fmla="*/ 82 w 102"/>
                <a:gd name="T89" fmla="*/ 60 h 116"/>
                <a:gd name="T90" fmla="*/ 86 w 102"/>
                <a:gd name="T91" fmla="*/ 60 h 116"/>
                <a:gd name="T92" fmla="*/ 86 w 102"/>
                <a:gd name="T93" fmla="*/ 58 h 116"/>
                <a:gd name="T94" fmla="*/ 92 w 102"/>
                <a:gd name="T95" fmla="*/ 52 h 116"/>
                <a:gd name="T96" fmla="*/ 98 w 102"/>
                <a:gd name="T97" fmla="*/ 58 h 116"/>
                <a:gd name="T98" fmla="*/ 98 w 102"/>
                <a:gd name="T99" fmla="*/ 6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2" h="116">
                  <a:moveTo>
                    <a:pt x="92" y="48"/>
                  </a:moveTo>
                  <a:cubicBezTo>
                    <a:pt x="90" y="48"/>
                    <a:pt x="90" y="49"/>
                    <a:pt x="86" y="50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86" y="44"/>
                    <a:pt x="82" y="40"/>
                    <a:pt x="76" y="40"/>
                  </a:cubicBezTo>
                  <a:cubicBezTo>
                    <a:pt x="74" y="40"/>
                    <a:pt x="74" y="41"/>
                    <a:pt x="70" y="42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8"/>
                    <a:pt x="67" y="4"/>
                    <a:pt x="61" y="4"/>
                  </a:cubicBezTo>
                  <a:cubicBezTo>
                    <a:pt x="57" y="4"/>
                    <a:pt x="54" y="6"/>
                    <a:pt x="53" y="10"/>
                  </a:cubicBezTo>
                  <a:cubicBezTo>
                    <a:pt x="51" y="9"/>
                    <a:pt x="49" y="8"/>
                    <a:pt x="46" y="8"/>
                  </a:cubicBezTo>
                  <a:cubicBezTo>
                    <a:pt x="41" y="8"/>
                    <a:pt x="38" y="8"/>
                    <a:pt x="3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6" y="46"/>
                    <a:pt x="19" y="40"/>
                    <a:pt x="13" y="46"/>
                  </a:cubicBezTo>
                  <a:cubicBezTo>
                    <a:pt x="5" y="54"/>
                    <a:pt x="22" y="70"/>
                    <a:pt x="35" y="94"/>
                  </a:cubicBezTo>
                  <a:cubicBezTo>
                    <a:pt x="44" y="110"/>
                    <a:pt x="57" y="116"/>
                    <a:pt x="69" y="116"/>
                  </a:cubicBezTo>
                  <a:cubicBezTo>
                    <a:pt x="88" y="116"/>
                    <a:pt x="102" y="101"/>
                    <a:pt x="102" y="82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2" y="52"/>
                    <a:pt x="98" y="48"/>
                    <a:pt x="92" y="48"/>
                  </a:cubicBezTo>
                  <a:close/>
                  <a:moveTo>
                    <a:pt x="98" y="67"/>
                  </a:moveTo>
                  <a:cubicBezTo>
                    <a:pt x="98" y="82"/>
                    <a:pt x="98" y="82"/>
                    <a:pt x="98" y="82"/>
                  </a:cubicBezTo>
                  <a:cubicBezTo>
                    <a:pt x="98" y="98"/>
                    <a:pt x="86" y="112"/>
                    <a:pt x="69" y="112"/>
                  </a:cubicBezTo>
                  <a:cubicBezTo>
                    <a:pt x="54" y="112"/>
                    <a:pt x="46" y="104"/>
                    <a:pt x="39" y="92"/>
                  </a:cubicBezTo>
                  <a:cubicBezTo>
                    <a:pt x="23" y="65"/>
                    <a:pt x="11" y="53"/>
                    <a:pt x="15" y="49"/>
                  </a:cubicBezTo>
                  <a:cubicBezTo>
                    <a:pt x="20" y="45"/>
                    <a:pt x="30" y="54"/>
                    <a:pt x="38" y="63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4"/>
                    <a:pt x="41" y="12"/>
                    <a:pt x="44" y="12"/>
                  </a:cubicBezTo>
                  <a:cubicBezTo>
                    <a:pt x="47" y="12"/>
                    <a:pt x="50" y="14"/>
                    <a:pt x="50" y="18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0"/>
                    <a:pt x="57" y="8"/>
                    <a:pt x="60" y="8"/>
                  </a:cubicBezTo>
                  <a:cubicBezTo>
                    <a:pt x="63" y="8"/>
                    <a:pt x="66" y="10"/>
                    <a:pt x="66" y="14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0" y="46"/>
                    <a:pt x="73" y="44"/>
                    <a:pt x="76" y="44"/>
                  </a:cubicBezTo>
                  <a:cubicBezTo>
                    <a:pt x="79" y="44"/>
                    <a:pt x="82" y="46"/>
                    <a:pt x="82" y="5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86" y="54"/>
                    <a:pt x="89" y="52"/>
                    <a:pt x="92" y="52"/>
                  </a:cubicBezTo>
                  <a:cubicBezTo>
                    <a:pt x="95" y="52"/>
                    <a:pt x="98" y="54"/>
                    <a:pt x="98" y="58"/>
                  </a:cubicBezTo>
                  <a:lnTo>
                    <a:pt x="98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Freeform 15"/>
            <p:cNvSpPr>
              <a:spLocks noEditPoints="1"/>
            </p:cNvSpPr>
            <p:nvPr/>
          </p:nvSpPr>
          <p:spPr bwMode="auto">
            <a:xfrm>
              <a:off x="2189012" y="1023282"/>
              <a:ext cx="265113" cy="303213"/>
            </a:xfrm>
            <a:custGeom>
              <a:avLst/>
              <a:gdLst>
                <a:gd name="T0" fmla="*/ 66 w 102"/>
                <a:gd name="T1" fmla="*/ 20 h 116"/>
                <a:gd name="T2" fmla="*/ 94 w 102"/>
                <a:gd name="T3" fmla="*/ 20 h 116"/>
                <a:gd name="T4" fmla="*/ 81 w 102"/>
                <a:gd name="T5" fmla="*/ 33 h 116"/>
                <a:gd name="T6" fmla="*/ 84 w 102"/>
                <a:gd name="T7" fmla="*/ 36 h 116"/>
                <a:gd name="T8" fmla="*/ 102 w 102"/>
                <a:gd name="T9" fmla="*/ 18 h 116"/>
                <a:gd name="T10" fmla="*/ 84 w 102"/>
                <a:gd name="T11" fmla="*/ 0 h 116"/>
                <a:gd name="T12" fmla="*/ 81 w 102"/>
                <a:gd name="T13" fmla="*/ 3 h 116"/>
                <a:gd name="T14" fmla="*/ 94 w 102"/>
                <a:gd name="T15" fmla="*/ 16 h 116"/>
                <a:gd name="T16" fmla="*/ 66 w 102"/>
                <a:gd name="T17" fmla="*/ 16 h 116"/>
                <a:gd name="T18" fmla="*/ 66 w 102"/>
                <a:gd name="T19" fmla="*/ 14 h 116"/>
                <a:gd name="T20" fmla="*/ 56 w 102"/>
                <a:gd name="T21" fmla="*/ 4 h 116"/>
                <a:gd name="T22" fmla="*/ 47 w 102"/>
                <a:gd name="T23" fmla="*/ 11 h 116"/>
                <a:gd name="T24" fmla="*/ 40 w 102"/>
                <a:gd name="T25" fmla="*/ 8 h 116"/>
                <a:gd name="T26" fmla="*/ 30 w 102"/>
                <a:gd name="T27" fmla="*/ 18 h 116"/>
                <a:gd name="T28" fmla="*/ 30 w 102"/>
                <a:gd name="T29" fmla="*/ 53 h 116"/>
                <a:gd name="T30" fmla="*/ 30 w 102"/>
                <a:gd name="T31" fmla="*/ 53 h 116"/>
                <a:gd name="T32" fmla="*/ 8 w 102"/>
                <a:gd name="T33" fmla="*/ 46 h 116"/>
                <a:gd name="T34" fmla="*/ 30 w 102"/>
                <a:gd name="T35" fmla="*/ 94 h 116"/>
                <a:gd name="T36" fmla="*/ 64 w 102"/>
                <a:gd name="T37" fmla="*/ 116 h 116"/>
                <a:gd name="T38" fmla="*/ 98 w 102"/>
                <a:gd name="T39" fmla="*/ 82 h 116"/>
                <a:gd name="T40" fmla="*/ 98 w 102"/>
                <a:gd name="T41" fmla="*/ 58 h 116"/>
                <a:gd name="T42" fmla="*/ 88 w 102"/>
                <a:gd name="T43" fmla="*/ 48 h 116"/>
                <a:gd name="T44" fmla="*/ 82 w 102"/>
                <a:gd name="T45" fmla="*/ 50 h 116"/>
                <a:gd name="T46" fmla="*/ 82 w 102"/>
                <a:gd name="T47" fmla="*/ 50 h 116"/>
                <a:gd name="T48" fmla="*/ 72 w 102"/>
                <a:gd name="T49" fmla="*/ 40 h 116"/>
                <a:gd name="T50" fmla="*/ 66 w 102"/>
                <a:gd name="T51" fmla="*/ 42 h 116"/>
                <a:gd name="T52" fmla="*/ 66 w 102"/>
                <a:gd name="T53" fmla="*/ 20 h 116"/>
                <a:gd name="T54" fmla="*/ 64 w 102"/>
                <a:gd name="T55" fmla="*/ 112 h 116"/>
                <a:gd name="T56" fmla="*/ 33 w 102"/>
                <a:gd name="T57" fmla="*/ 92 h 116"/>
                <a:gd name="T58" fmla="*/ 11 w 102"/>
                <a:gd name="T59" fmla="*/ 49 h 116"/>
                <a:gd name="T60" fmla="*/ 34 w 102"/>
                <a:gd name="T61" fmla="*/ 63 h 116"/>
                <a:gd name="T62" fmla="*/ 34 w 102"/>
                <a:gd name="T63" fmla="*/ 18 h 116"/>
                <a:gd name="T64" fmla="*/ 40 w 102"/>
                <a:gd name="T65" fmla="*/ 12 h 116"/>
                <a:gd name="T66" fmla="*/ 46 w 102"/>
                <a:gd name="T67" fmla="*/ 18 h 116"/>
                <a:gd name="T68" fmla="*/ 46 w 102"/>
                <a:gd name="T69" fmla="*/ 60 h 116"/>
                <a:gd name="T70" fmla="*/ 50 w 102"/>
                <a:gd name="T71" fmla="*/ 60 h 116"/>
                <a:gd name="T72" fmla="*/ 50 w 102"/>
                <a:gd name="T73" fmla="*/ 14 h 116"/>
                <a:gd name="T74" fmla="*/ 56 w 102"/>
                <a:gd name="T75" fmla="*/ 8 h 116"/>
                <a:gd name="T76" fmla="*/ 62 w 102"/>
                <a:gd name="T77" fmla="*/ 14 h 116"/>
                <a:gd name="T78" fmla="*/ 62 w 102"/>
                <a:gd name="T79" fmla="*/ 56 h 116"/>
                <a:gd name="T80" fmla="*/ 66 w 102"/>
                <a:gd name="T81" fmla="*/ 56 h 116"/>
                <a:gd name="T82" fmla="*/ 66 w 102"/>
                <a:gd name="T83" fmla="*/ 50 h 116"/>
                <a:gd name="T84" fmla="*/ 72 w 102"/>
                <a:gd name="T85" fmla="*/ 44 h 116"/>
                <a:gd name="T86" fmla="*/ 78 w 102"/>
                <a:gd name="T87" fmla="*/ 50 h 116"/>
                <a:gd name="T88" fmla="*/ 78 w 102"/>
                <a:gd name="T89" fmla="*/ 60 h 116"/>
                <a:gd name="T90" fmla="*/ 82 w 102"/>
                <a:gd name="T91" fmla="*/ 60 h 116"/>
                <a:gd name="T92" fmla="*/ 82 w 102"/>
                <a:gd name="T93" fmla="*/ 58 h 116"/>
                <a:gd name="T94" fmla="*/ 88 w 102"/>
                <a:gd name="T95" fmla="*/ 52 h 116"/>
                <a:gd name="T96" fmla="*/ 94 w 102"/>
                <a:gd name="T97" fmla="*/ 58 h 116"/>
                <a:gd name="T98" fmla="*/ 94 w 102"/>
                <a:gd name="T99" fmla="*/ 67 h 116"/>
                <a:gd name="T100" fmla="*/ 94 w 102"/>
                <a:gd name="T101" fmla="*/ 82 h 116"/>
                <a:gd name="T102" fmla="*/ 64 w 102"/>
                <a:gd name="T10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" h="116">
                  <a:moveTo>
                    <a:pt x="66" y="20"/>
                  </a:moveTo>
                  <a:cubicBezTo>
                    <a:pt x="94" y="20"/>
                    <a:pt x="94" y="20"/>
                    <a:pt x="94" y="20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84" y="36"/>
                    <a:pt x="84" y="36"/>
                    <a:pt x="84" y="3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8"/>
                    <a:pt x="62" y="4"/>
                    <a:pt x="56" y="4"/>
                  </a:cubicBezTo>
                  <a:cubicBezTo>
                    <a:pt x="52" y="4"/>
                    <a:pt x="48" y="7"/>
                    <a:pt x="47" y="11"/>
                  </a:cubicBezTo>
                  <a:cubicBezTo>
                    <a:pt x="45" y="9"/>
                    <a:pt x="43" y="8"/>
                    <a:pt x="40" y="8"/>
                  </a:cubicBezTo>
                  <a:cubicBezTo>
                    <a:pt x="35" y="8"/>
                    <a:pt x="30" y="12"/>
                    <a:pt x="30" y="18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2" y="46"/>
                    <a:pt x="13" y="41"/>
                    <a:pt x="8" y="46"/>
                  </a:cubicBezTo>
                  <a:cubicBezTo>
                    <a:pt x="0" y="54"/>
                    <a:pt x="16" y="70"/>
                    <a:pt x="30" y="94"/>
                  </a:cubicBezTo>
                  <a:cubicBezTo>
                    <a:pt x="39" y="110"/>
                    <a:pt x="52" y="116"/>
                    <a:pt x="64" y="116"/>
                  </a:cubicBezTo>
                  <a:cubicBezTo>
                    <a:pt x="83" y="116"/>
                    <a:pt x="98" y="101"/>
                    <a:pt x="98" y="82"/>
                  </a:cubicBezTo>
                  <a:cubicBezTo>
                    <a:pt x="98" y="58"/>
                    <a:pt x="98" y="58"/>
                    <a:pt x="98" y="58"/>
                  </a:cubicBezTo>
                  <a:cubicBezTo>
                    <a:pt x="98" y="53"/>
                    <a:pt x="94" y="48"/>
                    <a:pt x="88" y="48"/>
                  </a:cubicBezTo>
                  <a:cubicBezTo>
                    <a:pt x="86" y="48"/>
                    <a:pt x="84" y="49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44"/>
                    <a:pt x="78" y="40"/>
                    <a:pt x="72" y="40"/>
                  </a:cubicBezTo>
                  <a:cubicBezTo>
                    <a:pt x="70" y="40"/>
                    <a:pt x="68" y="41"/>
                    <a:pt x="66" y="42"/>
                  </a:cubicBezTo>
                  <a:cubicBezTo>
                    <a:pt x="66" y="20"/>
                    <a:pt x="66" y="20"/>
                    <a:pt x="66" y="20"/>
                  </a:cubicBezTo>
                  <a:close/>
                  <a:moveTo>
                    <a:pt x="64" y="112"/>
                  </a:moveTo>
                  <a:cubicBezTo>
                    <a:pt x="49" y="112"/>
                    <a:pt x="40" y="104"/>
                    <a:pt x="33" y="92"/>
                  </a:cubicBezTo>
                  <a:cubicBezTo>
                    <a:pt x="17" y="66"/>
                    <a:pt x="6" y="54"/>
                    <a:pt x="11" y="49"/>
                  </a:cubicBezTo>
                  <a:cubicBezTo>
                    <a:pt x="15" y="45"/>
                    <a:pt x="26" y="54"/>
                    <a:pt x="34" y="63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5"/>
                    <a:pt x="37" y="12"/>
                    <a:pt x="40" y="12"/>
                  </a:cubicBezTo>
                  <a:cubicBezTo>
                    <a:pt x="43" y="12"/>
                    <a:pt x="46" y="15"/>
                    <a:pt x="46" y="18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1"/>
                    <a:pt x="53" y="8"/>
                    <a:pt x="56" y="8"/>
                  </a:cubicBezTo>
                  <a:cubicBezTo>
                    <a:pt x="59" y="8"/>
                    <a:pt x="62" y="11"/>
                    <a:pt x="62" y="14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47"/>
                    <a:pt x="69" y="44"/>
                    <a:pt x="72" y="44"/>
                  </a:cubicBezTo>
                  <a:cubicBezTo>
                    <a:pt x="75" y="44"/>
                    <a:pt x="78" y="47"/>
                    <a:pt x="78" y="5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55"/>
                    <a:pt x="85" y="52"/>
                    <a:pt x="88" y="52"/>
                  </a:cubicBezTo>
                  <a:cubicBezTo>
                    <a:pt x="91" y="52"/>
                    <a:pt x="94" y="55"/>
                    <a:pt x="94" y="58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99"/>
                    <a:pt x="81" y="112"/>
                    <a:pt x="64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Freeform 16"/>
            <p:cNvSpPr>
              <a:spLocks noEditPoints="1"/>
            </p:cNvSpPr>
            <p:nvPr/>
          </p:nvSpPr>
          <p:spPr bwMode="auto">
            <a:xfrm>
              <a:off x="9297948" y="2847899"/>
              <a:ext cx="254000" cy="292100"/>
            </a:xfrm>
            <a:custGeom>
              <a:avLst/>
              <a:gdLst>
                <a:gd name="T0" fmla="*/ 62 w 98"/>
                <a:gd name="T1" fmla="*/ 108 h 112"/>
                <a:gd name="T2" fmla="*/ 64 w 98"/>
                <a:gd name="T3" fmla="*/ 108 h 112"/>
                <a:gd name="T4" fmla="*/ 94 w 98"/>
                <a:gd name="T5" fmla="*/ 78 h 112"/>
                <a:gd name="T6" fmla="*/ 94 w 98"/>
                <a:gd name="T7" fmla="*/ 63 h 112"/>
                <a:gd name="T8" fmla="*/ 94 w 98"/>
                <a:gd name="T9" fmla="*/ 54 h 112"/>
                <a:gd name="T10" fmla="*/ 88 w 98"/>
                <a:gd name="T11" fmla="*/ 48 h 112"/>
                <a:gd name="T12" fmla="*/ 82 w 98"/>
                <a:gd name="T13" fmla="*/ 54 h 112"/>
                <a:gd name="T14" fmla="*/ 82 w 98"/>
                <a:gd name="T15" fmla="*/ 56 h 112"/>
                <a:gd name="T16" fmla="*/ 78 w 98"/>
                <a:gd name="T17" fmla="*/ 56 h 112"/>
                <a:gd name="T18" fmla="*/ 78 w 98"/>
                <a:gd name="T19" fmla="*/ 46 h 112"/>
                <a:gd name="T20" fmla="*/ 72 w 98"/>
                <a:gd name="T21" fmla="*/ 40 h 112"/>
                <a:gd name="T22" fmla="*/ 66 w 98"/>
                <a:gd name="T23" fmla="*/ 46 h 112"/>
                <a:gd name="T24" fmla="*/ 66 w 98"/>
                <a:gd name="T25" fmla="*/ 52 h 112"/>
                <a:gd name="T26" fmla="*/ 62 w 98"/>
                <a:gd name="T27" fmla="*/ 52 h 112"/>
                <a:gd name="T28" fmla="*/ 62 w 98"/>
                <a:gd name="T29" fmla="*/ 10 h 112"/>
                <a:gd name="T30" fmla="*/ 56 w 98"/>
                <a:gd name="T31" fmla="*/ 4 h 112"/>
                <a:gd name="T32" fmla="*/ 50 w 98"/>
                <a:gd name="T33" fmla="*/ 10 h 112"/>
                <a:gd name="T34" fmla="*/ 50 w 98"/>
                <a:gd name="T35" fmla="*/ 56 h 112"/>
                <a:gd name="T36" fmla="*/ 46 w 98"/>
                <a:gd name="T37" fmla="*/ 56 h 112"/>
                <a:gd name="T38" fmla="*/ 46 w 98"/>
                <a:gd name="T39" fmla="*/ 14 h 112"/>
                <a:gd name="T40" fmla="*/ 40 w 98"/>
                <a:gd name="T41" fmla="*/ 8 h 112"/>
                <a:gd name="T42" fmla="*/ 34 w 98"/>
                <a:gd name="T43" fmla="*/ 14 h 112"/>
                <a:gd name="T44" fmla="*/ 34 w 98"/>
                <a:gd name="T45" fmla="*/ 59 h 112"/>
                <a:gd name="T46" fmla="*/ 11 w 98"/>
                <a:gd name="T47" fmla="*/ 45 h 112"/>
                <a:gd name="T48" fmla="*/ 33 w 98"/>
                <a:gd name="T49" fmla="*/ 88 h 112"/>
                <a:gd name="T50" fmla="*/ 58 w 98"/>
                <a:gd name="T51" fmla="*/ 108 h 112"/>
                <a:gd name="T52" fmla="*/ 58 w 98"/>
                <a:gd name="T53" fmla="*/ 72 h 112"/>
                <a:gd name="T54" fmla="*/ 45 w 98"/>
                <a:gd name="T55" fmla="*/ 85 h 112"/>
                <a:gd name="T56" fmla="*/ 42 w 98"/>
                <a:gd name="T57" fmla="*/ 82 h 112"/>
                <a:gd name="T58" fmla="*/ 60 w 98"/>
                <a:gd name="T59" fmla="*/ 64 h 112"/>
                <a:gd name="T60" fmla="*/ 78 w 98"/>
                <a:gd name="T61" fmla="*/ 82 h 112"/>
                <a:gd name="T62" fmla="*/ 75 w 98"/>
                <a:gd name="T63" fmla="*/ 85 h 112"/>
                <a:gd name="T64" fmla="*/ 62 w 98"/>
                <a:gd name="T65" fmla="*/ 72 h 112"/>
                <a:gd name="T66" fmla="*/ 62 w 98"/>
                <a:gd name="T67" fmla="*/ 108 h 112"/>
                <a:gd name="T68" fmla="*/ 98 w 98"/>
                <a:gd name="T69" fmla="*/ 78 h 112"/>
                <a:gd name="T70" fmla="*/ 64 w 98"/>
                <a:gd name="T71" fmla="*/ 112 h 112"/>
                <a:gd name="T72" fmla="*/ 30 w 98"/>
                <a:gd name="T73" fmla="*/ 90 h 112"/>
                <a:gd name="T74" fmla="*/ 8 w 98"/>
                <a:gd name="T75" fmla="*/ 42 h 112"/>
                <a:gd name="T76" fmla="*/ 30 w 98"/>
                <a:gd name="T77" fmla="*/ 49 h 112"/>
                <a:gd name="T78" fmla="*/ 30 w 98"/>
                <a:gd name="T79" fmla="*/ 49 h 112"/>
                <a:gd name="T80" fmla="*/ 30 w 98"/>
                <a:gd name="T81" fmla="*/ 14 h 112"/>
                <a:gd name="T82" fmla="*/ 40 w 98"/>
                <a:gd name="T83" fmla="*/ 4 h 112"/>
                <a:gd name="T84" fmla="*/ 47 w 98"/>
                <a:gd name="T85" fmla="*/ 7 h 112"/>
                <a:gd name="T86" fmla="*/ 56 w 98"/>
                <a:gd name="T87" fmla="*/ 0 h 112"/>
                <a:gd name="T88" fmla="*/ 66 w 98"/>
                <a:gd name="T89" fmla="*/ 10 h 112"/>
                <a:gd name="T90" fmla="*/ 66 w 98"/>
                <a:gd name="T91" fmla="*/ 38 h 112"/>
                <a:gd name="T92" fmla="*/ 72 w 98"/>
                <a:gd name="T93" fmla="*/ 36 h 112"/>
                <a:gd name="T94" fmla="*/ 82 w 98"/>
                <a:gd name="T95" fmla="*/ 46 h 112"/>
                <a:gd name="T96" fmla="*/ 82 w 98"/>
                <a:gd name="T97" fmla="*/ 46 h 112"/>
                <a:gd name="T98" fmla="*/ 88 w 98"/>
                <a:gd name="T99" fmla="*/ 44 h 112"/>
                <a:gd name="T100" fmla="*/ 98 w 98"/>
                <a:gd name="T101" fmla="*/ 54 h 112"/>
                <a:gd name="T102" fmla="*/ 98 w 98"/>
                <a:gd name="T103" fmla="*/ 7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12">
                  <a:moveTo>
                    <a:pt x="62" y="108"/>
                  </a:moveTo>
                  <a:cubicBezTo>
                    <a:pt x="63" y="108"/>
                    <a:pt x="64" y="108"/>
                    <a:pt x="64" y="108"/>
                  </a:cubicBezTo>
                  <a:cubicBezTo>
                    <a:pt x="81" y="108"/>
                    <a:pt x="94" y="95"/>
                    <a:pt x="94" y="78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51"/>
                    <a:pt x="92" y="48"/>
                    <a:pt x="88" y="48"/>
                  </a:cubicBezTo>
                  <a:cubicBezTo>
                    <a:pt x="85" y="48"/>
                    <a:pt x="82" y="51"/>
                    <a:pt x="82" y="54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43"/>
                    <a:pt x="76" y="40"/>
                    <a:pt x="72" y="40"/>
                  </a:cubicBezTo>
                  <a:cubicBezTo>
                    <a:pt x="69" y="40"/>
                    <a:pt x="66" y="43"/>
                    <a:pt x="66" y="46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7"/>
                    <a:pt x="60" y="4"/>
                    <a:pt x="56" y="4"/>
                  </a:cubicBezTo>
                  <a:cubicBezTo>
                    <a:pt x="53" y="4"/>
                    <a:pt x="50" y="7"/>
                    <a:pt x="50" y="10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1"/>
                    <a:pt x="44" y="8"/>
                    <a:pt x="40" y="8"/>
                  </a:cubicBezTo>
                  <a:cubicBezTo>
                    <a:pt x="37" y="8"/>
                    <a:pt x="34" y="11"/>
                    <a:pt x="34" y="14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26" y="50"/>
                    <a:pt x="15" y="41"/>
                    <a:pt x="11" y="45"/>
                  </a:cubicBezTo>
                  <a:cubicBezTo>
                    <a:pt x="6" y="50"/>
                    <a:pt x="18" y="62"/>
                    <a:pt x="33" y="88"/>
                  </a:cubicBezTo>
                  <a:cubicBezTo>
                    <a:pt x="39" y="98"/>
                    <a:pt x="47" y="106"/>
                    <a:pt x="58" y="108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5" y="85"/>
                    <a:pt x="75" y="85"/>
                    <a:pt x="75" y="85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108"/>
                    <a:pt x="62" y="108"/>
                    <a:pt x="62" y="108"/>
                  </a:cubicBezTo>
                  <a:close/>
                  <a:moveTo>
                    <a:pt x="98" y="78"/>
                  </a:moveTo>
                  <a:cubicBezTo>
                    <a:pt x="98" y="97"/>
                    <a:pt x="83" y="112"/>
                    <a:pt x="64" y="112"/>
                  </a:cubicBezTo>
                  <a:cubicBezTo>
                    <a:pt x="52" y="112"/>
                    <a:pt x="39" y="106"/>
                    <a:pt x="30" y="90"/>
                  </a:cubicBezTo>
                  <a:cubicBezTo>
                    <a:pt x="17" y="66"/>
                    <a:pt x="0" y="50"/>
                    <a:pt x="8" y="42"/>
                  </a:cubicBezTo>
                  <a:cubicBezTo>
                    <a:pt x="14" y="37"/>
                    <a:pt x="22" y="42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8"/>
                    <a:pt x="35" y="4"/>
                    <a:pt x="40" y="4"/>
                  </a:cubicBezTo>
                  <a:cubicBezTo>
                    <a:pt x="43" y="4"/>
                    <a:pt x="45" y="5"/>
                    <a:pt x="47" y="7"/>
                  </a:cubicBezTo>
                  <a:cubicBezTo>
                    <a:pt x="48" y="3"/>
                    <a:pt x="52" y="0"/>
                    <a:pt x="56" y="0"/>
                  </a:cubicBezTo>
                  <a:cubicBezTo>
                    <a:pt x="62" y="0"/>
                    <a:pt x="66" y="4"/>
                    <a:pt x="66" y="10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8" y="37"/>
                    <a:pt x="70" y="36"/>
                    <a:pt x="72" y="36"/>
                  </a:cubicBezTo>
                  <a:cubicBezTo>
                    <a:pt x="78" y="36"/>
                    <a:pt x="82" y="40"/>
                    <a:pt x="82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4" y="45"/>
                    <a:pt x="86" y="44"/>
                    <a:pt x="88" y="44"/>
                  </a:cubicBezTo>
                  <a:cubicBezTo>
                    <a:pt x="94" y="44"/>
                    <a:pt x="98" y="49"/>
                    <a:pt x="98" y="54"/>
                  </a:cubicBezTo>
                  <a:cubicBezTo>
                    <a:pt x="98" y="78"/>
                    <a:pt x="98" y="78"/>
                    <a:pt x="98" y="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Freeform 17"/>
            <p:cNvSpPr>
              <a:spLocks noEditPoints="1"/>
            </p:cNvSpPr>
            <p:nvPr/>
          </p:nvSpPr>
          <p:spPr bwMode="auto">
            <a:xfrm>
              <a:off x="10914920" y="5783450"/>
              <a:ext cx="254000" cy="292100"/>
            </a:xfrm>
            <a:custGeom>
              <a:avLst/>
              <a:gdLst>
                <a:gd name="T0" fmla="*/ 88 w 98"/>
                <a:gd name="T1" fmla="*/ 44 h 112"/>
                <a:gd name="T2" fmla="*/ 82 w 98"/>
                <a:gd name="T3" fmla="*/ 46 h 112"/>
                <a:gd name="T4" fmla="*/ 82 w 98"/>
                <a:gd name="T5" fmla="*/ 46 h 112"/>
                <a:gd name="T6" fmla="*/ 72 w 98"/>
                <a:gd name="T7" fmla="*/ 36 h 112"/>
                <a:gd name="T8" fmla="*/ 66 w 98"/>
                <a:gd name="T9" fmla="*/ 38 h 112"/>
                <a:gd name="T10" fmla="*/ 66 w 98"/>
                <a:gd name="T11" fmla="*/ 10 h 112"/>
                <a:gd name="T12" fmla="*/ 56 w 98"/>
                <a:gd name="T13" fmla="*/ 0 h 112"/>
                <a:gd name="T14" fmla="*/ 47 w 98"/>
                <a:gd name="T15" fmla="*/ 7 h 112"/>
                <a:gd name="T16" fmla="*/ 40 w 98"/>
                <a:gd name="T17" fmla="*/ 4 h 112"/>
                <a:gd name="T18" fmla="*/ 30 w 98"/>
                <a:gd name="T19" fmla="*/ 14 h 112"/>
                <a:gd name="T20" fmla="*/ 30 w 98"/>
                <a:gd name="T21" fmla="*/ 49 h 112"/>
                <a:gd name="T22" fmla="*/ 8 w 98"/>
                <a:gd name="T23" fmla="*/ 42 h 112"/>
                <a:gd name="T24" fmla="*/ 30 w 98"/>
                <a:gd name="T25" fmla="*/ 90 h 112"/>
                <a:gd name="T26" fmla="*/ 64 w 98"/>
                <a:gd name="T27" fmla="*/ 112 h 112"/>
                <a:gd name="T28" fmla="*/ 98 w 98"/>
                <a:gd name="T29" fmla="*/ 78 h 112"/>
                <a:gd name="T30" fmla="*/ 98 w 98"/>
                <a:gd name="T31" fmla="*/ 54 h 112"/>
                <a:gd name="T32" fmla="*/ 88 w 98"/>
                <a:gd name="T33" fmla="*/ 44 h 112"/>
                <a:gd name="T34" fmla="*/ 94 w 98"/>
                <a:gd name="T35" fmla="*/ 63 h 112"/>
                <a:gd name="T36" fmla="*/ 94 w 98"/>
                <a:gd name="T37" fmla="*/ 78 h 112"/>
                <a:gd name="T38" fmla="*/ 64 w 98"/>
                <a:gd name="T39" fmla="*/ 108 h 112"/>
                <a:gd name="T40" fmla="*/ 33 w 98"/>
                <a:gd name="T41" fmla="*/ 88 h 112"/>
                <a:gd name="T42" fmla="*/ 11 w 98"/>
                <a:gd name="T43" fmla="*/ 45 h 112"/>
                <a:gd name="T44" fmla="*/ 34 w 98"/>
                <a:gd name="T45" fmla="*/ 59 h 112"/>
                <a:gd name="T46" fmla="*/ 34 w 98"/>
                <a:gd name="T47" fmla="*/ 14 h 112"/>
                <a:gd name="T48" fmla="*/ 40 w 98"/>
                <a:gd name="T49" fmla="*/ 8 h 112"/>
                <a:gd name="T50" fmla="*/ 46 w 98"/>
                <a:gd name="T51" fmla="*/ 14 h 112"/>
                <a:gd name="T52" fmla="*/ 46 w 98"/>
                <a:gd name="T53" fmla="*/ 58 h 112"/>
                <a:gd name="T54" fmla="*/ 50 w 98"/>
                <a:gd name="T55" fmla="*/ 58 h 112"/>
                <a:gd name="T56" fmla="*/ 50 w 98"/>
                <a:gd name="T57" fmla="*/ 10 h 112"/>
                <a:gd name="T58" fmla="*/ 56 w 98"/>
                <a:gd name="T59" fmla="*/ 4 h 112"/>
                <a:gd name="T60" fmla="*/ 62 w 98"/>
                <a:gd name="T61" fmla="*/ 10 h 112"/>
                <a:gd name="T62" fmla="*/ 62 w 98"/>
                <a:gd name="T63" fmla="*/ 52 h 112"/>
                <a:gd name="T64" fmla="*/ 62 w 98"/>
                <a:gd name="T65" fmla="*/ 88 h 112"/>
                <a:gd name="T66" fmla="*/ 49 w 98"/>
                <a:gd name="T67" fmla="*/ 75 h 112"/>
                <a:gd name="T68" fmla="*/ 46 w 98"/>
                <a:gd name="T69" fmla="*/ 78 h 112"/>
                <a:gd name="T70" fmla="*/ 64 w 98"/>
                <a:gd name="T71" fmla="*/ 96 h 112"/>
                <a:gd name="T72" fmla="*/ 82 w 98"/>
                <a:gd name="T73" fmla="*/ 78 h 112"/>
                <a:gd name="T74" fmla="*/ 79 w 98"/>
                <a:gd name="T75" fmla="*/ 75 h 112"/>
                <a:gd name="T76" fmla="*/ 66 w 98"/>
                <a:gd name="T77" fmla="*/ 88 h 112"/>
                <a:gd name="T78" fmla="*/ 66 w 98"/>
                <a:gd name="T79" fmla="*/ 52 h 112"/>
                <a:gd name="T80" fmla="*/ 66 w 98"/>
                <a:gd name="T81" fmla="*/ 46 h 112"/>
                <a:gd name="T82" fmla="*/ 72 w 98"/>
                <a:gd name="T83" fmla="*/ 40 h 112"/>
                <a:gd name="T84" fmla="*/ 78 w 98"/>
                <a:gd name="T85" fmla="*/ 46 h 112"/>
                <a:gd name="T86" fmla="*/ 78 w 98"/>
                <a:gd name="T87" fmla="*/ 58 h 112"/>
                <a:gd name="T88" fmla="*/ 82 w 98"/>
                <a:gd name="T89" fmla="*/ 58 h 112"/>
                <a:gd name="T90" fmla="*/ 82 w 98"/>
                <a:gd name="T91" fmla="*/ 54 h 112"/>
                <a:gd name="T92" fmla="*/ 88 w 98"/>
                <a:gd name="T93" fmla="*/ 48 h 112"/>
                <a:gd name="T94" fmla="*/ 94 w 98"/>
                <a:gd name="T95" fmla="*/ 54 h 112"/>
                <a:gd name="T96" fmla="*/ 94 w 98"/>
                <a:gd name="T97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12">
                  <a:moveTo>
                    <a:pt x="88" y="44"/>
                  </a:moveTo>
                  <a:cubicBezTo>
                    <a:pt x="86" y="44"/>
                    <a:pt x="82" y="45"/>
                    <a:pt x="82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0"/>
                    <a:pt x="78" y="36"/>
                    <a:pt x="72" y="36"/>
                  </a:cubicBezTo>
                  <a:cubicBezTo>
                    <a:pt x="70" y="36"/>
                    <a:pt x="66" y="37"/>
                    <a:pt x="66" y="38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4"/>
                    <a:pt x="62" y="0"/>
                    <a:pt x="56" y="0"/>
                  </a:cubicBezTo>
                  <a:cubicBezTo>
                    <a:pt x="52" y="0"/>
                    <a:pt x="48" y="3"/>
                    <a:pt x="47" y="7"/>
                  </a:cubicBezTo>
                  <a:cubicBezTo>
                    <a:pt x="45" y="5"/>
                    <a:pt x="43" y="4"/>
                    <a:pt x="40" y="4"/>
                  </a:cubicBezTo>
                  <a:cubicBezTo>
                    <a:pt x="35" y="4"/>
                    <a:pt x="30" y="8"/>
                    <a:pt x="30" y="1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3" y="37"/>
                    <a:pt x="8" y="42"/>
                  </a:cubicBezTo>
                  <a:cubicBezTo>
                    <a:pt x="0" y="50"/>
                    <a:pt x="17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49"/>
                    <a:pt x="94" y="44"/>
                    <a:pt x="88" y="44"/>
                  </a:cubicBezTo>
                  <a:close/>
                  <a:moveTo>
                    <a:pt x="94" y="63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4" y="95"/>
                    <a:pt x="81" y="108"/>
                    <a:pt x="64" y="108"/>
                  </a:cubicBezTo>
                  <a:cubicBezTo>
                    <a:pt x="49" y="108"/>
                    <a:pt x="40" y="100"/>
                    <a:pt x="33" y="88"/>
                  </a:cubicBezTo>
                  <a:cubicBezTo>
                    <a:pt x="18" y="62"/>
                    <a:pt x="6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1"/>
                    <a:pt x="37" y="8"/>
                    <a:pt x="40" y="8"/>
                  </a:cubicBezTo>
                  <a:cubicBezTo>
                    <a:pt x="43" y="8"/>
                    <a:pt x="46" y="11"/>
                    <a:pt x="46" y="1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43"/>
                    <a:pt x="69" y="40"/>
                    <a:pt x="72" y="40"/>
                  </a:cubicBezTo>
                  <a:cubicBezTo>
                    <a:pt x="75" y="40"/>
                    <a:pt x="78" y="43"/>
                    <a:pt x="78" y="46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1"/>
                    <a:pt x="85" y="48"/>
                    <a:pt x="88" y="48"/>
                  </a:cubicBezTo>
                  <a:cubicBezTo>
                    <a:pt x="91" y="48"/>
                    <a:pt x="94" y="51"/>
                    <a:pt x="94" y="54"/>
                  </a:cubicBezTo>
                  <a:lnTo>
                    <a:pt x="9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Freeform 18"/>
            <p:cNvSpPr>
              <a:spLocks noEditPoints="1"/>
            </p:cNvSpPr>
            <p:nvPr/>
          </p:nvSpPr>
          <p:spPr bwMode="auto">
            <a:xfrm>
              <a:off x="10591801" y="3550345"/>
              <a:ext cx="255588" cy="292100"/>
            </a:xfrm>
            <a:custGeom>
              <a:avLst/>
              <a:gdLst>
                <a:gd name="T0" fmla="*/ 88 w 98"/>
                <a:gd name="T1" fmla="*/ 44 h 112"/>
                <a:gd name="T2" fmla="*/ 82 w 98"/>
                <a:gd name="T3" fmla="*/ 46 h 112"/>
                <a:gd name="T4" fmla="*/ 82 w 98"/>
                <a:gd name="T5" fmla="*/ 46 h 112"/>
                <a:gd name="T6" fmla="*/ 72 w 98"/>
                <a:gd name="T7" fmla="*/ 36 h 112"/>
                <a:gd name="T8" fmla="*/ 66 w 98"/>
                <a:gd name="T9" fmla="*/ 38 h 112"/>
                <a:gd name="T10" fmla="*/ 66 w 98"/>
                <a:gd name="T11" fmla="*/ 10 h 112"/>
                <a:gd name="T12" fmla="*/ 56 w 98"/>
                <a:gd name="T13" fmla="*/ 0 h 112"/>
                <a:gd name="T14" fmla="*/ 47 w 98"/>
                <a:gd name="T15" fmla="*/ 7 h 112"/>
                <a:gd name="T16" fmla="*/ 40 w 98"/>
                <a:gd name="T17" fmla="*/ 4 h 112"/>
                <a:gd name="T18" fmla="*/ 30 w 98"/>
                <a:gd name="T19" fmla="*/ 14 h 112"/>
                <a:gd name="T20" fmla="*/ 30 w 98"/>
                <a:gd name="T21" fmla="*/ 49 h 112"/>
                <a:gd name="T22" fmla="*/ 8 w 98"/>
                <a:gd name="T23" fmla="*/ 42 h 112"/>
                <a:gd name="T24" fmla="*/ 30 w 98"/>
                <a:gd name="T25" fmla="*/ 90 h 112"/>
                <a:gd name="T26" fmla="*/ 64 w 98"/>
                <a:gd name="T27" fmla="*/ 112 h 112"/>
                <a:gd name="T28" fmla="*/ 98 w 98"/>
                <a:gd name="T29" fmla="*/ 78 h 112"/>
                <a:gd name="T30" fmla="*/ 98 w 98"/>
                <a:gd name="T31" fmla="*/ 54 h 112"/>
                <a:gd name="T32" fmla="*/ 88 w 98"/>
                <a:gd name="T33" fmla="*/ 44 h 112"/>
                <a:gd name="T34" fmla="*/ 94 w 98"/>
                <a:gd name="T35" fmla="*/ 63 h 112"/>
                <a:gd name="T36" fmla="*/ 94 w 98"/>
                <a:gd name="T37" fmla="*/ 78 h 112"/>
                <a:gd name="T38" fmla="*/ 64 w 98"/>
                <a:gd name="T39" fmla="*/ 108 h 112"/>
                <a:gd name="T40" fmla="*/ 33 w 98"/>
                <a:gd name="T41" fmla="*/ 88 h 112"/>
                <a:gd name="T42" fmla="*/ 11 w 98"/>
                <a:gd name="T43" fmla="*/ 45 h 112"/>
                <a:gd name="T44" fmla="*/ 34 w 98"/>
                <a:gd name="T45" fmla="*/ 59 h 112"/>
                <a:gd name="T46" fmla="*/ 34 w 98"/>
                <a:gd name="T47" fmla="*/ 14 h 112"/>
                <a:gd name="T48" fmla="*/ 40 w 98"/>
                <a:gd name="T49" fmla="*/ 8 h 112"/>
                <a:gd name="T50" fmla="*/ 46 w 98"/>
                <a:gd name="T51" fmla="*/ 14 h 112"/>
                <a:gd name="T52" fmla="*/ 46 w 98"/>
                <a:gd name="T53" fmla="*/ 58 h 112"/>
                <a:gd name="T54" fmla="*/ 50 w 98"/>
                <a:gd name="T55" fmla="*/ 58 h 112"/>
                <a:gd name="T56" fmla="*/ 50 w 98"/>
                <a:gd name="T57" fmla="*/ 10 h 112"/>
                <a:gd name="T58" fmla="*/ 56 w 98"/>
                <a:gd name="T59" fmla="*/ 4 h 112"/>
                <a:gd name="T60" fmla="*/ 62 w 98"/>
                <a:gd name="T61" fmla="*/ 10 h 112"/>
                <a:gd name="T62" fmla="*/ 62 w 98"/>
                <a:gd name="T63" fmla="*/ 54 h 112"/>
                <a:gd name="T64" fmla="*/ 66 w 98"/>
                <a:gd name="T65" fmla="*/ 54 h 112"/>
                <a:gd name="T66" fmla="*/ 66 w 98"/>
                <a:gd name="T67" fmla="*/ 46 h 112"/>
                <a:gd name="T68" fmla="*/ 72 w 98"/>
                <a:gd name="T69" fmla="*/ 40 h 112"/>
                <a:gd name="T70" fmla="*/ 78 w 98"/>
                <a:gd name="T71" fmla="*/ 46 h 112"/>
                <a:gd name="T72" fmla="*/ 78 w 98"/>
                <a:gd name="T73" fmla="*/ 58 h 112"/>
                <a:gd name="T74" fmla="*/ 82 w 98"/>
                <a:gd name="T75" fmla="*/ 58 h 112"/>
                <a:gd name="T76" fmla="*/ 82 w 98"/>
                <a:gd name="T77" fmla="*/ 54 h 112"/>
                <a:gd name="T78" fmla="*/ 88 w 98"/>
                <a:gd name="T79" fmla="*/ 48 h 112"/>
                <a:gd name="T80" fmla="*/ 94 w 98"/>
                <a:gd name="T81" fmla="*/ 54 h 112"/>
                <a:gd name="T82" fmla="*/ 94 w 98"/>
                <a:gd name="T83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8" h="112">
                  <a:moveTo>
                    <a:pt x="88" y="44"/>
                  </a:moveTo>
                  <a:cubicBezTo>
                    <a:pt x="86" y="44"/>
                    <a:pt x="86" y="45"/>
                    <a:pt x="82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0"/>
                    <a:pt x="78" y="36"/>
                    <a:pt x="72" y="36"/>
                  </a:cubicBezTo>
                  <a:cubicBezTo>
                    <a:pt x="70" y="36"/>
                    <a:pt x="70" y="37"/>
                    <a:pt x="66" y="38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4"/>
                    <a:pt x="62" y="0"/>
                    <a:pt x="56" y="0"/>
                  </a:cubicBezTo>
                  <a:cubicBezTo>
                    <a:pt x="52" y="0"/>
                    <a:pt x="49" y="3"/>
                    <a:pt x="47" y="7"/>
                  </a:cubicBezTo>
                  <a:cubicBezTo>
                    <a:pt x="45" y="5"/>
                    <a:pt x="43" y="4"/>
                    <a:pt x="40" y="4"/>
                  </a:cubicBezTo>
                  <a:cubicBezTo>
                    <a:pt x="35" y="4"/>
                    <a:pt x="30" y="8"/>
                    <a:pt x="30" y="1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4" y="37"/>
                    <a:pt x="8" y="42"/>
                  </a:cubicBezTo>
                  <a:cubicBezTo>
                    <a:pt x="0" y="50"/>
                    <a:pt x="17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49"/>
                    <a:pt x="94" y="44"/>
                    <a:pt x="88" y="44"/>
                  </a:cubicBezTo>
                  <a:close/>
                  <a:moveTo>
                    <a:pt x="94" y="63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4" y="95"/>
                    <a:pt x="81" y="108"/>
                    <a:pt x="64" y="108"/>
                  </a:cubicBezTo>
                  <a:cubicBezTo>
                    <a:pt x="49" y="108"/>
                    <a:pt x="41" y="100"/>
                    <a:pt x="33" y="88"/>
                  </a:cubicBezTo>
                  <a:cubicBezTo>
                    <a:pt x="18" y="62"/>
                    <a:pt x="6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1"/>
                    <a:pt x="37" y="8"/>
                    <a:pt x="40" y="8"/>
                  </a:cubicBezTo>
                  <a:cubicBezTo>
                    <a:pt x="43" y="8"/>
                    <a:pt x="46" y="11"/>
                    <a:pt x="46" y="1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43"/>
                    <a:pt x="69" y="40"/>
                    <a:pt x="72" y="40"/>
                  </a:cubicBezTo>
                  <a:cubicBezTo>
                    <a:pt x="75" y="40"/>
                    <a:pt x="78" y="43"/>
                    <a:pt x="78" y="46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1"/>
                    <a:pt x="85" y="48"/>
                    <a:pt x="88" y="48"/>
                  </a:cubicBezTo>
                  <a:cubicBezTo>
                    <a:pt x="91" y="48"/>
                    <a:pt x="94" y="51"/>
                    <a:pt x="94" y="54"/>
                  </a:cubicBezTo>
                  <a:lnTo>
                    <a:pt x="9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1734802" y="4456235"/>
              <a:ext cx="254000" cy="333375"/>
              <a:chOff x="8229600" y="1885950"/>
              <a:chExt cx="254000" cy="333375"/>
            </a:xfrm>
            <a:grpFill/>
          </p:grpSpPr>
          <p:sp>
            <p:nvSpPr>
              <p:cNvPr id="229" name="Freeform 19"/>
              <p:cNvSpPr>
                <a:spLocks/>
              </p:cNvSpPr>
              <p:nvPr/>
            </p:nvSpPr>
            <p:spPr bwMode="auto">
              <a:xfrm>
                <a:off x="8286750" y="1906588"/>
                <a:ext cx="138113" cy="85725"/>
              </a:xfrm>
              <a:custGeom>
                <a:avLst/>
                <a:gdLst>
                  <a:gd name="T0" fmla="*/ 24 w 53"/>
                  <a:gd name="T1" fmla="*/ 9 h 33"/>
                  <a:gd name="T2" fmla="*/ 35 w 53"/>
                  <a:gd name="T3" fmla="*/ 5 h 33"/>
                  <a:gd name="T4" fmla="*/ 45 w 53"/>
                  <a:gd name="T5" fmla="*/ 10 h 33"/>
                  <a:gd name="T6" fmla="*/ 45 w 53"/>
                  <a:gd name="T7" fmla="*/ 10 h 33"/>
                  <a:gd name="T8" fmla="*/ 48 w 53"/>
                  <a:gd name="T9" fmla="*/ 18 h 33"/>
                  <a:gd name="T10" fmla="*/ 48 w 53"/>
                  <a:gd name="T11" fmla="*/ 29 h 33"/>
                  <a:gd name="T12" fmla="*/ 53 w 53"/>
                  <a:gd name="T13" fmla="*/ 18 h 33"/>
                  <a:gd name="T14" fmla="*/ 35 w 53"/>
                  <a:gd name="T15" fmla="*/ 0 h 33"/>
                  <a:gd name="T16" fmla="*/ 23 w 53"/>
                  <a:gd name="T17" fmla="*/ 4 h 33"/>
                  <a:gd name="T18" fmla="*/ 19 w 53"/>
                  <a:gd name="T19" fmla="*/ 4 h 33"/>
                  <a:gd name="T20" fmla="*/ 0 w 53"/>
                  <a:gd name="T21" fmla="*/ 22 h 33"/>
                  <a:gd name="T22" fmla="*/ 4 w 53"/>
                  <a:gd name="T23" fmla="*/ 33 h 33"/>
                  <a:gd name="T24" fmla="*/ 4 w 53"/>
                  <a:gd name="T25" fmla="*/ 22 h 33"/>
                  <a:gd name="T26" fmla="*/ 9 w 53"/>
                  <a:gd name="T27" fmla="*/ 14 h 33"/>
                  <a:gd name="T28" fmla="*/ 9 w 53"/>
                  <a:gd name="T29" fmla="*/ 14 h 33"/>
                  <a:gd name="T30" fmla="*/ 19 w 53"/>
                  <a:gd name="T31" fmla="*/ 9 h 33"/>
                  <a:gd name="T32" fmla="*/ 24 w 53"/>
                  <a:gd name="T33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3">
                    <a:moveTo>
                      <a:pt x="24" y="9"/>
                    </a:moveTo>
                    <a:cubicBezTo>
                      <a:pt x="27" y="6"/>
                      <a:pt x="31" y="5"/>
                      <a:pt x="35" y="5"/>
                    </a:cubicBezTo>
                    <a:cubicBezTo>
                      <a:pt x="39" y="5"/>
                      <a:pt x="42" y="6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7" y="10"/>
                      <a:pt x="48" y="14"/>
                      <a:pt x="48" y="18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2" y="26"/>
                      <a:pt x="53" y="22"/>
                      <a:pt x="53" y="18"/>
                    </a:cubicBezTo>
                    <a:cubicBezTo>
                      <a:pt x="53" y="8"/>
                      <a:pt x="45" y="0"/>
                      <a:pt x="35" y="0"/>
                    </a:cubicBezTo>
                    <a:cubicBezTo>
                      <a:pt x="30" y="0"/>
                      <a:pt x="26" y="2"/>
                      <a:pt x="23" y="4"/>
                    </a:cubicBezTo>
                    <a:cubicBezTo>
                      <a:pt x="22" y="4"/>
                      <a:pt x="20" y="4"/>
                      <a:pt x="19" y="4"/>
                    </a:cubicBezTo>
                    <a:cubicBezTo>
                      <a:pt x="9" y="4"/>
                      <a:pt x="0" y="12"/>
                      <a:pt x="0" y="22"/>
                    </a:cubicBezTo>
                    <a:cubicBezTo>
                      <a:pt x="0" y="26"/>
                      <a:pt x="4" y="30"/>
                      <a:pt x="4" y="3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1" y="10"/>
                      <a:pt x="15" y="9"/>
                      <a:pt x="19" y="9"/>
                    </a:cubicBezTo>
                    <a:cubicBezTo>
                      <a:pt x="21" y="9"/>
                      <a:pt x="23" y="8"/>
                      <a:pt x="2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0" name="Freeform 20"/>
              <p:cNvSpPr>
                <a:spLocks/>
              </p:cNvSpPr>
              <p:nvPr/>
            </p:nvSpPr>
            <p:spPr bwMode="auto">
              <a:xfrm>
                <a:off x="8266113" y="1885950"/>
                <a:ext cx="179388" cy="134938"/>
              </a:xfrm>
              <a:custGeom>
                <a:avLst/>
                <a:gdLst>
                  <a:gd name="T0" fmla="*/ 12 w 69"/>
                  <a:gd name="T1" fmla="*/ 52 h 52"/>
                  <a:gd name="T2" fmla="*/ 12 w 69"/>
                  <a:gd name="T3" fmla="*/ 47 h 52"/>
                  <a:gd name="T4" fmla="*/ 5 w 69"/>
                  <a:gd name="T5" fmla="*/ 30 h 52"/>
                  <a:gd name="T6" fmla="*/ 27 w 69"/>
                  <a:gd name="T7" fmla="*/ 8 h 52"/>
                  <a:gd name="T8" fmla="*/ 30 w 69"/>
                  <a:gd name="T9" fmla="*/ 8 h 52"/>
                  <a:gd name="T10" fmla="*/ 43 w 69"/>
                  <a:gd name="T11" fmla="*/ 4 h 52"/>
                  <a:gd name="T12" fmla="*/ 64 w 69"/>
                  <a:gd name="T13" fmla="*/ 26 h 52"/>
                  <a:gd name="T14" fmla="*/ 56 w 69"/>
                  <a:gd name="T15" fmla="*/ 43 h 52"/>
                  <a:gd name="T16" fmla="*/ 56 w 69"/>
                  <a:gd name="T17" fmla="*/ 48 h 52"/>
                  <a:gd name="T18" fmla="*/ 69 w 69"/>
                  <a:gd name="T19" fmla="*/ 26 h 52"/>
                  <a:gd name="T20" fmla="*/ 43 w 69"/>
                  <a:gd name="T21" fmla="*/ 0 h 52"/>
                  <a:gd name="T22" fmla="*/ 29 w 69"/>
                  <a:gd name="T23" fmla="*/ 4 h 52"/>
                  <a:gd name="T24" fmla="*/ 27 w 69"/>
                  <a:gd name="T25" fmla="*/ 4 h 52"/>
                  <a:gd name="T26" fmla="*/ 0 w 69"/>
                  <a:gd name="T27" fmla="*/ 30 h 52"/>
                  <a:gd name="T28" fmla="*/ 12 w 69"/>
                  <a:gd name="T2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" h="52">
                    <a:moveTo>
                      <a:pt x="12" y="52"/>
                    </a:moveTo>
                    <a:cubicBezTo>
                      <a:pt x="12" y="47"/>
                      <a:pt x="12" y="47"/>
                      <a:pt x="12" y="47"/>
                    </a:cubicBezTo>
                    <a:cubicBezTo>
                      <a:pt x="8" y="43"/>
                      <a:pt x="5" y="37"/>
                      <a:pt x="5" y="30"/>
                    </a:cubicBezTo>
                    <a:cubicBezTo>
                      <a:pt x="5" y="18"/>
                      <a:pt x="15" y="8"/>
                      <a:pt x="27" y="8"/>
                    </a:cubicBezTo>
                    <a:cubicBezTo>
                      <a:pt x="28" y="8"/>
                      <a:pt x="29" y="8"/>
                      <a:pt x="30" y="8"/>
                    </a:cubicBezTo>
                    <a:cubicBezTo>
                      <a:pt x="34" y="6"/>
                      <a:pt x="38" y="4"/>
                      <a:pt x="43" y="4"/>
                    </a:cubicBezTo>
                    <a:cubicBezTo>
                      <a:pt x="55" y="4"/>
                      <a:pt x="64" y="14"/>
                      <a:pt x="64" y="26"/>
                    </a:cubicBezTo>
                    <a:cubicBezTo>
                      <a:pt x="64" y="33"/>
                      <a:pt x="60" y="39"/>
                      <a:pt x="56" y="43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64" y="43"/>
                      <a:pt x="69" y="35"/>
                      <a:pt x="69" y="26"/>
                    </a:cubicBezTo>
                    <a:cubicBezTo>
                      <a:pt x="69" y="12"/>
                      <a:pt x="57" y="0"/>
                      <a:pt x="43" y="0"/>
                    </a:cubicBezTo>
                    <a:cubicBezTo>
                      <a:pt x="38" y="0"/>
                      <a:pt x="33" y="1"/>
                      <a:pt x="29" y="4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13" y="4"/>
                      <a:pt x="0" y="16"/>
                      <a:pt x="0" y="30"/>
                    </a:cubicBezTo>
                    <a:cubicBezTo>
                      <a:pt x="0" y="39"/>
                      <a:pt x="4" y="47"/>
                      <a:pt x="12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1" name="Freeform 21"/>
              <p:cNvSpPr>
                <a:spLocks noEditPoints="1"/>
              </p:cNvSpPr>
              <p:nvPr/>
            </p:nvSpPr>
            <p:spPr bwMode="auto">
              <a:xfrm>
                <a:off x="8229600" y="1927225"/>
                <a:ext cx="254000" cy="292100"/>
              </a:xfrm>
              <a:custGeom>
                <a:avLst/>
                <a:gdLst>
                  <a:gd name="T0" fmla="*/ 88 w 98"/>
                  <a:gd name="T1" fmla="*/ 44 h 112"/>
                  <a:gd name="T2" fmla="*/ 82 w 98"/>
                  <a:gd name="T3" fmla="*/ 46 h 112"/>
                  <a:gd name="T4" fmla="*/ 82 w 98"/>
                  <a:gd name="T5" fmla="*/ 46 h 112"/>
                  <a:gd name="T6" fmla="*/ 72 w 98"/>
                  <a:gd name="T7" fmla="*/ 36 h 112"/>
                  <a:gd name="T8" fmla="*/ 66 w 98"/>
                  <a:gd name="T9" fmla="*/ 38 h 112"/>
                  <a:gd name="T10" fmla="*/ 66 w 98"/>
                  <a:gd name="T11" fmla="*/ 10 h 112"/>
                  <a:gd name="T12" fmla="*/ 57 w 98"/>
                  <a:gd name="T13" fmla="*/ 0 h 112"/>
                  <a:gd name="T14" fmla="*/ 47 w 98"/>
                  <a:gd name="T15" fmla="*/ 7 h 112"/>
                  <a:gd name="T16" fmla="*/ 40 w 98"/>
                  <a:gd name="T17" fmla="*/ 4 h 112"/>
                  <a:gd name="T18" fmla="*/ 30 w 98"/>
                  <a:gd name="T19" fmla="*/ 14 h 112"/>
                  <a:gd name="T20" fmla="*/ 30 w 98"/>
                  <a:gd name="T21" fmla="*/ 49 h 112"/>
                  <a:gd name="T22" fmla="*/ 8 w 98"/>
                  <a:gd name="T23" fmla="*/ 42 h 112"/>
                  <a:gd name="T24" fmla="*/ 30 w 98"/>
                  <a:gd name="T25" fmla="*/ 90 h 112"/>
                  <a:gd name="T26" fmla="*/ 64 w 98"/>
                  <a:gd name="T27" fmla="*/ 112 h 112"/>
                  <a:gd name="T28" fmla="*/ 98 w 98"/>
                  <a:gd name="T29" fmla="*/ 78 h 112"/>
                  <a:gd name="T30" fmla="*/ 98 w 98"/>
                  <a:gd name="T31" fmla="*/ 54 h 112"/>
                  <a:gd name="T32" fmla="*/ 88 w 98"/>
                  <a:gd name="T33" fmla="*/ 44 h 112"/>
                  <a:gd name="T34" fmla="*/ 94 w 98"/>
                  <a:gd name="T35" fmla="*/ 63 h 112"/>
                  <a:gd name="T36" fmla="*/ 94 w 98"/>
                  <a:gd name="T37" fmla="*/ 78 h 112"/>
                  <a:gd name="T38" fmla="*/ 65 w 98"/>
                  <a:gd name="T39" fmla="*/ 108 h 112"/>
                  <a:gd name="T40" fmla="*/ 34 w 98"/>
                  <a:gd name="T41" fmla="*/ 88 h 112"/>
                  <a:gd name="T42" fmla="*/ 11 w 98"/>
                  <a:gd name="T43" fmla="*/ 45 h 112"/>
                  <a:gd name="T44" fmla="*/ 34 w 98"/>
                  <a:gd name="T45" fmla="*/ 59 h 112"/>
                  <a:gd name="T46" fmla="*/ 34 w 98"/>
                  <a:gd name="T47" fmla="*/ 14 h 112"/>
                  <a:gd name="T48" fmla="*/ 40 w 98"/>
                  <a:gd name="T49" fmla="*/ 8 h 112"/>
                  <a:gd name="T50" fmla="*/ 46 w 98"/>
                  <a:gd name="T51" fmla="*/ 14 h 112"/>
                  <a:gd name="T52" fmla="*/ 46 w 98"/>
                  <a:gd name="T53" fmla="*/ 58 h 112"/>
                  <a:gd name="T54" fmla="*/ 50 w 98"/>
                  <a:gd name="T55" fmla="*/ 58 h 112"/>
                  <a:gd name="T56" fmla="*/ 50 w 98"/>
                  <a:gd name="T57" fmla="*/ 10 h 112"/>
                  <a:gd name="T58" fmla="*/ 56 w 98"/>
                  <a:gd name="T59" fmla="*/ 4 h 112"/>
                  <a:gd name="T60" fmla="*/ 62 w 98"/>
                  <a:gd name="T61" fmla="*/ 10 h 112"/>
                  <a:gd name="T62" fmla="*/ 62 w 98"/>
                  <a:gd name="T63" fmla="*/ 54 h 112"/>
                  <a:gd name="T64" fmla="*/ 66 w 98"/>
                  <a:gd name="T65" fmla="*/ 54 h 112"/>
                  <a:gd name="T66" fmla="*/ 66 w 98"/>
                  <a:gd name="T67" fmla="*/ 46 h 112"/>
                  <a:gd name="T68" fmla="*/ 72 w 98"/>
                  <a:gd name="T69" fmla="*/ 40 h 112"/>
                  <a:gd name="T70" fmla="*/ 78 w 98"/>
                  <a:gd name="T71" fmla="*/ 46 h 112"/>
                  <a:gd name="T72" fmla="*/ 78 w 98"/>
                  <a:gd name="T73" fmla="*/ 58 h 112"/>
                  <a:gd name="T74" fmla="*/ 82 w 98"/>
                  <a:gd name="T75" fmla="*/ 58 h 112"/>
                  <a:gd name="T76" fmla="*/ 82 w 98"/>
                  <a:gd name="T77" fmla="*/ 54 h 112"/>
                  <a:gd name="T78" fmla="*/ 88 w 98"/>
                  <a:gd name="T79" fmla="*/ 48 h 112"/>
                  <a:gd name="T80" fmla="*/ 94 w 98"/>
                  <a:gd name="T81" fmla="*/ 54 h 112"/>
                  <a:gd name="T82" fmla="*/ 94 w 98"/>
                  <a:gd name="T83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8" h="112">
                    <a:moveTo>
                      <a:pt x="88" y="44"/>
                    </a:moveTo>
                    <a:cubicBezTo>
                      <a:pt x="86" y="44"/>
                      <a:pt x="86" y="45"/>
                      <a:pt x="82" y="46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0"/>
                      <a:pt x="78" y="36"/>
                      <a:pt x="72" y="36"/>
                    </a:cubicBezTo>
                    <a:cubicBezTo>
                      <a:pt x="70" y="36"/>
                      <a:pt x="70" y="37"/>
                      <a:pt x="66" y="38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6" y="4"/>
                      <a:pt x="62" y="0"/>
                      <a:pt x="57" y="0"/>
                    </a:cubicBezTo>
                    <a:cubicBezTo>
                      <a:pt x="52" y="0"/>
                      <a:pt x="49" y="3"/>
                      <a:pt x="47" y="7"/>
                    </a:cubicBezTo>
                    <a:cubicBezTo>
                      <a:pt x="46" y="5"/>
                      <a:pt x="43" y="4"/>
                      <a:pt x="40" y="4"/>
                    </a:cubicBezTo>
                    <a:cubicBezTo>
                      <a:pt x="35" y="4"/>
                      <a:pt x="30" y="8"/>
                      <a:pt x="30" y="14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2" y="42"/>
                      <a:pt x="14" y="37"/>
                      <a:pt x="8" y="42"/>
                    </a:cubicBezTo>
                    <a:cubicBezTo>
                      <a:pt x="0" y="50"/>
                      <a:pt x="17" y="66"/>
                      <a:pt x="30" y="90"/>
                    </a:cubicBezTo>
                    <a:cubicBezTo>
                      <a:pt x="39" y="106"/>
                      <a:pt x="52" y="112"/>
                      <a:pt x="64" y="112"/>
                    </a:cubicBezTo>
                    <a:cubicBezTo>
                      <a:pt x="83" y="112"/>
                      <a:pt x="98" y="97"/>
                      <a:pt x="98" y="78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8" y="49"/>
                      <a:pt x="94" y="44"/>
                      <a:pt x="88" y="44"/>
                    </a:cubicBezTo>
                    <a:close/>
                    <a:moveTo>
                      <a:pt x="94" y="63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4" y="95"/>
                      <a:pt x="81" y="108"/>
                      <a:pt x="65" y="108"/>
                    </a:cubicBezTo>
                    <a:cubicBezTo>
                      <a:pt x="49" y="108"/>
                      <a:pt x="41" y="100"/>
                      <a:pt x="34" y="88"/>
                    </a:cubicBezTo>
                    <a:cubicBezTo>
                      <a:pt x="18" y="62"/>
                      <a:pt x="7" y="50"/>
                      <a:pt x="11" y="45"/>
                    </a:cubicBezTo>
                    <a:cubicBezTo>
                      <a:pt x="15" y="41"/>
                      <a:pt x="26" y="50"/>
                      <a:pt x="34" y="5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7" y="8"/>
                      <a:pt x="40" y="8"/>
                    </a:cubicBezTo>
                    <a:cubicBezTo>
                      <a:pt x="43" y="8"/>
                      <a:pt x="46" y="11"/>
                      <a:pt x="46" y="14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7"/>
                      <a:pt x="53" y="4"/>
                      <a:pt x="56" y="4"/>
                    </a:cubicBezTo>
                    <a:cubicBezTo>
                      <a:pt x="59" y="4"/>
                      <a:pt x="62" y="7"/>
                      <a:pt x="62" y="10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6" y="43"/>
                      <a:pt x="69" y="40"/>
                      <a:pt x="72" y="40"/>
                    </a:cubicBezTo>
                    <a:cubicBezTo>
                      <a:pt x="75" y="40"/>
                      <a:pt x="78" y="43"/>
                      <a:pt x="78" y="46"/>
                    </a:cubicBezTo>
                    <a:cubicBezTo>
                      <a:pt x="78" y="58"/>
                      <a:pt x="78" y="58"/>
                      <a:pt x="78" y="58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1"/>
                      <a:pt x="85" y="48"/>
                      <a:pt x="88" y="48"/>
                    </a:cubicBezTo>
                    <a:cubicBezTo>
                      <a:pt x="91" y="48"/>
                      <a:pt x="94" y="51"/>
                      <a:pt x="94" y="54"/>
                    </a:cubicBezTo>
                    <a:lnTo>
                      <a:pt x="94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458028" y="1802029"/>
              <a:ext cx="254000" cy="312737"/>
              <a:chOff x="615950" y="2532063"/>
              <a:chExt cx="254000" cy="312737"/>
            </a:xfrm>
            <a:grpFill/>
          </p:grpSpPr>
          <p:sp>
            <p:nvSpPr>
              <p:cNvPr id="227" name="Freeform 22"/>
              <p:cNvSpPr>
                <a:spLocks/>
              </p:cNvSpPr>
              <p:nvPr/>
            </p:nvSpPr>
            <p:spPr bwMode="auto">
              <a:xfrm>
                <a:off x="673100" y="2532063"/>
                <a:ext cx="134938" cy="85725"/>
              </a:xfrm>
              <a:custGeom>
                <a:avLst/>
                <a:gdLst>
                  <a:gd name="T0" fmla="*/ 4 w 52"/>
                  <a:gd name="T1" fmla="*/ 22 h 33"/>
                  <a:gd name="T2" fmla="*/ 8 w 52"/>
                  <a:gd name="T3" fmla="*/ 14 h 33"/>
                  <a:gd name="T4" fmla="*/ 9 w 52"/>
                  <a:gd name="T5" fmla="*/ 14 h 33"/>
                  <a:gd name="T6" fmla="*/ 19 w 52"/>
                  <a:gd name="T7" fmla="*/ 9 h 33"/>
                  <a:gd name="T8" fmla="*/ 24 w 52"/>
                  <a:gd name="T9" fmla="*/ 9 h 33"/>
                  <a:gd name="T10" fmla="*/ 35 w 52"/>
                  <a:gd name="T11" fmla="*/ 4 h 33"/>
                  <a:gd name="T12" fmla="*/ 44 w 52"/>
                  <a:gd name="T13" fmla="*/ 8 h 33"/>
                  <a:gd name="T14" fmla="*/ 48 w 52"/>
                  <a:gd name="T15" fmla="*/ 18 h 33"/>
                  <a:gd name="T16" fmla="*/ 48 w 52"/>
                  <a:gd name="T17" fmla="*/ 29 h 33"/>
                  <a:gd name="T18" fmla="*/ 52 w 52"/>
                  <a:gd name="T19" fmla="*/ 18 h 33"/>
                  <a:gd name="T20" fmla="*/ 34 w 52"/>
                  <a:gd name="T21" fmla="*/ 0 h 33"/>
                  <a:gd name="T22" fmla="*/ 23 w 52"/>
                  <a:gd name="T23" fmla="*/ 4 h 33"/>
                  <a:gd name="T24" fmla="*/ 19 w 52"/>
                  <a:gd name="T25" fmla="*/ 4 h 33"/>
                  <a:gd name="T26" fmla="*/ 0 w 52"/>
                  <a:gd name="T27" fmla="*/ 22 h 33"/>
                  <a:gd name="T28" fmla="*/ 4 w 52"/>
                  <a:gd name="T29" fmla="*/ 33 h 33"/>
                  <a:gd name="T30" fmla="*/ 4 w 52"/>
                  <a:gd name="T31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2" h="33">
                    <a:moveTo>
                      <a:pt x="4" y="22"/>
                    </a:moveTo>
                    <a:cubicBezTo>
                      <a:pt x="4" y="18"/>
                      <a:pt x="6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1" y="10"/>
                      <a:pt x="15" y="9"/>
                      <a:pt x="19" y="9"/>
                    </a:cubicBezTo>
                    <a:cubicBezTo>
                      <a:pt x="20" y="9"/>
                      <a:pt x="22" y="9"/>
                      <a:pt x="24" y="9"/>
                    </a:cubicBezTo>
                    <a:cubicBezTo>
                      <a:pt x="26" y="6"/>
                      <a:pt x="30" y="4"/>
                      <a:pt x="35" y="4"/>
                    </a:cubicBezTo>
                    <a:cubicBezTo>
                      <a:pt x="38" y="4"/>
                      <a:pt x="42" y="6"/>
                      <a:pt x="44" y="8"/>
                    </a:cubicBezTo>
                    <a:cubicBezTo>
                      <a:pt x="47" y="11"/>
                      <a:pt x="48" y="14"/>
                      <a:pt x="48" y="18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2" y="26"/>
                      <a:pt x="52" y="22"/>
                      <a:pt x="52" y="18"/>
                    </a:cubicBezTo>
                    <a:cubicBezTo>
                      <a:pt x="52" y="8"/>
                      <a:pt x="44" y="0"/>
                      <a:pt x="34" y="0"/>
                    </a:cubicBezTo>
                    <a:cubicBezTo>
                      <a:pt x="30" y="0"/>
                      <a:pt x="26" y="2"/>
                      <a:pt x="23" y="4"/>
                    </a:cubicBezTo>
                    <a:cubicBezTo>
                      <a:pt x="21" y="4"/>
                      <a:pt x="20" y="4"/>
                      <a:pt x="19" y="4"/>
                    </a:cubicBezTo>
                    <a:cubicBezTo>
                      <a:pt x="9" y="4"/>
                      <a:pt x="0" y="12"/>
                      <a:pt x="0" y="22"/>
                    </a:cubicBezTo>
                    <a:cubicBezTo>
                      <a:pt x="0" y="26"/>
                      <a:pt x="4" y="30"/>
                      <a:pt x="4" y="33"/>
                    </a:cubicBezTo>
                    <a:lnTo>
                      <a:pt x="4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8" name="Freeform 23"/>
              <p:cNvSpPr>
                <a:spLocks noEditPoints="1"/>
              </p:cNvSpPr>
              <p:nvPr/>
            </p:nvSpPr>
            <p:spPr bwMode="auto">
              <a:xfrm>
                <a:off x="615950" y="2552700"/>
                <a:ext cx="254000" cy="292100"/>
              </a:xfrm>
              <a:custGeom>
                <a:avLst/>
                <a:gdLst>
                  <a:gd name="T0" fmla="*/ 88 w 98"/>
                  <a:gd name="T1" fmla="*/ 44 h 112"/>
                  <a:gd name="T2" fmla="*/ 82 w 98"/>
                  <a:gd name="T3" fmla="*/ 46 h 112"/>
                  <a:gd name="T4" fmla="*/ 82 w 98"/>
                  <a:gd name="T5" fmla="*/ 46 h 112"/>
                  <a:gd name="T6" fmla="*/ 72 w 98"/>
                  <a:gd name="T7" fmla="*/ 36 h 112"/>
                  <a:gd name="T8" fmla="*/ 66 w 98"/>
                  <a:gd name="T9" fmla="*/ 38 h 112"/>
                  <a:gd name="T10" fmla="*/ 66 w 98"/>
                  <a:gd name="T11" fmla="*/ 10 h 112"/>
                  <a:gd name="T12" fmla="*/ 56 w 98"/>
                  <a:gd name="T13" fmla="*/ 0 h 112"/>
                  <a:gd name="T14" fmla="*/ 47 w 98"/>
                  <a:gd name="T15" fmla="*/ 7 h 112"/>
                  <a:gd name="T16" fmla="*/ 40 w 98"/>
                  <a:gd name="T17" fmla="*/ 4 h 112"/>
                  <a:gd name="T18" fmla="*/ 30 w 98"/>
                  <a:gd name="T19" fmla="*/ 14 h 112"/>
                  <a:gd name="T20" fmla="*/ 30 w 98"/>
                  <a:gd name="T21" fmla="*/ 49 h 112"/>
                  <a:gd name="T22" fmla="*/ 8 w 98"/>
                  <a:gd name="T23" fmla="*/ 42 h 112"/>
                  <a:gd name="T24" fmla="*/ 30 w 98"/>
                  <a:gd name="T25" fmla="*/ 90 h 112"/>
                  <a:gd name="T26" fmla="*/ 64 w 98"/>
                  <a:gd name="T27" fmla="*/ 112 h 112"/>
                  <a:gd name="T28" fmla="*/ 98 w 98"/>
                  <a:gd name="T29" fmla="*/ 78 h 112"/>
                  <a:gd name="T30" fmla="*/ 98 w 98"/>
                  <a:gd name="T31" fmla="*/ 54 h 112"/>
                  <a:gd name="T32" fmla="*/ 88 w 98"/>
                  <a:gd name="T33" fmla="*/ 44 h 112"/>
                  <a:gd name="T34" fmla="*/ 94 w 98"/>
                  <a:gd name="T35" fmla="*/ 63 h 112"/>
                  <a:gd name="T36" fmla="*/ 94 w 98"/>
                  <a:gd name="T37" fmla="*/ 78 h 112"/>
                  <a:gd name="T38" fmla="*/ 64 w 98"/>
                  <a:gd name="T39" fmla="*/ 108 h 112"/>
                  <a:gd name="T40" fmla="*/ 33 w 98"/>
                  <a:gd name="T41" fmla="*/ 88 h 112"/>
                  <a:gd name="T42" fmla="*/ 11 w 98"/>
                  <a:gd name="T43" fmla="*/ 45 h 112"/>
                  <a:gd name="T44" fmla="*/ 34 w 98"/>
                  <a:gd name="T45" fmla="*/ 59 h 112"/>
                  <a:gd name="T46" fmla="*/ 34 w 98"/>
                  <a:gd name="T47" fmla="*/ 14 h 112"/>
                  <a:gd name="T48" fmla="*/ 40 w 98"/>
                  <a:gd name="T49" fmla="*/ 8 h 112"/>
                  <a:gd name="T50" fmla="*/ 46 w 98"/>
                  <a:gd name="T51" fmla="*/ 14 h 112"/>
                  <a:gd name="T52" fmla="*/ 46 w 98"/>
                  <a:gd name="T53" fmla="*/ 58 h 112"/>
                  <a:gd name="T54" fmla="*/ 50 w 98"/>
                  <a:gd name="T55" fmla="*/ 58 h 112"/>
                  <a:gd name="T56" fmla="*/ 50 w 98"/>
                  <a:gd name="T57" fmla="*/ 10 h 112"/>
                  <a:gd name="T58" fmla="*/ 56 w 98"/>
                  <a:gd name="T59" fmla="*/ 4 h 112"/>
                  <a:gd name="T60" fmla="*/ 62 w 98"/>
                  <a:gd name="T61" fmla="*/ 10 h 112"/>
                  <a:gd name="T62" fmla="*/ 62 w 98"/>
                  <a:gd name="T63" fmla="*/ 54 h 112"/>
                  <a:gd name="T64" fmla="*/ 66 w 98"/>
                  <a:gd name="T65" fmla="*/ 54 h 112"/>
                  <a:gd name="T66" fmla="*/ 66 w 98"/>
                  <a:gd name="T67" fmla="*/ 46 h 112"/>
                  <a:gd name="T68" fmla="*/ 72 w 98"/>
                  <a:gd name="T69" fmla="*/ 40 h 112"/>
                  <a:gd name="T70" fmla="*/ 78 w 98"/>
                  <a:gd name="T71" fmla="*/ 46 h 112"/>
                  <a:gd name="T72" fmla="*/ 78 w 98"/>
                  <a:gd name="T73" fmla="*/ 58 h 112"/>
                  <a:gd name="T74" fmla="*/ 82 w 98"/>
                  <a:gd name="T75" fmla="*/ 58 h 112"/>
                  <a:gd name="T76" fmla="*/ 82 w 98"/>
                  <a:gd name="T77" fmla="*/ 54 h 112"/>
                  <a:gd name="T78" fmla="*/ 88 w 98"/>
                  <a:gd name="T79" fmla="*/ 48 h 112"/>
                  <a:gd name="T80" fmla="*/ 94 w 98"/>
                  <a:gd name="T81" fmla="*/ 54 h 112"/>
                  <a:gd name="T82" fmla="*/ 94 w 98"/>
                  <a:gd name="T83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8" h="112">
                    <a:moveTo>
                      <a:pt x="88" y="44"/>
                    </a:moveTo>
                    <a:cubicBezTo>
                      <a:pt x="86" y="44"/>
                      <a:pt x="86" y="45"/>
                      <a:pt x="82" y="46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0"/>
                      <a:pt x="78" y="36"/>
                      <a:pt x="72" y="36"/>
                    </a:cubicBezTo>
                    <a:cubicBezTo>
                      <a:pt x="70" y="36"/>
                      <a:pt x="70" y="37"/>
                      <a:pt x="66" y="38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6" y="4"/>
                      <a:pt x="62" y="0"/>
                      <a:pt x="56" y="0"/>
                    </a:cubicBezTo>
                    <a:cubicBezTo>
                      <a:pt x="52" y="0"/>
                      <a:pt x="49" y="3"/>
                      <a:pt x="47" y="7"/>
                    </a:cubicBezTo>
                    <a:cubicBezTo>
                      <a:pt x="45" y="5"/>
                      <a:pt x="43" y="4"/>
                      <a:pt x="40" y="4"/>
                    </a:cubicBezTo>
                    <a:cubicBezTo>
                      <a:pt x="35" y="4"/>
                      <a:pt x="30" y="8"/>
                      <a:pt x="30" y="14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2" y="42"/>
                      <a:pt x="14" y="37"/>
                      <a:pt x="8" y="42"/>
                    </a:cubicBezTo>
                    <a:cubicBezTo>
                      <a:pt x="0" y="50"/>
                      <a:pt x="17" y="66"/>
                      <a:pt x="30" y="90"/>
                    </a:cubicBezTo>
                    <a:cubicBezTo>
                      <a:pt x="39" y="106"/>
                      <a:pt x="52" y="112"/>
                      <a:pt x="64" y="112"/>
                    </a:cubicBezTo>
                    <a:cubicBezTo>
                      <a:pt x="83" y="112"/>
                      <a:pt x="98" y="97"/>
                      <a:pt x="98" y="78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8" y="49"/>
                      <a:pt x="94" y="44"/>
                      <a:pt x="88" y="44"/>
                    </a:cubicBezTo>
                    <a:close/>
                    <a:moveTo>
                      <a:pt x="94" y="63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4" y="95"/>
                      <a:pt x="81" y="108"/>
                      <a:pt x="64" y="108"/>
                    </a:cubicBezTo>
                    <a:cubicBezTo>
                      <a:pt x="49" y="108"/>
                      <a:pt x="41" y="100"/>
                      <a:pt x="33" y="88"/>
                    </a:cubicBezTo>
                    <a:cubicBezTo>
                      <a:pt x="18" y="62"/>
                      <a:pt x="6" y="50"/>
                      <a:pt x="11" y="45"/>
                    </a:cubicBezTo>
                    <a:cubicBezTo>
                      <a:pt x="15" y="41"/>
                      <a:pt x="26" y="50"/>
                      <a:pt x="34" y="5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7" y="8"/>
                      <a:pt x="40" y="8"/>
                    </a:cubicBezTo>
                    <a:cubicBezTo>
                      <a:pt x="43" y="8"/>
                      <a:pt x="46" y="11"/>
                      <a:pt x="46" y="14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7"/>
                      <a:pt x="53" y="4"/>
                      <a:pt x="56" y="4"/>
                    </a:cubicBezTo>
                    <a:cubicBezTo>
                      <a:pt x="59" y="4"/>
                      <a:pt x="62" y="7"/>
                      <a:pt x="62" y="10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6" y="43"/>
                      <a:pt x="69" y="40"/>
                      <a:pt x="72" y="40"/>
                    </a:cubicBezTo>
                    <a:cubicBezTo>
                      <a:pt x="75" y="40"/>
                      <a:pt x="78" y="43"/>
                      <a:pt x="78" y="46"/>
                    </a:cubicBezTo>
                    <a:cubicBezTo>
                      <a:pt x="78" y="58"/>
                      <a:pt x="78" y="58"/>
                      <a:pt x="78" y="58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1"/>
                      <a:pt x="85" y="48"/>
                      <a:pt x="88" y="48"/>
                    </a:cubicBezTo>
                    <a:cubicBezTo>
                      <a:pt x="91" y="48"/>
                      <a:pt x="94" y="51"/>
                      <a:pt x="94" y="54"/>
                    </a:cubicBezTo>
                    <a:lnTo>
                      <a:pt x="94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221164" y="4171057"/>
              <a:ext cx="312738" cy="322263"/>
              <a:chOff x="1223963" y="2527300"/>
              <a:chExt cx="312738" cy="322263"/>
            </a:xfrm>
            <a:grpFill/>
          </p:grpSpPr>
          <p:sp>
            <p:nvSpPr>
              <p:cNvPr id="224" name="Freeform 24"/>
              <p:cNvSpPr>
                <a:spLocks/>
              </p:cNvSpPr>
              <p:nvPr/>
            </p:nvSpPr>
            <p:spPr bwMode="auto">
              <a:xfrm>
                <a:off x="1223963" y="2592388"/>
                <a:ext cx="65088" cy="58738"/>
              </a:xfrm>
              <a:custGeom>
                <a:avLst/>
                <a:gdLst>
                  <a:gd name="T0" fmla="*/ 36 w 41"/>
                  <a:gd name="T1" fmla="*/ 0 h 37"/>
                  <a:gd name="T2" fmla="*/ 7 w 41"/>
                  <a:gd name="T3" fmla="*/ 26 h 37"/>
                  <a:gd name="T4" fmla="*/ 7 w 41"/>
                  <a:gd name="T5" fmla="*/ 5 h 37"/>
                  <a:gd name="T6" fmla="*/ 0 w 41"/>
                  <a:gd name="T7" fmla="*/ 5 h 37"/>
                  <a:gd name="T8" fmla="*/ 0 w 41"/>
                  <a:gd name="T9" fmla="*/ 37 h 37"/>
                  <a:gd name="T10" fmla="*/ 33 w 41"/>
                  <a:gd name="T11" fmla="*/ 37 h 37"/>
                  <a:gd name="T12" fmla="*/ 33 w 41"/>
                  <a:gd name="T13" fmla="*/ 31 h 37"/>
                  <a:gd name="T14" fmla="*/ 15 w 41"/>
                  <a:gd name="T15" fmla="*/ 31 h 37"/>
                  <a:gd name="T16" fmla="*/ 41 w 41"/>
                  <a:gd name="T17" fmla="*/ 5 h 37"/>
                  <a:gd name="T18" fmla="*/ 36 w 41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37">
                    <a:moveTo>
                      <a:pt x="36" y="0"/>
                    </a:moveTo>
                    <a:lnTo>
                      <a:pt x="7" y="26"/>
                    </a:lnTo>
                    <a:lnTo>
                      <a:pt x="7" y="5"/>
                    </a:lnTo>
                    <a:lnTo>
                      <a:pt x="0" y="5"/>
                    </a:lnTo>
                    <a:lnTo>
                      <a:pt x="0" y="37"/>
                    </a:lnTo>
                    <a:lnTo>
                      <a:pt x="33" y="37"/>
                    </a:lnTo>
                    <a:lnTo>
                      <a:pt x="33" y="31"/>
                    </a:lnTo>
                    <a:lnTo>
                      <a:pt x="15" y="31"/>
                    </a:lnTo>
                    <a:lnTo>
                      <a:pt x="41" y="5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5" name="Freeform 25"/>
              <p:cNvSpPr>
                <a:spLocks/>
              </p:cNvSpPr>
              <p:nvPr/>
            </p:nvSpPr>
            <p:spPr bwMode="auto">
              <a:xfrm>
                <a:off x="1292225" y="2527300"/>
                <a:ext cx="57150" cy="58738"/>
              </a:xfrm>
              <a:custGeom>
                <a:avLst/>
                <a:gdLst>
                  <a:gd name="T0" fmla="*/ 29 w 36"/>
                  <a:gd name="T1" fmla="*/ 32 h 37"/>
                  <a:gd name="T2" fmla="*/ 36 w 36"/>
                  <a:gd name="T3" fmla="*/ 32 h 37"/>
                  <a:gd name="T4" fmla="*/ 36 w 36"/>
                  <a:gd name="T5" fmla="*/ 0 h 37"/>
                  <a:gd name="T6" fmla="*/ 3 w 36"/>
                  <a:gd name="T7" fmla="*/ 0 h 37"/>
                  <a:gd name="T8" fmla="*/ 3 w 36"/>
                  <a:gd name="T9" fmla="*/ 6 h 37"/>
                  <a:gd name="T10" fmla="*/ 28 w 36"/>
                  <a:gd name="T11" fmla="*/ 6 h 37"/>
                  <a:gd name="T12" fmla="*/ 0 w 36"/>
                  <a:gd name="T13" fmla="*/ 32 h 37"/>
                  <a:gd name="T14" fmla="*/ 3 w 36"/>
                  <a:gd name="T15" fmla="*/ 37 h 37"/>
                  <a:gd name="T16" fmla="*/ 29 w 36"/>
                  <a:gd name="T17" fmla="*/ 11 h 37"/>
                  <a:gd name="T18" fmla="*/ 29 w 36"/>
                  <a:gd name="T1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7">
                    <a:moveTo>
                      <a:pt x="29" y="32"/>
                    </a:moveTo>
                    <a:lnTo>
                      <a:pt x="36" y="32"/>
                    </a:lnTo>
                    <a:lnTo>
                      <a:pt x="36" y="0"/>
                    </a:lnTo>
                    <a:lnTo>
                      <a:pt x="3" y="0"/>
                    </a:lnTo>
                    <a:lnTo>
                      <a:pt x="3" y="6"/>
                    </a:lnTo>
                    <a:lnTo>
                      <a:pt x="28" y="6"/>
                    </a:lnTo>
                    <a:lnTo>
                      <a:pt x="0" y="32"/>
                    </a:lnTo>
                    <a:lnTo>
                      <a:pt x="3" y="37"/>
                    </a:lnTo>
                    <a:lnTo>
                      <a:pt x="29" y="11"/>
                    </a:lnTo>
                    <a:lnTo>
                      <a:pt x="29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6" name="Freeform 26"/>
              <p:cNvSpPr>
                <a:spLocks noEditPoints="1"/>
              </p:cNvSpPr>
              <p:nvPr/>
            </p:nvSpPr>
            <p:spPr bwMode="auto">
              <a:xfrm>
                <a:off x="1284288" y="2557463"/>
                <a:ext cx="252413" cy="292100"/>
              </a:xfrm>
              <a:custGeom>
                <a:avLst/>
                <a:gdLst>
                  <a:gd name="T0" fmla="*/ 87 w 97"/>
                  <a:gd name="T1" fmla="*/ 44 h 112"/>
                  <a:gd name="T2" fmla="*/ 81 w 97"/>
                  <a:gd name="T3" fmla="*/ 46 h 112"/>
                  <a:gd name="T4" fmla="*/ 81 w 97"/>
                  <a:gd name="T5" fmla="*/ 46 h 112"/>
                  <a:gd name="T6" fmla="*/ 71 w 97"/>
                  <a:gd name="T7" fmla="*/ 36 h 112"/>
                  <a:gd name="T8" fmla="*/ 65 w 97"/>
                  <a:gd name="T9" fmla="*/ 38 h 112"/>
                  <a:gd name="T10" fmla="*/ 65 w 97"/>
                  <a:gd name="T11" fmla="*/ 10 h 112"/>
                  <a:gd name="T12" fmla="*/ 56 w 97"/>
                  <a:gd name="T13" fmla="*/ 0 h 112"/>
                  <a:gd name="T14" fmla="*/ 47 w 97"/>
                  <a:gd name="T15" fmla="*/ 7 h 112"/>
                  <a:gd name="T16" fmla="*/ 40 w 97"/>
                  <a:gd name="T17" fmla="*/ 4 h 112"/>
                  <a:gd name="T18" fmla="*/ 29 w 97"/>
                  <a:gd name="T19" fmla="*/ 14 h 112"/>
                  <a:gd name="T20" fmla="*/ 29 w 97"/>
                  <a:gd name="T21" fmla="*/ 49 h 112"/>
                  <a:gd name="T22" fmla="*/ 8 w 97"/>
                  <a:gd name="T23" fmla="*/ 42 h 112"/>
                  <a:gd name="T24" fmla="*/ 30 w 97"/>
                  <a:gd name="T25" fmla="*/ 90 h 112"/>
                  <a:gd name="T26" fmla="*/ 64 w 97"/>
                  <a:gd name="T27" fmla="*/ 112 h 112"/>
                  <a:gd name="T28" fmla="*/ 97 w 97"/>
                  <a:gd name="T29" fmla="*/ 78 h 112"/>
                  <a:gd name="T30" fmla="*/ 97 w 97"/>
                  <a:gd name="T31" fmla="*/ 54 h 112"/>
                  <a:gd name="T32" fmla="*/ 87 w 97"/>
                  <a:gd name="T33" fmla="*/ 44 h 112"/>
                  <a:gd name="T34" fmla="*/ 93 w 97"/>
                  <a:gd name="T35" fmla="*/ 63 h 112"/>
                  <a:gd name="T36" fmla="*/ 93 w 97"/>
                  <a:gd name="T37" fmla="*/ 78 h 112"/>
                  <a:gd name="T38" fmla="*/ 64 w 97"/>
                  <a:gd name="T39" fmla="*/ 108 h 112"/>
                  <a:gd name="T40" fmla="*/ 33 w 97"/>
                  <a:gd name="T41" fmla="*/ 88 h 112"/>
                  <a:gd name="T42" fmla="*/ 10 w 97"/>
                  <a:gd name="T43" fmla="*/ 45 h 112"/>
                  <a:gd name="T44" fmla="*/ 33 w 97"/>
                  <a:gd name="T45" fmla="*/ 59 h 112"/>
                  <a:gd name="T46" fmla="*/ 33 w 97"/>
                  <a:gd name="T47" fmla="*/ 14 h 112"/>
                  <a:gd name="T48" fmla="*/ 39 w 97"/>
                  <a:gd name="T49" fmla="*/ 8 h 112"/>
                  <a:gd name="T50" fmla="*/ 45 w 97"/>
                  <a:gd name="T51" fmla="*/ 14 h 112"/>
                  <a:gd name="T52" fmla="*/ 45 w 97"/>
                  <a:gd name="T53" fmla="*/ 56 h 112"/>
                  <a:gd name="T54" fmla="*/ 49 w 97"/>
                  <a:gd name="T55" fmla="*/ 56 h 112"/>
                  <a:gd name="T56" fmla="*/ 49 w 97"/>
                  <a:gd name="T57" fmla="*/ 10 h 112"/>
                  <a:gd name="T58" fmla="*/ 55 w 97"/>
                  <a:gd name="T59" fmla="*/ 4 h 112"/>
                  <a:gd name="T60" fmla="*/ 61 w 97"/>
                  <a:gd name="T61" fmla="*/ 10 h 112"/>
                  <a:gd name="T62" fmla="*/ 61 w 97"/>
                  <a:gd name="T63" fmla="*/ 52 h 112"/>
                  <a:gd name="T64" fmla="*/ 65 w 97"/>
                  <a:gd name="T65" fmla="*/ 52 h 112"/>
                  <a:gd name="T66" fmla="*/ 65 w 97"/>
                  <a:gd name="T67" fmla="*/ 46 h 112"/>
                  <a:gd name="T68" fmla="*/ 71 w 97"/>
                  <a:gd name="T69" fmla="*/ 40 h 112"/>
                  <a:gd name="T70" fmla="*/ 77 w 97"/>
                  <a:gd name="T71" fmla="*/ 46 h 112"/>
                  <a:gd name="T72" fmla="*/ 77 w 97"/>
                  <a:gd name="T73" fmla="*/ 56 h 112"/>
                  <a:gd name="T74" fmla="*/ 81 w 97"/>
                  <a:gd name="T75" fmla="*/ 56 h 112"/>
                  <a:gd name="T76" fmla="*/ 81 w 97"/>
                  <a:gd name="T77" fmla="*/ 54 h 112"/>
                  <a:gd name="T78" fmla="*/ 87 w 97"/>
                  <a:gd name="T79" fmla="*/ 48 h 112"/>
                  <a:gd name="T80" fmla="*/ 93 w 97"/>
                  <a:gd name="T81" fmla="*/ 54 h 112"/>
                  <a:gd name="T82" fmla="*/ 93 w 97"/>
                  <a:gd name="T83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7" h="112">
                    <a:moveTo>
                      <a:pt x="87" y="44"/>
                    </a:moveTo>
                    <a:cubicBezTo>
                      <a:pt x="85" y="44"/>
                      <a:pt x="85" y="45"/>
                      <a:pt x="81" y="46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0"/>
                      <a:pt x="77" y="36"/>
                      <a:pt x="71" y="36"/>
                    </a:cubicBezTo>
                    <a:cubicBezTo>
                      <a:pt x="69" y="36"/>
                      <a:pt x="69" y="37"/>
                      <a:pt x="65" y="38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4"/>
                      <a:pt x="62" y="0"/>
                      <a:pt x="56" y="0"/>
                    </a:cubicBezTo>
                    <a:cubicBezTo>
                      <a:pt x="52" y="0"/>
                      <a:pt x="49" y="3"/>
                      <a:pt x="47" y="7"/>
                    </a:cubicBezTo>
                    <a:cubicBezTo>
                      <a:pt x="45" y="5"/>
                      <a:pt x="42" y="4"/>
                      <a:pt x="40" y="4"/>
                    </a:cubicBezTo>
                    <a:cubicBezTo>
                      <a:pt x="34" y="4"/>
                      <a:pt x="29" y="8"/>
                      <a:pt x="29" y="14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5" y="42"/>
                      <a:pt x="13" y="37"/>
                      <a:pt x="8" y="42"/>
                    </a:cubicBezTo>
                    <a:cubicBezTo>
                      <a:pt x="0" y="50"/>
                      <a:pt x="17" y="66"/>
                      <a:pt x="30" y="90"/>
                    </a:cubicBezTo>
                    <a:cubicBezTo>
                      <a:pt x="39" y="106"/>
                      <a:pt x="51" y="112"/>
                      <a:pt x="64" y="112"/>
                    </a:cubicBezTo>
                    <a:cubicBezTo>
                      <a:pt x="83" y="112"/>
                      <a:pt x="97" y="97"/>
                      <a:pt x="97" y="78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7" y="49"/>
                      <a:pt x="93" y="44"/>
                      <a:pt x="87" y="44"/>
                    </a:cubicBezTo>
                    <a:close/>
                    <a:moveTo>
                      <a:pt x="93" y="63"/>
                    </a:moveTo>
                    <a:cubicBezTo>
                      <a:pt x="93" y="78"/>
                      <a:pt x="93" y="78"/>
                      <a:pt x="93" y="78"/>
                    </a:cubicBezTo>
                    <a:cubicBezTo>
                      <a:pt x="93" y="95"/>
                      <a:pt x="81" y="108"/>
                      <a:pt x="64" y="108"/>
                    </a:cubicBezTo>
                    <a:cubicBezTo>
                      <a:pt x="49" y="108"/>
                      <a:pt x="41" y="100"/>
                      <a:pt x="33" y="88"/>
                    </a:cubicBezTo>
                    <a:cubicBezTo>
                      <a:pt x="18" y="62"/>
                      <a:pt x="6" y="50"/>
                      <a:pt x="10" y="45"/>
                    </a:cubicBezTo>
                    <a:cubicBezTo>
                      <a:pt x="15" y="41"/>
                      <a:pt x="25" y="50"/>
                      <a:pt x="33" y="59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1"/>
                      <a:pt x="36" y="8"/>
                      <a:pt x="39" y="8"/>
                    </a:cubicBezTo>
                    <a:cubicBezTo>
                      <a:pt x="42" y="8"/>
                      <a:pt x="45" y="11"/>
                      <a:pt x="45" y="14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7"/>
                      <a:pt x="52" y="4"/>
                      <a:pt x="55" y="4"/>
                    </a:cubicBezTo>
                    <a:cubicBezTo>
                      <a:pt x="58" y="4"/>
                      <a:pt x="61" y="7"/>
                      <a:pt x="61" y="10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3"/>
                      <a:pt x="68" y="40"/>
                      <a:pt x="71" y="40"/>
                    </a:cubicBezTo>
                    <a:cubicBezTo>
                      <a:pt x="74" y="40"/>
                      <a:pt x="77" y="43"/>
                      <a:pt x="77" y="4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1"/>
                      <a:pt x="84" y="48"/>
                      <a:pt x="87" y="48"/>
                    </a:cubicBezTo>
                    <a:cubicBezTo>
                      <a:pt x="90" y="48"/>
                      <a:pt x="93" y="51"/>
                      <a:pt x="93" y="54"/>
                    </a:cubicBezTo>
                    <a:lnTo>
                      <a:pt x="93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562028" y="629976"/>
              <a:ext cx="317500" cy="322263"/>
              <a:chOff x="1863725" y="2527300"/>
              <a:chExt cx="317500" cy="322263"/>
            </a:xfrm>
            <a:grpFill/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1941513" y="2527300"/>
                <a:ext cx="55563" cy="61913"/>
              </a:xfrm>
              <a:custGeom>
                <a:avLst/>
                <a:gdLst>
                  <a:gd name="T0" fmla="*/ 33 w 35"/>
                  <a:gd name="T1" fmla="*/ 32 h 39"/>
                  <a:gd name="T2" fmla="*/ 7 w 35"/>
                  <a:gd name="T3" fmla="*/ 32 h 39"/>
                  <a:gd name="T4" fmla="*/ 35 w 35"/>
                  <a:gd name="T5" fmla="*/ 5 h 39"/>
                  <a:gd name="T6" fmla="*/ 31 w 35"/>
                  <a:gd name="T7" fmla="*/ 0 h 39"/>
                  <a:gd name="T8" fmla="*/ 7 w 35"/>
                  <a:gd name="T9" fmla="*/ 28 h 39"/>
                  <a:gd name="T10" fmla="*/ 7 w 35"/>
                  <a:gd name="T11" fmla="*/ 6 h 39"/>
                  <a:gd name="T12" fmla="*/ 0 w 35"/>
                  <a:gd name="T13" fmla="*/ 6 h 39"/>
                  <a:gd name="T14" fmla="*/ 0 w 35"/>
                  <a:gd name="T15" fmla="*/ 39 h 39"/>
                  <a:gd name="T16" fmla="*/ 33 w 35"/>
                  <a:gd name="T17" fmla="*/ 39 h 39"/>
                  <a:gd name="T18" fmla="*/ 33 w 35"/>
                  <a:gd name="T1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9">
                    <a:moveTo>
                      <a:pt x="33" y="32"/>
                    </a:moveTo>
                    <a:lnTo>
                      <a:pt x="7" y="32"/>
                    </a:lnTo>
                    <a:lnTo>
                      <a:pt x="35" y="5"/>
                    </a:lnTo>
                    <a:lnTo>
                      <a:pt x="31" y="0"/>
                    </a:lnTo>
                    <a:lnTo>
                      <a:pt x="7" y="28"/>
                    </a:lnTo>
                    <a:lnTo>
                      <a:pt x="7" y="6"/>
                    </a:lnTo>
                    <a:lnTo>
                      <a:pt x="0" y="6"/>
                    </a:lnTo>
                    <a:lnTo>
                      <a:pt x="0" y="39"/>
                    </a:lnTo>
                    <a:lnTo>
                      <a:pt x="33" y="39"/>
                    </a:lnTo>
                    <a:lnTo>
                      <a:pt x="33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2" name="Freeform 28"/>
              <p:cNvSpPr>
                <a:spLocks/>
              </p:cNvSpPr>
              <p:nvPr/>
            </p:nvSpPr>
            <p:spPr bwMode="auto">
              <a:xfrm>
                <a:off x="1863725" y="2600325"/>
                <a:ext cx="68263" cy="58738"/>
              </a:xfrm>
              <a:custGeom>
                <a:avLst/>
                <a:gdLst>
                  <a:gd name="T0" fmla="*/ 10 w 43"/>
                  <a:gd name="T1" fmla="*/ 6 h 37"/>
                  <a:gd name="T2" fmla="*/ 26 w 43"/>
                  <a:gd name="T3" fmla="*/ 6 h 37"/>
                  <a:gd name="T4" fmla="*/ 0 w 43"/>
                  <a:gd name="T5" fmla="*/ 32 h 37"/>
                  <a:gd name="T6" fmla="*/ 7 w 43"/>
                  <a:gd name="T7" fmla="*/ 37 h 37"/>
                  <a:gd name="T8" fmla="*/ 36 w 43"/>
                  <a:gd name="T9" fmla="*/ 9 h 37"/>
                  <a:gd name="T10" fmla="*/ 36 w 43"/>
                  <a:gd name="T11" fmla="*/ 32 h 37"/>
                  <a:gd name="T12" fmla="*/ 43 w 43"/>
                  <a:gd name="T13" fmla="*/ 32 h 37"/>
                  <a:gd name="T14" fmla="*/ 43 w 43"/>
                  <a:gd name="T15" fmla="*/ 0 h 37"/>
                  <a:gd name="T16" fmla="*/ 10 w 43"/>
                  <a:gd name="T17" fmla="*/ 0 h 37"/>
                  <a:gd name="T18" fmla="*/ 10 w 43"/>
                  <a:gd name="T1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0" y="6"/>
                    </a:moveTo>
                    <a:lnTo>
                      <a:pt x="26" y="6"/>
                    </a:lnTo>
                    <a:lnTo>
                      <a:pt x="0" y="32"/>
                    </a:lnTo>
                    <a:lnTo>
                      <a:pt x="7" y="37"/>
                    </a:lnTo>
                    <a:lnTo>
                      <a:pt x="36" y="9"/>
                    </a:lnTo>
                    <a:lnTo>
                      <a:pt x="36" y="32"/>
                    </a:lnTo>
                    <a:lnTo>
                      <a:pt x="43" y="32"/>
                    </a:lnTo>
                    <a:lnTo>
                      <a:pt x="43" y="0"/>
                    </a:lnTo>
                    <a:lnTo>
                      <a:pt x="10" y="0"/>
                    </a:lnTo>
                    <a:lnTo>
                      <a:pt x="1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" name="Freeform 29"/>
              <p:cNvSpPr>
                <a:spLocks noEditPoints="1"/>
              </p:cNvSpPr>
              <p:nvPr/>
            </p:nvSpPr>
            <p:spPr bwMode="auto">
              <a:xfrm>
                <a:off x="1920875" y="2557463"/>
                <a:ext cx="260350" cy="292100"/>
              </a:xfrm>
              <a:custGeom>
                <a:avLst/>
                <a:gdLst>
                  <a:gd name="T0" fmla="*/ 90 w 100"/>
                  <a:gd name="T1" fmla="*/ 44 h 112"/>
                  <a:gd name="T2" fmla="*/ 84 w 100"/>
                  <a:gd name="T3" fmla="*/ 46 h 112"/>
                  <a:gd name="T4" fmla="*/ 84 w 100"/>
                  <a:gd name="T5" fmla="*/ 46 h 112"/>
                  <a:gd name="T6" fmla="*/ 74 w 100"/>
                  <a:gd name="T7" fmla="*/ 36 h 112"/>
                  <a:gd name="T8" fmla="*/ 68 w 100"/>
                  <a:gd name="T9" fmla="*/ 38 h 112"/>
                  <a:gd name="T10" fmla="*/ 68 w 100"/>
                  <a:gd name="T11" fmla="*/ 10 h 112"/>
                  <a:gd name="T12" fmla="*/ 57 w 100"/>
                  <a:gd name="T13" fmla="*/ 0 h 112"/>
                  <a:gd name="T14" fmla="*/ 47 w 100"/>
                  <a:gd name="T15" fmla="*/ 6 h 112"/>
                  <a:gd name="T16" fmla="*/ 41 w 100"/>
                  <a:gd name="T17" fmla="*/ 4 h 112"/>
                  <a:gd name="T18" fmla="*/ 32 w 100"/>
                  <a:gd name="T19" fmla="*/ 14 h 112"/>
                  <a:gd name="T20" fmla="*/ 32 w 100"/>
                  <a:gd name="T21" fmla="*/ 49 h 112"/>
                  <a:gd name="T22" fmla="*/ 8 w 100"/>
                  <a:gd name="T23" fmla="*/ 42 h 112"/>
                  <a:gd name="T24" fmla="*/ 29 w 100"/>
                  <a:gd name="T25" fmla="*/ 89 h 112"/>
                  <a:gd name="T26" fmla="*/ 65 w 100"/>
                  <a:gd name="T27" fmla="*/ 112 h 112"/>
                  <a:gd name="T28" fmla="*/ 100 w 100"/>
                  <a:gd name="T29" fmla="*/ 78 h 112"/>
                  <a:gd name="T30" fmla="*/ 100 w 100"/>
                  <a:gd name="T31" fmla="*/ 54 h 112"/>
                  <a:gd name="T32" fmla="*/ 90 w 100"/>
                  <a:gd name="T33" fmla="*/ 44 h 112"/>
                  <a:gd name="T34" fmla="*/ 96 w 100"/>
                  <a:gd name="T35" fmla="*/ 63 h 112"/>
                  <a:gd name="T36" fmla="*/ 96 w 100"/>
                  <a:gd name="T37" fmla="*/ 78 h 112"/>
                  <a:gd name="T38" fmla="*/ 65 w 100"/>
                  <a:gd name="T39" fmla="*/ 108 h 112"/>
                  <a:gd name="T40" fmla="*/ 33 w 100"/>
                  <a:gd name="T41" fmla="*/ 88 h 112"/>
                  <a:gd name="T42" fmla="*/ 11 w 100"/>
                  <a:gd name="T43" fmla="*/ 45 h 112"/>
                  <a:gd name="T44" fmla="*/ 36 w 100"/>
                  <a:gd name="T45" fmla="*/ 59 h 112"/>
                  <a:gd name="T46" fmla="*/ 36 w 100"/>
                  <a:gd name="T47" fmla="*/ 14 h 112"/>
                  <a:gd name="T48" fmla="*/ 42 w 100"/>
                  <a:gd name="T49" fmla="*/ 8 h 112"/>
                  <a:gd name="T50" fmla="*/ 48 w 100"/>
                  <a:gd name="T51" fmla="*/ 14 h 112"/>
                  <a:gd name="T52" fmla="*/ 48 w 100"/>
                  <a:gd name="T53" fmla="*/ 56 h 112"/>
                  <a:gd name="T54" fmla="*/ 52 w 100"/>
                  <a:gd name="T55" fmla="*/ 56 h 112"/>
                  <a:gd name="T56" fmla="*/ 52 w 100"/>
                  <a:gd name="T57" fmla="*/ 10 h 112"/>
                  <a:gd name="T58" fmla="*/ 58 w 100"/>
                  <a:gd name="T59" fmla="*/ 4 h 112"/>
                  <a:gd name="T60" fmla="*/ 64 w 100"/>
                  <a:gd name="T61" fmla="*/ 10 h 112"/>
                  <a:gd name="T62" fmla="*/ 64 w 100"/>
                  <a:gd name="T63" fmla="*/ 52 h 112"/>
                  <a:gd name="T64" fmla="*/ 68 w 100"/>
                  <a:gd name="T65" fmla="*/ 52 h 112"/>
                  <a:gd name="T66" fmla="*/ 68 w 100"/>
                  <a:gd name="T67" fmla="*/ 46 h 112"/>
                  <a:gd name="T68" fmla="*/ 74 w 100"/>
                  <a:gd name="T69" fmla="*/ 40 h 112"/>
                  <a:gd name="T70" fmla="*/ 80 w 100"/>
                  <a:gd name="T71" fmla="*/ 46 h 112"/>
                  <a:gd name="T72" fmla="*/ 80 w 100"/>
                  <a:gd name="T73" fmla="*/ 56 h 112"/>
                  <a:gd name="T74" fmla="*/ 84 w 100"/>
                  <a:gd name="T75" fmla="*/ 56 h 112"/>
                  <a:gd name="T76" fmla="*/ 84 w 100"/>
                  <a:gd name="T77" fmla="*/ 54 h 112"/>
                  <a:gd name="T78" fmla="*/ 90 w 100"/>
                  <a:gd name="T79" fmla="*/ 48 h 112"/>
                  <a:gd name="T80" fmla="*/ 96 w 100"/>
                  <a:gd name="T81" fmla="*/ 54 h 112"/>
                  <a:gd name="T82" fmla="*/ 96 w 100"/>
                  <a:gd name="T83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0" h="112">
                    <a:moveTo>
                      <a:pt x="90" y="44"/>
                    </a:moveTo>
                    <a:cubicBezTo>
                      <a:pt x="88" y="44"/>
                      <a:pt x="84" y="44"/>
                      <a:pt x="84" y="46"/>
                    </a:cubicBezTo>
                    <a:cubicBezTo>
                      <a:pt x="84" y="46"/>
                      <a:pt x="84" y="46"/>
                      <a:pt x="84" y="46"/>
                    </a:cubicBezTo>
                    <a:cubicBezTo>
                      <a:pt x="84" y="40"/>
                      <a:pt x="80" y="36"/>
                      <a:pt x="74" y="36"/>
                    </a:cubicBezTo>
                    <a:cubicBezTo>
                      <a:pt x="72" y="36"/>
                      <a:pt x="68" y="36"/>
                      <a:pt x="68" y="38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4"/>
                      <a:pt x="62" y="0"/>
                      <a:pt x="57" y="0"/>
                    </a:cubicBezTo>
                    <a:cubicBezTo>
                      <a:pt x="52" y="0"/>
                      <a:pt x="48" y="2"/>
                      <a:pt x="47" y="6"/>
                    </a:cubicBezTo>
                    <a:cubicBezTo>
                      <a:pt x="45" y="5"/>
                      <a:pt x="44" y="4"/>
                      <a:pt x="41" y="4"/>
                    </a:cubicBezTo>
                    <a:cubicBezTo>
                      <a:pt x="35" y="4"/>
                      <a:pt x="32" y="8"/>
                      <a:pt x="32" y="14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4" y="42"/>
                      <a:pt x="14" y="36"/>
                      <a:pt x="8" y="42"/>
                    </a:cubicBezTo>
                    <a:cubicBezTo>
                      <a:pt x="0" y="50"/>
                      <a:pt x="16" y="66"/>
                      <a:pt x="29" y="89"/>
                    </a:cubicBezTo>
                    <a:cubicBezTo>
                      <a:pt x="38" y="106"/>
                      <a:pt x="53" y="112"/>
                      <a:pt x="65" y="112"/>
                    </a:cubicBezTo>
                    <a:cubicBezTo>
                      <a:pt x="84" y="112"/>
                      <a:pt x="100" y="96"/>
                      <a:pt x="100" y="78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48"/>
                      <a:pt x="96" y="44"/>
                      <a:pt x="90" y="44"/>
                    </a:cubicBezTo>
                    <a:close/>
                    <a:moveTo>
                      <a:pt x="96" y="63"/>
                    </a:moveTo>
                    <a:cubicBezTo>
                      <a:pt x="96" y="78"/>
                      <a:pt x="96" y="78"/>
                      <a:pt x="96" y="78"/>
                    </a:cubicBezTo>
                    <a:cubicBezTo>
                      <a:pt x="96" y="94"/>
                      <a:pt x="81" y="108"/>
                      <a:pt x="65" y="108"/>
                    </a:cubicBezTo>
                    <a:cubicBezTo>
                      <a:pt x="50" y="108"/>
                      <a:pt x="40" y="100"/>
                      <a:pt x="33" y="88"/>
                    </a:cubicBezTo>
                    <a:cubicBezTo>
                      <a:pt x="17" y="61"/>
                      <a:pt x="7" y="49"/>
                      <a:pt x="11" y="45"/>
                    </a:cubicBezTo>
                    <a:cubicBezTo>
                      <a:pt x="16" y="40"/>
                      <a:pt x="28" y="50"/>
                      <a:pt x="36" y="59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0"/>
                      <a:pt x="39" y="8"/>
                      <a:pt x="42" y="8"/>
                    </a:cubicBezTo>
                    <a:cubicBezTo>
                      <a:pt x="45" y="8"/>
                      <a:pt x="48" y="10"/>
                      <a:pt x="48" y="14"/>
                    </a:cubicBezTo>
                    <a:cubicBezTo>
                      <a:pt x="48" y="56"/>
                      <a:pt x="48" y="56"/>
                      <a:pt x="48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6"/>
                      <a:pt x="55" y="4"/>
                      <a:pt x="58" y="4"/>
                    </a:cubicBezTo>
                    <a:cubicBezTo>
                      <a:pt x="61" y="4"/>
                      <a:pt x="64" y="6"/>
                      <a:pt x="64" y="1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8" y="42"/>
                      <a:pt x="71" y="40"/>
                      <a:pt x="74" y="40"/>
                    </a:cubicBezTo>
                    <a:cubicBezTo>
                      <a:pt x="77" y="40"/>
                      <a:pt x="80" y="42"/>
                      <a:pt x="80" y="46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4" y="50"/>
                      <a:pt x="87" y="48"/>
                      <a:pt x="90" y="48"/>
                    </a:cubicBezTo>
                    <a:cubicBezTo>
                      <a:pt x="93" y="48"/>
                      <a:pt x="96" y="50"/>
                      <a:pt x="96" y="54"/>
                    </a:cubicBezTo>
                    <a:lnTo>
                      <a:pt x="96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1319274" y="6295418"/>
              <a:ext cx="309563" cy="322263"/>
              <a:chOff x="2495550" y="2527300"/>
              <a:chExt cx="309563" cy="322263"/>
            </a:xfrm>
            <a:grpFill/>
          </p:grpSpPr>
          <p:sp>
            <p:nvSpPr>
              <p:cNvPr id="219" name="Freeform 30"/>
              <p:cNvSpPr>
                <a:spLocks/>
              </p:cNvSpPr>
              <p:nvPr/>
            </p:nvSpPr>
            <p:spPr bwMode="auto">
              <a:xfrm>
                <a:off x="2495550" y="2527300"/>
                <a:ext cx="134938" cy="134938"/>
              </a:xfrm>
              <a:custGeom>
                <a:avLst/>
                <a:gdLst>
                  <a:gd name="T0" fmla="*/ 29 w 52"/>
                  <a:gd name="T1" fmla="*/ 38 h 52"/>
                  <a:gd name="T2" fmla="*/ 26 w 52"/>
                  <a:gd name="T3" fmla="*/ 35 h 52"/>
                  <a:gd name="T4" fmla="*/ 17 w 52"/>
                  <a:gd name="T5" fmla="*/ 44 h 52"/>
                  <a:gd name="T6" fmla="*/ 17 w 52"/>
                  <a:gd name="T7" fmla="*/ 38 h 52"/>
                  <a:gd name="T8" fmla="*/ 39 w 52"/>
                  <a:gd name="T9" fmla="*/ 16 h 52"/>
                  <a:gd name="T10" fmla="*/ 44 w 52"/>
                  <a:gd name="T11" fmla="*/ 17 h 52"/>
                  <a:gd name="T12" fmla="*/ 36 w 52"/>
                  <a:gd name="T13" fmla="*/ 25 h 52"/>
                  <a:gd name="T14" fmla="*/ 39 w 52"/>
                  <a:gd name="T15" fmla="*/ 28 h 52"/>
                  <a:gd name="T16" fmla="*/ 48 w 52"/>
                  <a:gd name="T17" fmla="*/ 18 h 52"/>
                  <a:gd name="T18" fmla="*/ 47 w 52"/>
                  <a:gd name="T19" fmla="*/ 18 h 52"/>
                  <a:gd name="T20" fmla="*/ 47 w 52"/>
                  <a:gd name="T21" fmla="*/ 18 h 52"/>
                  <a:gd name="T22" fmla="*/ 49 w 52"/>
                  <a:gd name="T23" fmla="*/ 17 h 52"/>
                  <a:gd name="T24" fmla="*/ 52 w 52"/>
                  <a:gd name="T25" fmla="*/ 14 h 52"/>
                  <a:gd name="T26" fmla="*/ 38 w 52"/>
                  <a:gd name="T27" fmla="*/ 0 h 52"/>
                  <a:gd name="T28" fmla="*/ 36 w 52"/>
                  <a:gd name="T29" fmla="*/ 3 h 52"/>
                  <a:gd name="T30" fmla="*/ 46 w 52"/>
                  <a:gd name="T31" fmla="*/ 13 h 52"/>
                  <a:gd name="T32" fmla="*/ 39 w 52"/>
                  <a:gd name="T33" fmla="*/ 12 h 52"/>
                  <a:gd name="T34" fmla="*/ 13 w 52"/>
                  <a:gd name="T35" fmla="*/ 38 h 52"/>
                  <a:gd name="T36" fmla="*/ 14 w 52"/>
                  <a:gd name="T37" fmla="*/ 46 h 52"/>
                  <a:gd name="T38" fmla="*/ 3 w 52"/>
                  <a:gd name="T39" fmla="*/ 35 h 52"/>
                  <a:gd name="T40" fmla="*/ 0 w 52"/>
                  <a:gd name="T41" fmla="*/ 38 h 52"/>
                  <a:gd name="T42" fmla="*/ 12 w 52"/>
                  <a:gd name="T43" fmla="*/ 49 h 52"/>
                  <a:gd name="T44" fmla="*/ 15 w 52"/>
                  <a:gd name="T45" fmla="*/ 52 h 52"/>
                  <a:gd name="T46" fmla="*/ 19 w 52"/>
                  <a:gd name="T47" fmla="*/ 48 h 52"/>
                  <a:gd name="T48" fmla="*/ 19 w 52"/>
                  <a:gd name="T49" fmla="*/ 48 h 52"/>
                  <a:gd name="T50" fmla="*/ 19 w 52"/>
                  <a:gd name="T51" fmla="*/ 48 h 52"/>
                  <a:gd name="T52" fmla="*/ 29 w 52"/>
                  <a:gd name="T53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2" h="52">
                    <a:moveTo>
                      <a:pt x="29" y="38"/>
                    </a:moveTo>
                    <a:cubicBezTo>
                      <a:pt x="26" y="35"/>
                      <a:pt x="26" y="35"/>
                      <a:pt x="26" y="35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2"/>
                      <a:pt x="17" y="40"/>
                      <a:pt x="17" y="38"/>
                    </a:cubicBezTo>
                    <a:cubicBezTo>
                      <a:pt x="17" y="26"/>
                      <a:pt x="26" y="16"/>
                      <a:pt x="39" y="16"/>
                    </a:cubicBezTo>
                    <a:cubicBezTo>
                      <a:pt x="41" y="16"/>
                      <a:pt x="42" y="16"/>
                      <a:pt x="44" y="17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7" y="18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4" y="12"/>
                      <a:pt x="41" y="12"/>
                      <a:pt x="39" y="12"/>
                    </a:cubicBezTo>
                    <a:cubicBezTo>
                      <a:pt x="24" y="12"/>
                      <a:pt x="13" y="24"/>
                      <a:pt x="13" y="38"/>
                    </a:cubicBezTo>
                    <a:cubicBezTo>
                      <a:pt x="13" y="41"/>
                      <a:pt x="13" y="43"/>
                      <a:pt x="14" y="46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lnTo>
                      <a:pt x="29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" name="Freeform 31"/>
              <p:cNvSpPr>
                <a:spLocks noEditPoints="1"/>
              </p:cNvSpPr>
              <p:nvPr/>
            </p:nvSpPr>
            <p:spPr bwMode="auto">
              <a:xfrm>
                <a:off x="2551113" y="2557463"/>
                <a:ext cx="254000" cy="292100"/>
              </a:xfrm>
              <a:custGeom>
                <a:avLst/>
                <a:gdLst>
                  <a:gd name="T0" fmla="*/ 88 w 98"/>
                  <a:gd name="T1" fmla="*/ 44 h 112"/>
                  <a:gd name="T2" fmla="*/ 82 w 98"/>
                  <a:gd name="T3" fmla="*/ 46 h 112"/>
                  <a:gd name="T4" fmla="*/ 82 w 98"/>
                  <a:gd name="T5" fmla="*/ 46 h 112"/>
                  <a:gd name="T6" fmla="*/ 72 w 98"/>
                  <a:gd name="T7" fmla="*/ 36 h 112"/>
                  <a:gd name="T8" fmla="*/ 66 w 98"/>
                  <a:gd name="T9" fmla="*/ 38 h 112"/>
                  <a:gd name="T10" fmla="*/ 66 w 98"/>
                  <a:gd name="T11" fmla="*/ 10 h 112"/>
                  <a:gd name="T12" fmla="*/ 57 w 98"/>
                  <a:gd name="T13" fmla="*/ 0 h 112"/>
                  <a:gd name="T14" fmla="*/ 48 w 98"/>
                  <a:gd name="T15" fmla="*/ 7 h 112"/>
                  <a:gd name="T16" fmla="*/ 41 w 98"/>
                  <a:gd name="T17" fmla="*/ 4 h 112"/>
                  <a:gd name="T18" fmla="*/ 30 w 98"/>
                  <a:gd name="T19" fmla="*/ 14 h 112"/>
                  <a:gd name="T20" fmla="*/ 30 w 98"/>
                  <a:gd name="T21" fmla="*/ 50 h 112"/>
                  <a:gd name="T22" fmla="*/ 8 w 98"/>
                  <a:gd name="T23" fmla="*/ 42 h 112"/>
                  <a:gd name="T24" fmla="*/ 31 w 98"/>
                  <a:gd name="T25" fmla="*/ 90 h 112"/>
                  <a:gd name="T26" fmla="*/ 65 w 98"/>
                  <a:gd name="T27" fmla="*/ 112 h 112"/>
                  <a:gd name="T28" fmla="*/ 98 w 98"/>
                  <a:gd name="T29" fmla="*/ 78 h 112"/>
                  <a:gd name="T30" fmla="*/ 98 w 98"/>
                  <a:gd name="T31" fmla="*/ 54 h 112"/>
                  <a:gd name="T32" fmla="*/ 88 w 98"/>
                  <a:gd name="T33" fmla="*/ 44 h 112"/>
                  <a:gd name="T34" fmla="*/ 94 w 98"/>
                  <a:gd name="T35" fmla="*/ 63 h 112"/>
                  <a:gd name="T36" fmla="*/ 94 w 98"/>
                  <a:gd name="T37" fmla="*/ 78 h 112"/>
                  <a:gd name="T38" fmla="*/ 65 w 98"/>
                  <a:gd name="T39" fmla="*/ 108 h 112"/>
                  <a:gd name="T40" fmla="*/ 34 w 98"/>
                  <a:gd name="T41" fmla="*/ 88 h 112"/>
                  <a:gd name="T42" fmla="*/ 11 w 98"/>
                  <a:gd name="T43" fmla="*/ 45 h 112"/>
                  <a:gd name="T44" fmla="*/ 34 w 98"/>
                  <a:gd name="T45" fmla="*/ 59 h 112"/>
                  <a:gd name="T46" fmla="*/ 34 w 98"/>
                  <a:gd name="T47" fmla="*/ 14 h 112"/>
                  <a:gd name="T48" fmla="*/ 40 w 98"/>
                  <a:gd name="T49" fmla="*/ 8 h 112"/>
                  <a:gd name="T50" fmla="*/ 46 w 98"/>
                  <a:gd name="T51" fmla="*/ 14 h 112"/>
                  <a:gd name="T52" fmla="*/ 46 w 98"/>
                  <a:gd name="T53" fmla="*/ 56 h 112"/>
                  <a:gd name="T54" fmla="*/ 50 w 98"/>
                  <a:gd name="T55" fmla="*/ 56 h 112"/>
                  <a:gd name="T56" fmla="*/ 50 w 98"/>
                  <a:gd name="T57" fmla="*/ 10 h 112"/>
                  <a:gd name="T58" fmla="*/ 56 w 98"/>
                  <a:gd name="T59" fmla="*/ 4 h 112"/>
                  <a:gd name="T60" fmla="*/ 62 w 98"/>
                  <a:gd name="T61" fmla="*/ 10 h 112"/>
                  <a:gd name="T62" fmla="*/ 62 w 98"/>
                  <a:gd name="T63" fmla="*/ 52 h 112"/>
                  <a:gd name="T64" fmla="*/ 66 w 98"/>
                  <a:gd name="T65" fmla="*/ 52 h 112"/>
                  <a:gd name="T66" fmla="*/ 66 w 98"/>
                  <a:gd name="T67" fmla="*/ 46 h 112"/>
                  <a:gd name="T68" fmla="*/ 72 w 98"/>
                  <a:gd name="T69" fmla="*/ 40 h 112"/>
                  <a:gd name="T70" fmla="*/ 78 w 98"/>
                  <a:gd name="T71" fmla="*/ 46 h 112"/>
                  <a:gd name="T72" fmla="*/ 78 w 98"/>
                  <a:gd name="T73" fmla="*/ 56 h 112"/>
                  <a:gd name="T74" fmla="*/ 82 w 98"/>
                  <a:gd name="T75" fmla="*/ 56 h 112"/>
                  <a:gd name="T76" fmla="*/ 82 w 98"/>
                  <a:gd name="T77" fmla="*/ 54 h 112"/>
                  <a:gd name="T78" fmla="*/ 88 w 98"/>
                  <a:gd name="T79" fmla="*/ 48 h 112"/>
                  <a:gd name="T80" fmla="*/ 94 w 98"/>
                  <a:gd name="T81" fmla="*/ 54 h 112"/>
                  <a:gd name="T82" fmla="*/ 94 w 98"/>
                  <a:gd name="T83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8" h="112">
                    <a:moveTo>
                      <a:pt x="88" y="44"/>
                    </a:moveTo>
                    <a:cubicBezTo>
                      <a:pt x="86" y="44"/>
                      <a:pt x="86" y="45"/>
                      <a:pt x="82" y="46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1"/>
                      <a:pt x="78" y="36"/>
                      <a:pt x="72" y="36"/>
                    </a:cubicBezTo>
                    <a:cubicBezTo>
                      <a:pt x="70" y="36"/>
                      <a:pt x="70" y="37"/>
                      <a:pt x="66" y="38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6" y="5"/>
                      <a:pt x="62" y="0"/>
                      <a:pt x="57" y="0"/>
                    </a:cubicBezTo>
                    <a:cubicBezTo>
                      <a:pt x="53" y="0"/>
                      <a:pt x="49" y="3"/>
                      <a:pt x="48" y="7"/>
                    </a:cubicBezTo>
                    <a:cubicBezTo>
                      <a:pt x="46" y="5"/>
                      <a:pt x="43" y="4"/>
                      <a:pt x="41" y="4"/>
                    </a:cubicBezTo>
                    <a:cubicBezTo>
                      <a:pt x="35" y="4"/>
                      <a:pt x="30" y="9"/>
                      <a:pt x="30" y="14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22" y="42"/>
                      <a:pt x="14" y="37"/>
                      <a:pt x="8" y="42"/>
                    </a:cubicBezTo>
                    <a:cubicBezTo>
                      <a:pt x="0" y="50"/>
                      <a:pt x="18" y="66"/>
                      <a:pt x="31" y="90"/>
                    </a:cubicBezTo>
                    <a:cubicBezTo>
                      <a:pt x="40" y="106"/>
                      <a:pt x="52" y="112"/>
                      <a:pt x="65" y="112"/>
                    </a:cubicBezTo>
                    <a:cubicBezTo>
                      <a:pt x="83" y="112"/>
                      <a:pt x="98" y="97"/>
                      <a:pt x="98" y="78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8" y="49"/>
                      <a:pt x="94" y="44"/>
                      <a:pt x="88" y="44"/>
                    </a:cubicBezTo>
                    <a:close/>
                    <a:moveTo>
                      <a:pt x="94" y="63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4" y="95"/>
                      <a:pt x="81" y="108"/>
                      <a:pt x="65" y="108"/>
                    </a:cubicBezTo>
                    <a:cubicBezTo>
                      <a:pt x="50" y="108"/>
                      <a:pt x="41" y="100"/>
                      <a:pt x="34" y="88"/>
                    </a:cubicBezTo>
                    <a:cubicBezTo>
                      <a:pt x="19" y="62"/>
                      <a:pt x="7" y="50"/>
                      <a:pt x="11" y="45"/>
                    </a:cubicBezTo>
                    <a:cubicBezTo>
                      <a:pt x="16" y="41"/>
                      <a:pt x="26" y="50"/>
                      <a:pt x="34" y="5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7" y="8"/>
                      <a:pt x="40" y="8"/>
                    </a:cubicBezTo>
                    <a:cubicBezTo>
                      <a:pt x="43" y="8"/>
                      <a:pt x="46" y="11"/>
                      <a:pt x="46" y="14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7"/>
                      <a:pt x="53" y="4"/>
                      <a:pt x="56" y="4"/>
                    </a:cubicBezTo>
                    <a:cubicBezTo>
                      <a:pt x="59" y="4"/>
                      <a:pt x="62" y="7"/>
                      <a:pt x="62" y="10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6" y="52"/>
                      <a:pt x="66" y="52"/>
                      <a:pt x="66" y="52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6" y="43"/>
                      <a:pt x="69" y="40"/>
                      <a:pt x="72" y="40"/>
                    </a:cubicBezTo>
                    <a:cubicBezTo>
                      <a:pt x="75" y="40"/>
                      <a:pt x="78" y="43"/>
                      <a:pt x="78" y="46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2" y="56"/>
                      <a:pt x="82" y="56"/>
                      <a:pt x="82" y="56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1"/>
                      <a:pt x="85" y="48"/>
                      <a:pt x="88" y="48"/>
                    </a:cubicBezTo>
                    <a:cubicBezTo>
                      <a:pt x="91" y="48"/>
                      <a:pt x="94" y="51"/>
                      <a:pt x="94" y="54"/>
                    </a:cubicBezTo>
                    <a:lnTo>
                      <a:pt x="94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0" name="Freeform 32"/>
            <p:cNvSpPr>
              <a:spLocks noEditPoints="1"/>
            </p:cNvSpPr>
            <p:nvPr/>
          </p:nvSpPr>
          <p:spPr bwMode="auto">
            <a:xfrm>
              <a:off x="1649861" y="3039669"/>
              <a:ext cx="269875" cy="303213"/>
            </a:xfrm>
            <a:custGeom>
              <a:avLst/>
              <a:gdLst>
                <a:gd name="T0" fmla="*/ 36 w 104"/>
                <a:gd name="T1" fmla="*/ 20 h 116"/>
                <a:gd name="T2" fmla="*/ 8 w 104"/>
                <a:gd name="T3" fmla="*/ 20 h 116"/>
                <a:gd name="T4" fmla="*/ 21 w 104"/>
                <a:gd name="T5" fmla="*/ 33 h 116"/>
                <a:gd name="T6" fmla="*/ 18 w 104"/>
                <a:gd name="T7" fmla="*/ 36 h 116"/>
                <a:gd name="T8" fmla="*/ 0 w 104"/>
                <a:gd name="T9" fmla="*/ 18 h 116"/>
                <a:gd name="T10" fmla="*/ 18 w 104"/>
                <a:gd name="T11" fmla="*/ 0 h 116"/>
                <a:gd name="T12" fmla="*/ 21 w 104"/>
                <a:gd name="T13" fmla="*/ 3 h 116"/>
                <a:gd name="T14" fmla="*/ 8 w 104"/>
                <a:gd name="T15" fmla="*/ 16 h 116"/>
                <a:gd name="T16" fmla="*/ 36 w 104"/>
                <a:gd name="T17" fmla="*/ 16 h 116"/>
                <a:gd name="T18" fmla="*/ 46 w 104"/>
                <a:gd name="T19" fmla="*/ 8 h 116"/>
                <a:gd name="T20" fmla="*/ 56 w 104"/>
                <a:gd name="T21" fmla="*/ 18 h 116"/>
                <a:gd name="T22" fmla="*/ 56 w 104"/>
                <a:gd name="T23" fmla="*/ 38 h 116"/>
                <a:gd name="T24" fmla="*/ 62 w 104"/>
                <a:gd name="T25" fmla="*/ 36 h 116"/>
                <a:gd name="T26" fmla="*/ 71 w 104"/>
                <a:gd name="T27" fmla="*/ 43 h 116"/>
                <a:gd name="T28" fmla="*/ 78 w 104"/>
                <a:gd name="T29" fmla="*/ 40 h 116"/>
                <a:gd name="T30" fmla="*/ 88 w 104"/>
                <a:gd name="T31" fmla="*/ 50 h 116"/>
                <a:gd name="T32" fmla="*/ 88 w 104"/>
                <a:gd name="T33" fmla="*/ 50 h 116"/>
                <a:gd name="T34" fmla="*/ 94 w 104"/>
                <a:gd name="T35" fmla="*/ 48 h 116"/>
                <a:gd name="T36" fmla="*/ 104 w 104"/>
                <a:gd name="T37" fmla="*/ 58 h 116"/>
                <a:gd name="T38" fmla="*/ 104 w 104"/>
                <a:gd name="T39" fmla="*/ 82 h 116"/>
                <a:gd name="T40" fmla="*/ 70 w 104"/>
                <a:gd name="T41" fmla="*/ 116 h 116"/>
                <a:gd name="T42" fmla="*/ 35 w 104"/>
                <a:gd name="T43" fmla="*/ 94 h 116"/>
                <a:gd name="T44" fmla="*/ 14 w 104"/>
                <a:gd name="T45" fmla="*/ 46 h 116"/>
                <a:gd name="T46" fmla="*/ 36 w 104"/>
                <a:gd name="T47" fmla="*/ 53 h 116"/>
                <a:gd name="T48" fmla="*/ 36 w 104"/>
                <a:gd name="T49" fmla="*/ 53 h 116"/>
                <a:gd name="T50" fmla="*/ 36 w 104"/>
                <a:gd name="T51" fmla="*/ 20 h 116"/>
                <a:gd name="T52" fmla="*/ 70 w 104"/>
                <a:gd name="T53" fmla="*/ 112 h 116"/>
                <a:gd name="T54" fmla="*/ 100 w 104"/>
                <a:gd name="T55" fmla="*/ 82 h 116"/>
                <a:gd name="T56" fmla="*/ 100 w 104"/>
                <a:gd name="T57" fmla="*/ 82 h 116"/>
                <a:gd name="T58" fmla="*/ 100 w 104"/>
                <a:gd name="T59" fmla="*/ 67 h 116"/>
                <a:gd name="T60" fmla="*/ 100 w 104"/>
                <a:gd name="T61" fmla="*/ 58 h 116"/>
                <a:gd name="T62" fmla="*/ 94 w 104"/>
                <a:gd name="T63" fmla="*/ 52 h 116"/>
                <a:gd name="T64" fmla="*/ 88 w 104"/>
                <a:gd name="T65" fmla="*/ 58 h 116"/>
                <a:gd name="T66" fmla="*/ 88 w 104"/>
                <a:gd name="T67" fmla="*/ 60 h 116"/>
                <a:gd name="T68" fmla="*/ 84 w 104"/>
                <a:gd name="T69" fmla="*/ 60 h 116"/>
                <a:gd name="T70" fmla="*/ 84 w 104"/>
                <a:gd name="T71" fmla="*/ 50 h 116"/>
                <a:gd name="T72" fmla="*/ 78 w 104"/>
                <a:gd name="T73" fmla="*/ 44 h 116"/>
                <a:gd name="T74" fmla="*/ 72 w 104"/>
                <a:gd name="T75" fmla="*/ 50 h 116"/>
                <a:gd name="T76" fmla="*/ 72 w 104"/>
                <a:gd name="T77" fmla="*/ 56 h 116"/>
                <a:gd name="T78" fmla="*/ 68 w 104"/>
                <a:gd name="T79" fmla="*/ 56 h 116"/>
                <a:gd name="T80" fmla="*/ 68 w 104"/>
                <a:gd name="T81" fmla="*/ 46 h 116"/>
                <a:gd name="T82" fmla="*/ 62 w 104"/>
                <a:gd name="T83" fmla="*/ 40 h 116"/>
                <a:gd name="T84" fmla="*/ 56 w 104"/>
                <a:gd name="T85" fmla="*/ 46 h 116"/>
                <a:gd name="T86" fmla="*/ 56 w 104"/>
                <a:gd name="T87" fmla="*/ 60 h 116"/>
                <a:gd name="T88" fmla="*/ 52 w 104"/>
                <a:gd name="T89" fmla="*/ 60 h 116"/>
                <a:gd name="T90" fmla="*/ 52 w 104"/>
                <a:gd name="T91" fmla="*/ 18 h 116"/>
                <a:gd name="T92" fmla="*/ 46 w 104"/>
                <a:gd name="T93" fmla="*/ 12 h 116"/>
                <a:gd name="T94" fmla="*/ 40 w 104"/>
                <a:gd name="T95" fmla="*/ 18 h 116"/>
                <a:gd name="T96" fmla="*/ 40 w 104"/>
                <a:gd name="T97" fmla="*/ 63 h 116"/>
                <a:gd name="T98" fmla="*/ 17 w 104"/>
                <a:gd name="T99" fmla="*/ 49 h 116"/>
                <a:gd name="T100" fmla="*/ 39 w 104"/>
                <a:gd name="T101" fmla="*/ 92 h 116"/>
                <a:gd name="T102" fmla="*/ 70 w 104"/>
                <a:gd name="T10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4" h="116">
                  <a:moveTo>
                    <a:pt x="36" y="20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1"/>
                    <a:pt x="41" y="8"/>
                    <a:pt x="46" y="8"/>
                  </a:cubicBezTo>
                  <a:cubicBezTo>
                    <a:pt x="52" y="8"/>
                    <a:pt x="56" y="12"/>
                    <a:pt x="56" y="1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8" y="37"/>
                    <a:pt x="60" y="36"/>
                    <a:pt x="62" y="36"/>
                  </a:cubicBezTo>
                  <a:cubicBezTo>
                    <a:pt x="66" y="36"/>
                    <a:pt x="70" y="39"/>
                    <a:pt x="71" y="43"/>
                  </a:cubicBezTo>
                  <a:cubicBezTo>
                    <a:pt x="73" y="41"/>
                    <a:pt x="76" y="40"/>
                    <a:pt x="78" y="40"/>
                  </a:cubicBezTo>
                  <a:cubicBezTo>
                    <a:pt x="84" y="40"/>
                    <a:pt x="88" y="44"/>
                    <a:pt x="88" y="50"/>
                  </a:cubicBezTo>
                  <a:cubicBezTo>
                    <a:pt x="88" y="50"/>
                    <a:pt x="88" y="50"/>
                    <a:pt x="88" y="50"/>
                  </a:cubicBezTo>
                  <a:cubicBezTo>
                    <a:pt x="90" y="49"/>
                    <a:pt x="92" y="48"/>
                    <a:pt x="94" y="48"/>
                  </a:cubicBezTo>
                  <a:cubicBezTo>
                    <a:pt x="100" y="48"/>
                    <a:pt x="104" y="53"/>
                    <a:pt x="104" y="5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101"/>
                    <a:pt x="89" y="116"/>
                    <a:pt x="70" y="116"/>
                  </a:cubicBezTo>
                  <a:cubicBezTo>
                    <a:pt x="58" y="116"/>
                    <a:pt x="45" y="110"/>
                    <a:pt x="35" y="94"/>
                  </a:cubicBezTo>
                  <a:cubicBezTo>
                    <a:pt x="22" y="70"/>
                    <a:pt x="6" y="54"/>
                    <a:pt x="14" y="46"/>
                  </a:cubicBezTo>
                  <a:cubicBezTo>
                    <a:pt x="19" y="41"/>
                    <a:pt x="28" y="4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20"/>
                    <a:pt x="36" y="20"/>
                    <a:pt x="36" y="20"/>
                  </a:cubicBezTo>
                  <a:close/>
                  <a:moveTo>
                    <a:pt x="70" y="112"/>
                  </a:moveTo>
                  <a:cubicBezTo>
                    <a:pt x="87" y="112"/>
                    <a:pt x="100" y="98"/>
                    <a:pt x="100" y="82"/>
                  </a:cubicBezTo>
                  <a:cubicBezTo>
                    <a:pt x="100" y="82"/>
                    <a:pt x="100" y="91"/>
                    <a:pt x="100" y="82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0" y="55"/>
                    <a:pt x="97" y="52"/>
                    <a:pt x="94" y="52"/>
                  </a:cubicBezTo>
                  <a:cubicBezTo>
                    <a:pt x="91" y="52"/>
                    <a:pt x="88" y="55"/>
                    <a:pt x="88" y="58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47"/>
                    <a:pt x="81" y="44"/>
                    <a:pt x="78" y="44"/>
                  </a:cubicBezTo>
                  <a:cubicBezTo>
                    <a:pt x="75" y="44"/>
                    <a:pt x="72" y="47"/>
                    <a:pt x="72" y="50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43"/>
                    <a:pt x="65" y="40"/>
                    <a:pt x="62" y="40"/>
                  </a:cubicBezTo>
                  <a:cubicBezTo>
                    <a:pt x="59" y="40"/>
                    <a:pt x="56" y="43"/>
                    <a:pt x="56" y="46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5"/>
                    <a:pt x="49" y="12"/>
                    <a:pt x="46" y="12"/>
                  </a:cubicBezTo>
                  <a:cubicBezTo>
                    <a:pt x="43" y="12"/>
                    <a:pt x="40" y="15"/>
                    <a:pt x="40" y="18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32" y="54"/>
                    <a:pt x="21" y="45"/>
                    <a:pt x="17" y="49"/>
                  </a:cubicBezTo>
                  <a:cubicBezTo>
                    <a:pt x="12" y="54"/>
                    <a:pt x="23" y="66"/>
                    <a:pt x="39" y="92"/>
                  </a:cubicBezTo>
                  <a:cubicBezTo>
                    <a:pt x="46" y="104"/>
                    <a:pt x="55" y="112"/>
                    <a:pt x="70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Freeform 33"/>
            <p:cNvSpPr>
              <a:spLocks noEditPoints="1"/>
            </p:cNvSpPr>
            <p:nvPr/>
          </p:nvSpPr>
          <p:spPr bwMode="auto">
            <a:xfrm>
              <a:off x="3737053" y="2107975"/>
              <a:ext cx="255588" cy="303213"/>
            </a:xfrm>
            <a:custGeom>
              <a:avLst/>
              <a:gdLst>
                <a:gd name="T0" fmla="*/ 88 w 98"/>
                <a:gd name="T1" fmla="*/ 48 h 116"/>
                <a:gd name="T2" fmla="*/ 82 w 98"/>
                <a:gd name="T3" fmla="*/ 50 h 116"/>
                <a:gd name="T4" fmla="*/ 82 w 98"/>
                <a:gd name="T5" fmla="*/ 50 h 116"/>
                <a:gd name="T6" fmla="*/ 72 w 98"/>
                <a:gd name="T7" fmla="*/ 40 h 116"/>
                <a:gd name="T8" fmla="*/ 66 w 98"/>
                <a:gd name="T9" fmla="*/ 43 h 116"/>
                <a:gd name="T10" fmla="*/ 56 w 98"/>
                <a:gd name="T11" fmla="*/ 36 h 116"/>
                <a:gd name="T12" fmla="*/ 50 w 98"/>
                <a:gd name="T13" fmla="*/ 38 h 116"/>
                <a:gd name="T14" fmla="*/ 50 w 98"/>
                <a:gd name="T15" fmla="*/ 20 h 116"/>
                <a:gd name="T16" fmla="*/ 79 w 98"/>
                <a:gd name="T17" fmla="*/ 20 h 116"/>
                <a:gd name="T18" fmla="*/ 66 w 98"/>
                <a:gd name="T19" fmla="*/ 33 h 116"/>
                <a:gd name="T20" fmla="*/ 69 w 98"/>
                <a:gd name="T21" fmla="*/ 36 h 116"/>
                <a:gd name="T22" fmla="*/ 87 w 98"/>
                <a:gd name="T23" fmla="*/ 18 h 116"/>
                <a:gd name="T24" fmla="*/ 69 w 98"/>
                <a:gd name="T25" fmla="*/ 0 h 116"/>
                <a:gd name="T26" fmla="*/ 66 w 98"/>
                <a:gd name="T27" fmla="*/ 3 h 116"/>
                <a:gd name="T28" fmla="*/ 79 w 98"/>
                <a:gd name="T29" fmla="*/ 16 h 116"/>
                <a:gd name="T30" fmla="*/ 50 w 98"/>
                <a:gd name="T31" fmla="*/ 16 h 116"/>
                <a:gd name="T32" fmla="*/ 40 w 98"/>
                <a:gd name="T33" fmla="*/ 8 h 116"/>
                <a:gd name="T34" fmla="*/ 30 w 98"/>
                <a:gd name="T35" fmla="*/ 18 h 116"/>
                <a:gd name="T36" fmla="*/ 30 w 98"/>
                <a:gd name="T37" fmla="*/ 53 h 116"/>
                <a:gd name="T38" fmla="*/ 8 w 98"/>
                <a:gd name="T39" fmla="*/ 46 h 116"/>
                <a:gd name="T40" fmla="*/ 30 w 98"/>
                <a:gd name="T41" fmla="*/ 94 h 116"/>
                <a:gd name="T42" fmla="*/ 64 w 98"/>
                <a:gd name="T43" fmla="*/ 116 h 116"/>
                <a:gd name="T44" fmla="*/ 98 w 98"/>
                <a:gd name="T45" fmla="*/ 82 h 116"/>
                <a:gd name="T46" fmla="*/ 98 w 98"/>
                <a:gd name="T47" fmla="*/ 58 h 116"/>
                <a:gd name="T48" fmla="*/ 88 w 98"/>
                <a:gd name="T49" fmla="*/ 48 h 116"/>
                <a:gd name="T50" fmla="*/ 94 w 98"/>
                <a:gd name="T51" fmla="*/ 67 h 116"/>
                <a:gd name="T52" fmla="*/ 94 w 98"/>
                <a:gd name="T53" fmla="*/ 82 h 116"/>
                <a:gd name="T54" fmla="*/ 94 w 98"/>
                <a:gd name="T55" fmla="*/ 86 h 116"/>
                <a:gd name="T56" fmla="*/ 94 w 98"/>
                <a:gd name="T57" fmla="*/ 82 h 116"/>
                <a:gd name="T58" fmla="*/ 64 w 98"/>
                <a:gd name="T59" fmla="*/ 112 h 116"/>
                <a:gd name="T60" fmla="*/ 33 w 98"/>
                <a:gd name="T61" fmla="*/ 92 h 116"/>
                <a:gd name="T62" fmla="*/ 11 w 98"/>
                <a:gd name="T63" fmla="*/ 49 h 116"/>
                <a:gd name="T64" fmla="*/ 34 w 98"/>
                <a:gd name="T65" fmla="*/ 63 h 116"/>
                <a:gd name="T66" fmla="*/ 34 w 98"/>
                <a:gd name="T67" fmla="*/ 18 h 116"/>
                <a:gd name="T68" fmla="*/ 40 w 98"/>
                <a:gd name="T69" fmla="*/ 12 h 116"/>
                <a:gd name="T70" fmla="*/ 46 w 98"/>
                <a:gd name="T71" fmla="*/ 18 h 116"/>
                <a:gd name="T72" fmla="*/ 46 w 98"/>
                <a:gd name="T73" fmla="*/ 60 h 116"/>
                <a:gd name="T74" fmla="*/ 50 w 98"/>
                <a:gd name="T75" fmla="*/ 60 h 116"/>
                <a:gd name="T76" fmla="*/ 50 w 98"/>
                <a:gd name="T77" fmla="*/ 46 h 116"/>
                <a:gd name="T78" fmla="*/ 56 w 98"/>
                <a:gd name="T79" fmla="*/ 40 h 116"/>
                <a:gd name="T80" fmla="*/ 62 w 98"/>
                <a:gd name="T81" fmla="*/ 46 h 116"/>
                <a:gd name="T82" fmla="*/ 62 w 98"/>
                <a:gd name="T83" fmla="*/ 56 h 116"/>
                <a:gd name="T84" fmla="*/ 66 w 98"/>
                <a:gd name="T85" fmla="*/ 56 h 116"/>
                <a:gd name="T86" fmla="*/ 66 w 98"/>
                <a:gd name="T87" fmla="*/ 50 h 116"/>
                <a:gd name="T88" fmla="*/ 72 w 98"/>
                <a:gd name="T89" fmla="*/ 44 h 116"/>
                <a:gd name="T90" fmla="*/ 78 w 98"/>
                <a:gd name="T91" fmla="*/ 50 h 116"/>
                <a:gd name="T92" fmla="*/ 78 w 98"/>
                <a:gd name="T93" fmla="*/ 60 h 116"/>
                <a:gd name="T94" fmla="*/ 82 w 98"/>
                <a:gd name="T95" fmla="*/ 60 h 116"/>
                <a:gd name="T96" fmla="*/ 82 w 98"/>
                <a:gd name="T97" fmla="*/ 58 h 116"/>
                <a:gd name="T98" fmla="*/ 88 w 98"/>
                <a:gd name="T99" fmla="*/ 52 h 116"/>
                <a:gd name="T100" fmla="*/ 94 w 98"/>
                <a:gd name="T101" fmla="*/ 58 h 116"/>
                <a:gd name="T102" fmla="*/ 94 w 98"/>
                <a:gd name="T103" fmla="*/ 6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16">
                  <a:moveTo>
                    <a:pt x="88" y="48"/>
                  </a:moveTo>
                  <a:cubicBezTo>
                    <a:pt x="86" y="48"/>
                    <a:pt x="86" y="49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44"/>
                    <a:pt x="78" y="40"/>
                    <a:pt x="72" y="40"/>
                  </a:cubicBezTo>
                  <a:cubicBezTo>
                    <a:pt x="70" y="40"/>
                    <a:pt x="68" y="41"/>
                    <a:pt x="66" y="43"/>
                  </a:cubicBezTo>
                  <a:cubicBezTo>
                    <a:pt x="64" y="39"/>
                    <a:pt x="61" y="36"/>
                    <a:pt x="56" y="36"/>
                  </a:cubicBezTo>
                  <a:cubicBezTo>
                    <a:pt x="54" y="36"/>
                    <a:pt x="54" y="37"/>
                    <a:pt x="50" y="38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9" y="12"/>
                    <a:pt x="45" y="8"/>
                    <a:pt x="40" y="8"/>
                  </a:cubicBezTo>
                  <a:cubicBezTo>
                    <a:pt x="35" y="8"/>
                    <a:pt x="30" y="12"/>
                    <a:pt x="30" y="18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2" y="46"/>
                    <a:pt x="14" y="41"/>
                    <a:pt x="8" y="46"/>
                  </a:cubicBezTo>
                  <a:cubicBezTo>
                    <a:pt x="0" y="54"/>
                    <a:pt x="17" y="70"/>
                    <a:pt x="30" y="94"/>
                  </a:cubicBezTo>
                  <a:cubicBezTo>
                    <a:pt x="39" y="110"/>
                    <a:pt x="52" y="116"/>
                    <a:pt x="64" y="116"/>
                  </a:cubicBezTo>
                  <a:cubicBezTo>
                    <a:pt x="83" y="116"/>
                    <a:pt x="98" y="101"/>
                    <a:pt x="98" y="82"/>
                  </a:cubicBezTo>
                  <a:cubicBezTo>
                    <a:pt x="98" y="58"/>
                    <a:pt x="98" y="58"/>
                    <a:pt x="98" y="58"/>
                  </a:cubicBezTo>
                  <a:cubicBezTo>
                    <a:pt x="98" y="53"/>
                    <a:pt x="94" y="48"/>
                    <a:pt x="88" y="48"/>
                  </a:cubicBezTo>
                  <a:close/>
                  <a:moveTo>
                    <a:pt x="94" y="67"/>
                  </a:moveTo>
                  <a:cubicBezTo>
                    <a:pt x="94" y="82"/>
                    <a:pt x="94" y="82"/>
                    <a:pt x="94" y="82"/>
                  </a:cubicBezTo>
                  <a:cubicBezTo>
                    <a:pt x="94" y="82"/>
                    <a:pt x="94" y="86"/>
                    <a:pt x="94" y="86"/>
                  </a:cubicBezTo>
                  <a:cubicBezTo>
                    <a:pt x="94" y="86"/>
                    <a:pt x="94" y="82"/>
                    <a:pt x="94" y="82"/>
                  </a:cubicBezTo>
                  <a:cubicBezTo>
                    <a:pt x="94" y="98"/>
                    <a:pt x="81" y="112"/>
                    <a:pt x="64" y="112"/>
                  </a:cubicBezTo>
                  <a:cubicBezTo>
                    <a:pt x="49" y="112"/>
                    <a:pt x="41" y="104"/>
                    <a:pt x="33" y="92"/>
                  </a:cubicBezTo>
                  <a:cubicBezTo>
                    <a:pt x="18" y="66"/>
                    <a:pt x="6" y="54"/>
                    <a:pt x="11" y="49"/>
                  </a:cubicBezTo>
                  <a:cubicBezTo>
                    <a:pt x="15" y="45"/>
                    <a:pt x="26" y="54"/>
                    <a:pt x="34" y="63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5"/>
                    <a:pt x="37" y="12"/>
                    <a:pt x="40" y="12"/>
                  </a:cubicBezTo>
                  <a:cubicBezTo>
                    <a:pt x="43" y="12"/>
                    <a:pt x="46" y="15"/>
                    <a:pt x="46" y="18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0" y="43"/>
                    <a:pt x="53" y="40"/>
                    <a:pt x="56" y="40"/>
                  </a:cubicBezTo>
                  <a:cubicBezTo>
                    <a:pt x="59" y="40"/>
                    <a:pt x="62" y="43"/>
                    <a:pt x="62" y="4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47"/>
                    <a:pt x="69" y="44"/>
                    <a:pt x="72" y="44"/>
                  </a:cubicBezTo>
                  <a:cubicBezTo>
                    <a:pt x="75" y="44"/>
                    <a:pt x="78" y="47"/>
                    <a:pt x="78" y="5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55"/>
                    <a:pt x="85" y="52"/>
                    <a:pt x="88" y="52"/>
                  </a:cubicBezTo>
                  <a:cubicBezTo>
                    <a:pt x="91" y="52"/>
                    <a:pt x="94" y="55"/>
                    <a:pt x="94" y="58"/>
                  </a:cubicBezTo>
                  <a:lnTo>
                    <a:pt x="94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Freeform 34"/>
            <p:cNvSpPr>
              <a:spLocks noEditPoints="1"/>
            </p:cNvSpPr>
            <p:nvPr/>
          </p:nvSpPr>
          <p:spPr bwMode="auto">
            <a:xfrm>
              <a:off x="7419976" y="4191695"/>
              <a:ext cx="254000" cy="280988"/>
            </a:xfrm>
            <a:custGeom>
              <a:avLst/>
              <a:gdLst>
                <a:gd name="T0" fmla="*/ 66 w 98"/>
                <a:gd name="T1" fmla="*/ 104 h 108"/>
                <a:gd name="T2" fmla="*/ 94 w 98"/>
                <a:gd name="T3" fmla="*/ 74 h 108"/>
                <a:gd name="T4" fmla="*/ 94 w 98"/>
                <a:gd name="T5" fmla="*/ 74 h 108"/>
                <a:gd name="T6" fmla="*/ 94 w 98"/>
                <a:gd name="T7" fmla="*/ 59 h 108"/>
                <a:gd name="T8" fmla="*/ 94 w 98"/>
                <a:gd name="T9" fmla="*/ 50 h 108"/>
                <a:gd name="T10" fmla="*/ 88 w 98"/>
                <a:gd name="T11" fmla="*/ 44 h 108"/>
                <a:gd name="T12" fmla="*/ 82 w 98"/>
                <a:gd name="T13" fmla="*/ 50 h 108"/>
                <a:gd name="T14" fmla="*/ 82 w 98"/>
                <a:gd name="T15" fmla="*/ 52 h 108"/>
                <a:gd name="T16" fmla="*/ 78 w 98"/>
                <a:gd name="T17" fmla="*/ 52 h 108"/>
                <a:gd name="T18" fmla="*/ 78 w 98"/>
                <a:gd name="T19" fmla="*/ 42 h 108"/>
                <a:gd name="T20" fmla="*/ 72 w 98"/>
                <a:gd name="T21" fmla="*/ 36 h 108"/>
                <a:gd name="T22" fmla="*/ 66 w 98"/>
                <a:gd name="T23" fmla="*/ 42 h 108"/>
                <a:gd name="T24" fmla="*/ 66 w 98"/>
                <a:gd name="T25" fmla="*/ 48 h 108"/>
                <a:gd name="T26" fmla="*/ 62 w 98"/>
                <a:gd name="T27" fmla="*/ 48 h 108"/>
                <a:gd name="T28" fmla="*/ 62 w 98"/>
                <a:gd name="T29" fmla="*/ 38 h 108"/>
                <a:gd name="T30" fmla="*/ 56 w 98"/>
                <a:gd name="T31" fmla="*/ 32 h 108"/>
                <a:gd name="T32" fmla="*/ 50 w 98"/>
                <a:gd name="T33" fmla="*/ 38 h 108"/>
                <a:gd name="T34" fmla="*/ 50 w 98"/>
                <a:gd name="T35" fmla="*/ 52 h 108"/>
                <a:gd name="T36" fmla="*/ 46 w 98"/>
                <a:gd name="T37" fmla="*/ 52 h 108"/>
                <a:gd name="T38" fmla="*/ 46 w 98"/>
                <a:gd name="T39" fmla="*/ 10 h 108"/>
                <a:gd name="T40" fmla="*/ 40 w 98"/>
                <a:gd name="T41" fmla="*/ 4 h 108"/>
                <a:gd name="T42" fmla="*/ 34 w 98"/>
                <a:gd name="T43" fmla="*/ 10 h 108"/>
                <a:gd name="T44" fmla="*/ 34 w 98"/>
                <a:gd name="T45" fmla="*/ 55 h 108"/>
                <a:gd name="T46" fmla="*/ 11 w 98"/>
                <a:gd name="T47" fmla="*/ 41 h 108"/>
                <a:gd name="T48" fmla="*/ 33 w 98"/>
                <a:gd name="T49" fmla="*/ 84 h 108"/>
                <a:gd name="T50" fmla="*/ 62 w 98"/>
                <a:gd name="T51" fmla="*/ 104 h 108"/>
                <a:gd name="T52" fmla="*/ 62 w 98"/>
                <a:gd name="T53" fmla="*/ 68 h 108"/>
                <a:gd name="T54" fmla="*/ 49 w 98"/>
                <a:gd name="T55" fmla="*/ 81 h 108"/>
                <a:gd name="T56" fmla="*/ 46 w 98"/>
                <a:gd name="T57" fmla="*/ 78 h 108"/>
                <a:gd name="T58" fmla="*/ 64 w 98"/>
                <a:gd name="T59" fmla="*/ 60 h 108"/>
                <a:gd name="T60" fmla="*/ 82 w 98"/>
                <a:gd name="T61" fmla="*/ 78 h 108"/>
                <a:gd name="T62" fmla="*/ 79 w 98"/>
                <a:gd name="T63" fmla="*/ 81 h 108"/>
                <a:gd name="T64" fmla="*/ 66 w 98"/>
                <a:gd name="T65" fmla="*/ 68 h 108"/>
                <a:gd name="T66" fmla="*/ 66 w 98"/>
                <a:gd name="T67" fmla="*/ 104 h 108"/>
                <a:gd name="T68" fmla="*/ 98 w 98"/>
                <a:gd name="T69" fmla="*/ 74 h 108"/>
                <a:gd name="T70" fmla="*/ 64 w 98"/>
                <a:gd name="T71" fmla="*/ 108 h 108"/>
                <a:gd name="T72" fmla="*/ 30 w 98"/>
                <a:gd name="T73" fmla="*/ 86 h 108"/>
                <a:gd name="T74" fmla="*/ 8 w 98"/>
                <a:gd name="T75" fmla="*/ 38 h 108"/>
                <a:gd name="T76" fmla="*/ 30 w 98"/>
                <a:gd name="T77" fmla="*/ 45 h 108"/>
                <a:gd name="T78" fmla="*/ 30 w 98"/>
                <a:gd name="T79" fmla="*/ 45 h 108"/>
                <a:gd name="T80" fmla="*/ 30 w 98"/>
                <a:gd name="T81" fmla="*/ 10 h 108"/>
                <a:gd name="T82" fmla="*/ 40 w 98"/>
                <a:gd name="T83" fmla="*/ 0 h 108"/>
                <a:gd name="T84" fmla="*/ 50 w 98"/>
                <a:gd name="T85" fmla="*/ 10 h 108"/>
                <a:gd name="T86" fmla="*/ 50 w 98"/>
                <a:gd name="T87" fmla="*/ 30 h 108"/>
                <a:gd name="T88" fmla="*/ 56 w 98"/>
                <a:gd name="T89" fmla="*/ 28 h 108"/>
                <a:gd name="T90" fmla="*/ 66 w 98"/>
                <a:gd name="T91" fmla="*/ 35 h 108"/>
                <a:gd name="T92" fmla="*/ 72 w 98"/>
                <a:gd name="T93" fmla="*/ 32 h 108"/>
                <a:gd name="T94" fmla="*/ 82 w 98"/>
                <a:gd name="T95" fmla="*/ 42 h 108"/>
                <a:gd name="T96" fmla="*/ 82 w 98"/>
                <a:gd name="T97" fmla="*/ 42 h 108"/>
                <a:gd name="T98" fmla="*/ 88 w 98"/>
                <a:gd name="T99" fmla="*/ 40 h 108"/>
                <a:gd name="T100" fmla="*/ 98 w 98"/>
                <a:gd name="T101" fmla="*/ 50 h 108"/>
                <a:gd name="T102" fmla="*/ 98 w 98"/>
                <a:gd name="T103" fmla="*/ 7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108">
                  <a:moveTo>
                    <a:pt x="66" y="104"/>
                  </a:moveTo>
                  <a:cubicBezTo>
                    <a:pt x="82" y="103"/>
                    <a:pt x="94" y="89"/>
                    <a:pt x="94" y="74"/>
                  </a:cubicBezTo>
                  <a:cubicBezTo>
                    <a:pt x="94" y="74"/>
                    <a:pt x="94" y="83"/>
                    <a:pt x="94" y="74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47"/>
                    <a:pt x="92" y="44"/>
                    <a:pt x="88" y="44"/>
                  </a:cubicBezTo>
                  <a:cubicBezTo>
                    <a:pt x="85" y="44"/>
                    <a:pt x="82" y="47"/>
                    <a:pt x="82" y="50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9"/>
                    <a:pt x="76" y="36"/>
                    <a:pt x="72" y="36"/>
                  </a:cubicBezTo>
                  <a:cubicBezTo>
                    <a:pt x="69" y="36"/>
                    <a:pt x="66" y="39"/>
                    <a:pt x="66" y="42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5"/>
                    <a:pt x="60" y="32"/>
                    <a:pt x="56" y="32"/>
                  </a:cubicBezTo>
                  <a:cubicBezTo>
                    <a:pt x="53" y="32"/>
                    <a:pt x="50" y="35"/>
                    <a:pt x="50" y="38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7"/>
                    <a:pt x="44" y="4"/>
                    <a:pt x="40" y="4"/>
                  </a:cubicBezTo>
                  <a:cubicBezTo>
                    <a:pt x="37" y="4"/>
                    <a:pt x="34" y="7"/>
                    <a:pt x="34" y="10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26" y="46"/>
                    <a:pt x="15" y="37"/>
                    <a:pt x="11" y="41"/>
                  </a:cubicBezTo>
                  <a:cubicBezTo>
                    <a:pt x="6" y="46"/>
                    <a:pt x="18" y="58"/>
                    <a:pt x="33" y="84"/>
                  </a:cubicBezTo>
                  <a:cubicBezTo>
                    <a:pt x="40" y="95"/>
                    <a:pt x="48" y="103"/>
                    <a:pt x="62" y="104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79" y="81"/>
                    <a:pt x="79" y="81"/>
                    <a:pt x="79" y="81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104"/>
                    <a:pt x="66" y="104"/>
                    <a:pt x="66" y="104"/>
                  </a:cubicBezTo>
                  <a:close/>
                  <a:moveTo>
                    <a:pt x="98" y="74"/>
                  </a:moveTo>
                  <a:cubicBezTo>
                    <a:pt x="98" y="93"/>
                    <a:pt x="83" y="108"/>
                    <a:pt x="64" y="108"/>
                  </a:cubicBezTo>
                  <a:cubicBezTo>
                    <a:pt x="52" y="108"/>
                    <a:pt x="39" y="102"/>
                    <a:pt x="30" y="86"/>
                  </a:cubicBezTo>
                  <a:cubicBezTo>
                    <a:pt x="17" y="62"/>
                    <a:pt x="0" y="46"/>
                    <a:pt x="8" y="38"/>
                  </a:cubicBezTo>
                  <a:cubicBezTo>
                    <a:pt x="14" y="33"/>
                    <a:pt x="22" y="38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4"/>
                    <a:pt x="35" y="0"/>
                    <a:pt x="40" y="0"/>
                  </a:cubicBezTo>
                  <a:cubicBezTo>
                    <a:pt x="46" y="0"/>
                    <a:pt x="50" y="4"/>
                    <a:pt x="50" y="1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2" y="29"/>
                    <a:pt x="54" y="28"/>
                    <a:pt x="56" y="28"/>
                  </a:cubicBezTo>
                  <a:cubicBezTo>
                    <a:pt x="61" y="28"/>
                    <a:pt x="64" y="31"/>
                    <a:pt x="66" y="35"/>
                  </a:cubicBezTo>
                  <a:cubicBezTo>
                    <a:pt x="67" y="33"/>
                    <a:pt x="70" y="32"/>
                    <a:pt x="72" y="32"/>
                  </a:cubicBezTo>
                  <a:cubicBezTo>
                    <a:pt x="78" y="32"/>
                    <a:pt x="82" y="36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4" y="41"/>
                    <a:pt x="86" y="40"/>
                    <a:pt x="88" y="40"/>
                  </a:cubicBezTo>
                  <a:cubicBezTo>
                    <a:pt x="94" y="40"/>
                    <a:pt x="98" y="45"/>
                    <a:pt x="98" y="50"/>
                  </a:cubicBezTo>
                  <a:cubicBezTo>
                    <a:pt x="98" y="74"/>
                    <a:pt x="98" y="74"/>
                    <a:pt x="98" y="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" name="Freeform 35"/>
            <p:cNvSpPr>
              <a:spLocks noEditPoints="1"/>
            </p:cNvSpPr>
            <p:nvPr/>
          </p:nvSpPr>
          <p:spPr bwMode="auto">
            <a:xfrm>
              <a:off x="3619622" y="592634"/>
              <a:ext cx="254000" cy="280988"/>
            </a:xfrm>
            <a:custGeom>
              <a:avLst/>
              <a:gdLst>
                <a:gd name="T0" fmla="*/ 88 w 98"/>
                <a:gd name="T1" fmla="*/ 40 h 108"/>
                <a:gd name="T2" fmla="*/ 82 w 98"/>
                <a:gd name="T3" fmla="*/ 42 h 108"/>
                <a:gd name="T4" fmla="*/ 82 w 98"/>
                <a:gd name="T5" fmla="*/ 42 h 108"/>
                <a:gd name="T6" fmla="*/ 72 w 98"/>
                <a:gd name="T7" fmla="*/ 32 h 108"/>
                <a:gd name="T8" fmla="*/ 65 w 98"/>
                <a:gd name="T9" fmla="*/ 35 h 108"/>
                <a:gd name="T10" fmla="*/ 56 w 98"/>
                <a:gd name="T11" fmla="*/ 28 h 108"/>
                <a:gd name="T12" fmla="*/ 50 w 98"/>
                <a:gd name="T13" fmla="*/ 30 h 108"/>
                <a:gd name="T14" fmla="*/ 50 w 98"/>
                <a:gd name="T15" fmla="*/ 10 h 108"/>
                <a:gd name="T16" fmla="*/ 40 w 98"/>
                <a:gd name="T17" fmla="*/ 0 h 108"/>
                <a:gd name="T18" fmla="*/ 30 w 98"/>
                <a:gd name="T19" fmla="*/ 10 h 108"/>
                <a:gd name="T20" fmla="*/ 30 w 98"/>
                <a:gd name="T21" fmla="*/ 45 h 108"/>
                <a:gd name="T22" fmla="*/ 8 w 98"/>
                <a:gd name="T23" fmla="*/ 38 h 108"/>
                <a:gd name="T24" fmla="*/ 29 w 98"/>
                <a:gd name="T25" fmla="*/ 86 h 108"/>
                <a:gd name="T26" fmla="*/ 64 w 98"/>
                <a:gd name="T27" fmla="*/ 108 h 108"/>
                <a:gd name="T28" fmla="*/ 98 w 98"/>
                <a:gd name="T29" fmla="*/ 74 h 108"/>
                <a:gd name="T30" fmla="*/ 98 w 98"/>
                <a:gd name="T31" fmla="*/ 50 h 108"/>
                <a:gd name="T32" fmla="*/ 88 w 98"/>
                <a:gd name="T33" fmla="*/ 40 h 108"/>
                <a:gd name="T34" fmla="*/ 94 w 98"/>
                <a:gd name="T35" fmla="*/ 59 h 108"/>
                <a:gd name="T36" fmla="*/ 94 w 98"/>
                <a:gd name="T37" fmla="*/ 74 h 108"/>
                <a:gd name="T38" fmla="*/ 64 w 98"/>
                <a:gd name="T39" fmla="*/ 104 h 108"/>
                <a:gd name="T40" fmla="*/ 33 w 98"/>
                <a:gd name="T41" fmla="*/ 84 h 108"/>
                <a:gd name="T42" fmla="*/ 11 w 98"/>
                <a:gd name="T43" fmla="*/ 41 h 108"/>
                <a:gd name="T44" fmla="*/ 34 w 98"/>
                <a:gd name="T45" fmla="*/ 55 h 108"/>
                <a:gd name="T46" fmla="*/ 34 w 98"/>
                <a:gd name="T47" fmla="*/ 10 h 108"/>
                <a:gd name="T48" fmla="*/ 40 w 98"/>
                <a:gd name="T49" fmla="*/ 4 h 108"/>
                <a:gd name="T50" fmla="*/ 46 w 98"/>
                <a:gd name="T51" fmla="*/ 10 h 108"/>
                <a:gd name="T52" fmla="*/ 46 w 98"/>
                <a:gd name="T53" fmla="*/ 52 h 108"/>
                <a:gd name="T54" fmla="*/ 50 w 98"/>
                <a:gd name="T55" fmla="*/ 52 h 108"/>
                <a:gd name="T56" fmla="*/ 50 w 98"/>
                <a:gd name="T57" fmla="*/ 38 h 108"/>
                <a:gd name="T58" fmla="*/ 56 w 98"/>
                <a:gd name="T59" fmla="*/ 32 h 108"/>
                <a:gd name="T60" fmla="*/ 62 w 98"/>
                <a:gd name="T61" fmla="*/ 38 h 108"/>
                <a:gd name="T62" fmla="*/ 62 w 98"/>
                <a:gd name="T63" fmla="*/ 48 h 108"/>
                <a:gd name="T64" fmla="*/ 62 w 98"/>
                <a:gd name="T65" fmla="*/ 84 h 108"/>
                <a:gd name="T66" fmla="*/ 49 w 98"/>
                <a:gd name="T67" fmla="*/ 71 h 108"/>
                <a:gd name="T68" fmla="*/ 46 w 98"/>
                <a:gd name="T69" fmla="*/ 74 h 108"/>
                <a:gd name="T70" fmla="*/ 64 w 98"/>
                <a:gd name="T71" fmla="*/ 92 h 108"/>
                <a:gd name="T72" fmla="*/ 82 w 98"/>
                <a:gd name="T73" fmla="*/ 74 h 108"/>
                <a:gd name="T74" fmla="*/ 79 w 98"/>
                <a:gd name="T75" fmla="*/ 71 h 108"/>
                <a:gd name="T76" fmla="*/ 66 w 98"/>
                <a:gd name="T77" fmla="*/ 84 h 108"/>
                <a:gd name="T78" fmla="*/ 66 w 98"/>
                <a:gd name="T79" fmla="*/ 48 h 108"/>
                <a:gd name="T80" fmla="*/ 66 w 98"/>
                <a:gd name="T81" fmla="*/ 42 h 108"/>
                <a:gd name="T82" fmla="*/ 72 w 98"/>
                <a:gd name="T83" fmla="*/ 36 h 108"/>
                <a:gd name="T84" fmla="*/ 78 w 98"/>
                <a:gd name="T85" fmla="*/ 42 h 108"/>
                <a:gd name="T86" fmla="*/ 78 w 98"/>
                <a:gd name="T87" fmla="*/ 52 h 108"/>
                <a:gd name="T88" fmla="*/ 82 w 98"/>
                <a:gd name="T89" fmla="*/ 52 h 108"/>
                <a:gd name="T90" fmla="*/ 82 w 98"/>
                <a:gd name="T91" fmla="*/ 50 h 108"/>
                <a:gd name="T92" fmla="*/ 88 w 98"/>
                <a:gd name="T93" fmla="*/ 44 h 108"/>
                <a:gd name="T94" fmla="*/ 94 w 98"/>
                <a:gd name="T95" fmla="*/ 50 h 108"/>
                <a:gd name="T96" fmla="*/ 94 w 98"/>
                <a:gd name="T97" fmla="*/ 5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08">
                  <a:moveTo>
                    <a:pt x="88" y="40"/>
                  </a:moveTo>
                  <a:cubicBezTo>
                    <a:pt x="86" y="40"/>
                    <a:pt x="82" y="41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36"/>
                    <a:pt x="78" y="32"/>
                    <a:pt x="72" y="32"/>
                  </a:cubicBezTo>
                  <a:cubicBezTo>
                    <a:pt x="70" y="32"/>
                    <a:pt x="67" y="33"/>
                    <a:pt x="65" y="35"/>
                  </a:cubicBezTo>
                  <a:cubicBezTo>
                    <a:pt x="64" y="31"/>
                    <a:pt x="60" y="28"/>
                    <a:pt x="56" y="28"/>
                  </a:cubicBezTo>
                  <a:cubicBezTo>
                    <a:pt x="54" y="28"/>
                    <a:pt x="50" y="29"/>
                    <a:pt x="50" y="3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34" y="0"/>
                    <a:pt x="30" y="4"/>
                    <a:pt x="30" y="10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22" y="38"/>
                    <a:pt x="13" y="33"/>
                    <a:pt x="8" y="38"/>
                  </a:cubicBezTo>
                  <a:cubicBezTo>
                    <a:pt x="0" y="46"/>
                    <a:pt x="16" y="62"/>
                    <a:pt x="29" y="86"/>
                  </a:cubicBezTo>
                  <a:cubicBezTo>
                    <a:pt x="39" y="102"/>
                    <a:pt x="52" y="108"/>
                    <a:pt x="64" y="108"/>
                  </a:cubicBezTo>
                  <a:cubicBezTo>
                    <a:pt x="83" y="108"/>
                    <a:pt x="98" y="93"/>
                    <a:pt x="98" y="74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8" y="45"/>
                    <a:pt x="94" y="40"/>
                    <a:pt x="88" y="40"/>
                  </a:cubicBezTo>
                  <a:close/>
                  <a:moveTo>
                    <a:pt x="94" y="59"/>
                  </a:moveTo>
                  <a:cubicBezTo>
                    <a:pt x="94" y="74"/>
                    <a:pt x="94" y="74"/>
                    <a:pt x="94" y="74"/>
                  </a:cubicBezTo>
                  <a:cubicBezTo>
                    <a:pt x="94" y="90"/>
                    <a:pt x="81" y="104"/>
                    <a:pt x="64" y="104"/>
                  </a:cubicBezTo>
                  <a:cubicBezTo>
                    <a:pt x="49" y="104"/>
                    <a:pt x="40" y="96"/>
                    <a:pt x="33" y="84"/>
                  </a:cubicBezTo>
                  <a:cubicBezTo>
                    <a:pt x="17" y="58"/>
                    <a:pt x="6" y="46"/>
                    <a:pt x="11" y="41"/>
                  </a:cubicBezTo>
                  <a:cubicBezTo>
                    <a:pt x="15" y="37"/>
                    <a:pt x="26" y="46"/>
                    <a:pt x="34" y="55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7"/>
                    <a:pt x="37" y="4"/>
                    <a:pt x="40" y="4"/>
                  </a:cubicBezTo>
                  <a:cubicBezTo>
                    <a:pt x="43" y="4"/>
                    <a:pt x="46" y="7"/>
                    <a:pt x="46" y="10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5"/>
                    <a:pt x="53" y="32"/>
                    <a:pt x="56" y="32"/>
                  </a:cubicBezTo>
                  <a:cubicBezTo>
                    <a:pt x="59" y="32"/>
                    <a:pt x="62" y="35"/>
                    <a:pt x="62" y="3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84"/>
                    <a:pt x="62" y="84"/>
                    <a:pt x="62" y="84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64" y="92"/>
                    <a:pt x="64" y="92"/>
                    <a:pt x="64" y="92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39"/>
                    <a:pt x="69" y="36"/>
                    <a:pt x="72" y="36"/>
                  </a:cubicBezTo>
                  <a:cubicBezTo>
                    <a:pt x="75" y="36"/>
                    <a:pt x="78" y="39"/>
                    <a:pt x="78" y="42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47"/>
                    <a:pt x="85" y="44"/>
                    <a:pt x="88" y="44"/>
                  </a:cubicBezTo>
                  <a:cubicBezTo>
                    <a:pt x="91" y="44"/>
                    <a:pt x="94" y="47"/>
                    <a:pt x="94" y="50"/>
                  </a:cubicBezTo>
                  <a:lnTo>
                    <a:pt x="94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Freeform 36"/>
            <p:cNvSpPr>
              <a:spLocks noEditPoints="1"/>
            </p:cNvSpPr>
            <p:nvPr/>
          </p:nvSpPr>
          <p:spPr bwMode="auto">
            <a:xfrm>
              <a:off x="9288155" y="3676336"/>
              <a:ext cx="255588" cy="280988"/>
            </a:xfrm>
            <a:custGeom>
              <a:avLst/>
              <a:gdLst>
                <a:gd name="T0" fmla="*/ 64 w 98"/>
                <a:gd name="T1" fmla="*/ 104 h 108"/>
                <a:gd name="T2" fmla="*/ 94 w 98"/>
                <a:gd name="T3" fmla="*/ 74 h 108"/>
                <a:gd name="T4" fmla="*/ 94 w 98"/>
                <a:gd name="T5" fmla="*/ 74 h 108"/>
                <a:gd name="T6" fmla="*/ 94 w 98"/>
                <a:gd name="T7" fmla="*/ 59 h 108"/>
                <a:gd name="T8" fmla="*/ 94 w 98"/>
                <a:gd name="T9" fmla="*/ 50 h 108"/>
                <a:gd name="T10" fmla="*/ 88 w 98"/>
                <a:gd name="T11" fmla="*/ 44 h 108"/>
                <a:gd name="T12" fmla="*/ 82 w 98"/>
                <a:gd name="T13" fmla="*/ 50 h 108"/>
                <a:gd name="T14" fmla="*/ 82 w 98"/>
                <a:gd name="T15" fmla="*/ 52 h 108"/>
                <a:gd name="T16" fmla="*/ 78 w 98"/>
                <a:gd name="T17" fmla="*/ 52 h 108"/>
                <a:gd name="T18" fmla="*/ 78 w 98"/>
                <a:gd name="T19" fmla="*/ 42 h 108"/>
                <a:gd name="T20" fmla="*/ 72 w 98"/>
                <a:gd name="T21" fmla="*/ 36 h 108"/>
                <a:gd name="T22" fmla="*/ 66 w 98"/>
                <a:gd name="T23" fmla="*/ 42 h 108"/>
                <a:gd name="T24" fmla="*/ 66 w 98"/>
                <a:gd name="T25" fmla="*/ 48 h 108"/>
                <a:gd name="T26" fmla="*/ 62 w 98"/>
                <a:gd name="T27" fmla="*/ 48 h 108"/>
                <a:gd name="T28" fmla="*/ 62 w 98"/>
                <a:gd name="T29" fmla="*/ 38 h 108"/>
                <a:gd name="T30" fmla="*/ 56 w 98"/>
                <a:gd name="T31" fmla="*/ 32 h 108"/>
                <a:gd name="T32" fmla="*/ 50 w 98"/>
                <a:gd name="T33" fmla="*/ 38 h 108"/>
                <a:gd name="T34" fmla="*/ 50 w 98"/>
                <a:gd name="T35" fmla="*/ 52 h 108"/>
                <a:gd name="T36" fmla="*/ 46 w 98"/>
                <a:gd name="T37" fmla="*/ 52 h 108"/>
                <a:gd name="T38" fmla="*/ 46 w 98"/>
                <a:gd name="T39" fmla="*/ 10 h 108"/>
                <a:gd name="T40" fmla="*/ 40 w 98"/>
                <a:gd name="T41" fmla="*/ 4 h 108"/>
                <a:gd name="T42" fmla="*/ 34 w 98"/>
                <a:gd name="T43" fmla="*/ 10 h 108"/>
                <a:gd name="T44" fmla="*/ 34 w 98"/>
                <a:gd name="T45" fmla="*/ 55 h 108"/>
                <a:gd name="T46" fmla="*/ 11 w 98"/>
                <a:gd name="T47" fmla="*/ 41 h 108"/>
                <a:gd name="T48" fmla="*/ 33 w 98"/>
                <a:gd name="T49" fmla="*/ 84 h 108"/>
                <a:gd name="T50" fmla="*/ 64 w 98"/>
                <a:gd name="T51" fmla="*/ 104 h 108"/>
                <a:gd name="T52" fmla="*/ 64 w 98"/>
                <a:gd name="T53" fmla="*/ 104 h 108"/>
                <a:gd name="T54" fmla="*/ 98 w 98"/>
                <a:gd name="T55" fmla="*/ 74 h 108"/>
                <a:gd name="T56" fmla="*/ 64 w 98"/>
                <a:gd name="T57" fmla="*/ 108 h 108"/>
                <a:gd name="T58" fmla="*/ 30 w 98"/>
                <a:gd name="T59" fmla="*/ 86 h 108"/>
                <a:gd name="T60" fmla="*/ 8 w 98"/>
                <a:gd name="T61" fmla="*/ 38 h 108"/>
                <a:gd name="T62" fmla="*/ 30 w 98"/>
                <a:gd name="T63" fmla="*/ 45 h 108"/>
                <a:gd name="T64" fmla="*/ 30 w 98"/>
                <a:gd name="T65" fmla="*/ 45 h 108"/>
                <a:gd name="T66" fmla="*/ 30 w 98"/>
                <a:gd name="T67" fmla="*/ 10 h 108"/>
                <a:gd name="T68" fmla="*/ 40 w 98"/>
                <a:gd name="T69" fmla="*/ 0 h 108"/>
                <a:gd name="T70" fmla="*/ 50 w 98"/>
                <a:gd name="T71" fmla="*/ 10 h 108"/>
                <a:gd name="T72" fmla="*/ 50 w 98"/>
                <a:gd name="T73" fmla="*/ 30 h 108"/>
                <a:gd name="T74" fmla="*/ 56 w 98"/>
                <a:gd name="T75" fmla="*/ 28 h 108"/>
                <a:gd name="T76" fmla="*/ 66 w 98"/>
                <a:gd name="T77" fmla="*/ 35 h 108"/>
                <a:gd name="T78" fmla="*/ 72 w 98"/>
                <a:gd name="T79" fmla="*/ 32 h 108"/>
                <a:gd name="T80" fmla="*/ 82 w 98"/>
                <a:gd name="T81" fmla="*/ 42 h 108"/>
                <a:gd name="T82" fmla="*/ 82 w 98"/>
                <a:gd name="T83" fmla="*/ 42 h 108"/>
                <a:gd name="T84" fmla="*/ 88 w 98"/>
                <a:gd name="T85" fmla="*/ 40 h 108"/>
                <a:gd name="T86" fmla="*/ 98 w 98"/>
                <a:gd name="T87" fmla="*/ 50 h 108"/>
                <a:gd name="T88" fmla="*/ 98 w 98"/>
                <a:gd name="T89" fmla="*/ 7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08">
                  <a:moveTo>
                    <a:pt x="64" y="104"/>
                  </a:moveTo>
                  <a:cubicBezTo>
                    <a:pt x="81" y="104"/>
                    <a:pt x="94" y="90"/>
                    <a:pt x="94" y="74"/>
                  </a:cubicBezTo>
                  <a:cubicBezTo>
                    <a:pt x="94" y="74"/>
                    <a:pt x="94" y="83"/>
                    <a:pt x="94" y="74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47"/>
                    <a:pt x="92" y="44"/>
                    <a:pt x="88" y="44"/>
                  </a:cubicBezTo>
                  <a:cubicBezTo>
                    <a:pt x="85" y="44"/>
                    <a:pt x="82" y="47"/>
                    <a:pt x="82" y="50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9"/>
                    <a:pt x="76" y="36"/>
                    <a:pt x="72" y="36"/>
                  </a:cubicBezTo>
                  <a:cubicBezTo>
                    <a:pt x="69" y="36"/>
                    <a:pt x="66" y="39"/>
                    <a:pt x="66" y="42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5"/>
                    <a:pt x="60" y="32"/>
                    <a:pt x="56" y="32"/>
                  </a:cubicBezTo>
                  <a:cubicBezTo>
                    <a:pt x="53" y="32"/>
                    <a:pt x="50" y="35"/>
                    <a:pt x="50" y="38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7"/>
                    <a:pt x="44" y="4"/>
                    <a:pt x="40" y="4"/>
                  </a:cubicBezTo>
                  <a:cubicBezTo>
                    <a:pt x="37" y="4"/>
                    <a:pt x="34" y="7"/>
                    <a:pt x="34" y="10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26" y="46"/>
                    <a:pt x="15" y="37"/>
                    <a:pt x="11" y="41"/>
                  </a:cubicBezTo>
                  <a:cubicBezTo>
                    <a:pt x="6" y="46"/>
                    <a:pt x="18" y="58"/>
                    <a:pt x="33" y="84"/>
                  </a:cubicBezTo>
                  <a:cubicBezTo>
                    <a:pt x="40" y="96"/>
                    <a:pt x="49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lose/>
                  <a:moveTo>
                    <a:pt x="98" y="74"/>
                  </a:moveTo>
                  <a:cubicBezTo>
                    <a:pt x="98" y="93"/>
                    <a:pt x="83" y="108"/>
                    <a:pt x="64" y="108"/>
                  </a:cubicBezTo>
                  <a:cubicBezTo>
                    <a:pt x="52" y="108"/>
                    <a:pt x="39" y="102"/>
                    <a:pt x="30" y="86"/>
                  </a:cubicBezTo>
                  <a:cubicBezTo>
                    <a:pt x="17" y="62"/>
                    <a:pt x="0" y="46"/>
                    <a:pt x="8" y="38"/>
                  </a:cubicBezTo>
                  <a:cubicBezTo>
                    <a:pt x="14" y="33"/>
                    <a:pt x="22" y="38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4"/>
                    <a:pt x="35" y="0"/>
                    <a:pt x="40" y="0"/>
                  </a:cubicBezTo>
                  <a:cubicBezTo>
                    <a:pt x="46" y="0"/>
                    <a:pt x="50" y="4"/>
                    <a:pt x="50" y="1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2" y="29"/>
                    <a:pt x="54" y="28"/>
                    <a:pt x="56" y="28"/>
                  </a:cubicBezTo>
                  <a:cubicBezTo>
                    <a:pt x="61" y="28"/>
                    <a:pt x="64" y="31"/>
                    <a:pt x="66" y="35"/>
                  </a:cubicBezTo>
                  <a:cubicBezTo>
                    <a:pt x="67" y="33"/>
                    <a:pt x="70" y="32"/>
                    <a:pt x="72" y="32"/>
                  </a:cubicBezTo>
                  <a:cubicBezTo>
                    <a:pt x="78" y="32"/>
                    <a:pt x="82" y="36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4" y="41"/>
                    <a:pt x="86" y="40"/>
                    <a:pt x="88" y="40"/>
                  </a:cubicBezTo>
                  <a:cubicBezTo>
                    <a:pt x="94" y="40"/>
                    <a:pt x="98" y="45"/>
                    <a:pt x="98" y="50"/>
                  </a:cubicBezTo>
                  <a:cubicBezTo>
                    <a:pt x="98" y="74"/>
                    <a:pt x="98" y="74"/>
                    <a:pt x="98" y="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Freeform 37"/>
            <p:cNvSpPr>
              <a:spLocks noEditPoints="1"/>
            </p:cNvSpPr>
            <p:nvPr/>
          </p:nvSpPr>
          <p:spPr bwMode="auto">
            <a:xfrm>
              <a:off x="320572" y="184483"/>
              <a:ext cx="254000" cy="322263"/>
            </a:xfrm>
            <a:custGeom>
              <a:avLst/>
              <a:gdLst>
                <a:gd name="T0" fmla="*/ 66 w 98"/>
                <a:gd name="T1" fmla="*/ 26 h 124"/>
                <a:gd name="T2" fmla="*/ 14 w 98"/>
                <a:gd name="T3" fmla="*/ 26 h 124"/>
                <a:gd name="T4" fmla="*/ 26 w 98"/>
                <a:gd name="T5" fmla="*/ 43 h 124"/>
                <a:gd name="T6" fmla="*/ 40 w 98"/>
                <a:gd name="T7" fmla="*/ 4 h 124"/>
                <a:gd name="T8" fmla="*/ 57 w 98"/>
                <a:gd name="T9" fmla="*/ 40 h 124"/>
                <a:gd name="T10" fmla="*/ 61 w 98"/>
                <a:gd name="T11" fmla="*/ 41 h 124"/>
                <a:gd name="T12" fmla="*/ 58 w 98"/>
                <a:gd name="T13" fmla="*/ 26 h 124"/>
                <a:gd name="T14" fmla="*/ 22 w 98"/>
                <a:gd name="T15" fmla="*/ 26 h 124"/>
                <a:gd name="T16" fmla="*/ 26 w 98"/>
                <a:gd name="T17" fmla="*/ 26 h 124"/>
                <a:gd name="T18" fmla="*/ 54 w 98"/>
                <a:gd name="T19" fmla="*/ 26 h 124"/>
                <a:gd name="T20" fmla="*/ 54 w 98"/>
                <a:gd name="T21" fmla="*/ 37 h 124"/>
                <a:gd name="T22" fmla="*/ 94 w 98"/>
                <a:gd name="T23" fmla="*/ 90 h 124"/>
                <a:gd name="T24" fmla="*/ 94 w 98"/>
                <a:gd name="T25" fmla="*/ 75 h 124"/>
                <a:gd name="T26" fmla="*/ 88 w 98"/>
                <a:gd name="T27" fmla="*/ 60 h 124"/>
                <a:gd name="T28" fmla="*/ 82 w 98"/>
                <a:gd name="T29" fmla="*/ 68 h 124"/>
                <a:gd name="T30" fmla="*/ 78 w 98"/>
                <a:gd name="T31" fmla="*/ 58 h 124"/>
                <a:gd name="T32" fmla="*/ 66 w 98"/>
                <a:gd name="T33" fmla="*/ 58 h 124"/>
                <a:gd name="T34" fmla="*/ 62 w 98"/>
                <a:gd name="T35" fmla="*/ 64 h 124"/>
                <a:gd name="T36" fmla="*/ 56 w 98"/>
                <a:gd name="T37" fmla="*/ 48 h 124"/>
                <a:gd name="T38" fmla="*/ 50 w 98"/>
                <a:gd name="T39" fmla="*/ 68 h 124"/>
                <a:gd name="T40" fmla="*/ 46 w 98"/>
                <a:gd name="T41" fmla="*/ 26 h 124"/>
                <a:gd name="T42" fmla="*/ 34 w 98"/>
                <a:gd name="T43" fmla="*/ 26 h 124"/>
                <a:gd name="T44" fmla="*/ 11 w 98"/>
                <a:gd name="T45" fmla="*/ 57 h 124"/>
                <a:gd name="T46" fmla="*/ 64 w 98"/>
                <a:gd name="T47" fmla="*/ 120 h 124"/>
                <a:gd name="T48" fmla="*/ 64 w 98"/>
                <a:gd name="T49" fmla="*/ 124 h 124"/>
                <a:gd name="T50" fmla="*/ 8 w 98"/>
                <a:gd name="T51" fmla="*/ 54 h 124"/>
                <a:gd name="T52" fmla="*/ 30 w 98"/>
                <a:gd name="T53" fmla="*/ 61 h 124"/>
                <a:gd name="T54" fmla="*/ 40 w 98"/>
                <a:gd name="T55" fmla="*/ 16 h 124"/>
                <a:gd name="T56" fmla="*/ 50 w 98"/>
                <a:gd name="T57" fmla="*/ 46 h 124"/>
                <a:gd name="T58" fmla="*/ 66 w 98"/>
                <a:gd name="T59" fmla="*/ 51 h 124"/>
                <a:gd name="T60" fmla="*/ 82 w 98"/>
                <a:gd name="T61" fmla="*/ 58 h 124"/>
                <a:gd name="T62" fmla="*/ 88 w 98"/>
                <a:gd name="T63" fmla="*/ 56 h 124"/>
                <a:gd name="T64" fmla="*/ 98 w 98"/>
                <a:gd name="T65" fmla="*/ 9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24">
                  <a:moveTo>
                    <a:pt x="61" y="41"/>
                  </a:moveTo>
                  <a:cubicBezTo>
                    <a:pt x="64" y="37"/>
                    <a:pt x="66" y="32"/>
                    <a:pt x="66" y="26"/>
                  </a:cubicBezTo>
                  <a:cubicBezTo>
                    <a:pt x="66" y="12"/>
                    <a:pt x="55" y="0"/>
                    <a:pt x="40" y="0"/>
                  </a:cubicBezTo>
                  <a:cubicBezTo>
                    <a:pt x="26" y="0"/>
                    <a:pt x="14" y="12"/>
                    <a:pt x="14" y="26"/>
                  </a:cubicBezTo>
                  <a:cubicBezTo>
                    <a:pt x="14" y="35"/>
                    <a:pt x="19" y="43"/>
                    <a:pt x="26" y="48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1" y="39"/>
                    <a:pt x="18" y="33"/>
                    <a:pt x="18" y="26"/>
                  </a:cubicBezTo>
                  <a:cubicBezTo>
                    <a:pt x="18" y="14"/>
                    <a:pt x="28" y="4"/>
                    <a:pt x="40" y="4"/>
                  </a:cubicBezTo>
                  <a:cubicBezTo>
                    <a:pt x="52" y="4"/>
                    <a:pt x="62" y="14"/>
                    <a:pt x="62" y="26"/>
                  </a:cubicBezTo>
                  <a:cubicBezTo>
                    <a:pt x="62" y="31"/>
                    <a:pt x="60" y="36"/>
                    <a:pt x="57" y="40"/>
                  </a:cubicBezTo>
                  <a:cubicBezTo>
                    <a:pt x="59" y="40"/>
                    <a:pt x="60" y="40"/>
                    <a:pt x="61" y="41"/>
                  </a:cubicBezTo>
                  <a:cubicBezTo>
                    <a:pt x="61" y="41"/>
                    <a:pt x="61" y="41"/>
                    <a:pt x="61" y="41"/>
                  </a:cubicBezTo>
                  <a:close/>
                  <a:moveTo>
                    <a:pt x="54" y="37"/>
                  </a:moveTo>
                  <a:cubicBezTo>
                    <a:pt x="57" y="34"/>
                    <a:pt x="58" y="30"/>
                    <a:pt x="58" y="26"/>
                  </a:cubicBezTo>
                  <a:cubicBezTo>
                    <a:pt x="58" y="16"/>
                    <a:pt x="50" y="8"/>
                    <a:pt x="40" y="8"/>
                  </a:cubicBezTo>
                  <a:cubicBezTo>
                    <a:pt x="30" y="8"/>
                    <a:pt x="22" y="16"/>
                    <a:pt x="22" y="26"/>
                  </a:cubicBezTo>
                  <a:cubicBezTo>
                    <a:pt x="22" y="30"/>
                    <a:pt x="24" y="34"/>
                    <a:pt x="26" y="3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18"/>
                    <a:pt x="33" y="12"/>
                    <a:pt x="40" y="12"/>
                  </a:cubicBezTo>
                  <a:cubicBezTo>
                    <a:pt x="48" y="12"/>
                    <a:pt x="54" y="18"/>
                    <a:pt x="54" y="2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lose/>
                  <a:moveTo>
                    <a:pt x="64" y="120"/>
                  </a:moveTo>
                  <a:cubicBezTo>
                    <a:pt x="81" y="120"/>
                    <a:pt x="94" y="106"/>
                    <a:pt x="94" y="90"/>
                  </a:cubicBezTo>
                  <a:cubicBezTo>
                    <a:pt x="94" y="90"/>
                    <a:pt x="94" y="99"/>
                    <a:pt x="94" y="90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4" y="66"/>
                    <a:pt x="94" y="66"/>
                    <a:pt x="94" y="66"/>
                  </a:cubicBezTo>
                  <a:cubicBezTo>
                    <a:pt x="94" y="63"/>
                    <a:pt x="92" y="60"/>
                    <a:pt x="88" y="60"/>
                  </a:cubicBezTo>
                  <a:cubicBezTo>
                    <a:pt x="85" y="60"/>
                    <a:pt x="82" y="63"/>
                    <a:pt x="82" y="66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55"/>
                    <a:pt x="76" y="52"/>
                    <a:pt x="72" y="52"/>
                  </a:cubicBezTo>
                  <a:cubicBezTo>
                    <a:pt x="69" y="52"/>
                    <a:pt x="66" y="55"/>
                    <a:pt x="66" y="58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1"/>
                    <a:pt x="60" y="48"/>
                    <a:pt x="56" y="48"/>
                  </a:cubicBezTo>
                  <a:cubicBezTo>
                    <a:pt x="53" y="48"/>
                    <a:pt x="50" y="51"/>
                    <a:pt x="50" y="54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3"/>
                    <a:pt x="44" y="20"/>
                    <a:pt x="40" y="20"/>
                  </a:cubicBezTo>
                  <a:cubicBezTo>
                    <a:pt x="37" y="20"/>
                    <a:pt x="34" y="23"/>
                    <a:pt x="34" y="26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26" y="62"/>
                    <a:pt x="15" y="53"/>
                    <a:pt x="11" y="57"/>
                  </a:cubicBezTo>
                  <a:cubicBezTo>
                    <a:pt x="6" y="62"/>
                    <a:pt x="18" y="74"/>
                    <a:pt x="33" y="100"/>
                  </a:cubicBezTo>
                  <a:cubicBezTo>
                    <a:pt x="40" y="112"/>
                    <a:pt x="49" y="120"/>
                    <a:pt x="64" y="120"/>
                  </a:cubicBezTo>
                  <a:close/>
                  <a:moveTo>
                    <a:pt x="98" y="90"/>
                  </a:moveTo>
                  <a:cubicBezTo>
                    <a:pt x="98" y="109"/>
                    <a:pt x="83" y="124"/>
                    <a:pt x="64" y="124"/>
                  </a:cubicBezTo>
                  <a:cubicBezTo>
                    <a:pt x="52" y="124"/>
                    <a:pt x="39" y="118"/>
                    <a:pt x="30" y="102"/>
                  </a:cubicBezTo>
                  <a:cubicBezTo>
                    <a:pt x="17" y="78"/>
                    <a:pt x="0" y="62"/>
                    <a:pt x="8" y="54"/>
                  </a:cubicBezTo>
                  <a:cubicBezTo>
                    <a:pt x="14" y="49"/>
                    <a:pt x="22" y="54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0"/>
                    <a:pt x="35" y="16"/>
                    <a:pt x="40" y="16"/>
                  </a:cubicBezTo>
                  <a:cubicBezTo>
                    <a:pt x="46" y="16"/>
                    <a:pt x="50" y="20"/>
                    <a:pt x="50" y="2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5"/>
                    <a:pt x="54" y="44"/>
                    <a:pt x="56" y="44"/>
                  </a:cubicBezTo>
                  <a:cubicBezTo>
                    <a:pt x="61" y="44"/>
                    <a:pt x="64" y="47"/>
                    <a:pt x="66" y="51"/>
                  </a:cubicBezTo>
                  <a:cubicBezTo>
                    <a:pt x="67" y="49"/>
                    <a:pt x="70" y="48"/>
                    <a:pt x="72" y="48"/>
                  </a:cubicBezTo>
                  <a:cubicBezTo>
                    <a:pt x="78" y="48"/>
                    <a:pt x="82" y="52"/>
                    <a:pt x="82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4" y="57"/>
                    <a:pt x="86" y="56"/>
                    <a:pt x="88" y="56"/>
                  </a:cubicBezTo>
                  <a:cubicBezTo>
                    <a:pt x="94" y="56"/>
                    <a:pt x="98" y="61"/>
                    <a:pt x="98" y="66"/>
                  </a:cubicBezTo>
                  <a:cubicBezTo>
                    <a:pt x="98" y="90"/>
                    <a:pt x="98" y="90"/>
                    <a:pt x="98" y="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eform 38"/>
            <p:cNvSpPr>
              <a:spLocks noEditPoints="1"/>
            </p:cNvSpPr>
            <p:nvPr/>
          </p:nvSpPr>
          <p:spPr bwMode="auto">
            <a:xfrm>
              <a:off x="8269432" y="4112575"/>
              <a:ext cx="254000" cy="303213"/>
            </a:xfrm>
            <a:custGeom>
              <a:avLst/>
              <a:gdLst>
                <a:gd name="T0" fmla="*/ 54 w 98"/>
                <a:gd name="T1" fmla="*/ 29 h 116"/>
                <a:gd name="T2" fmla="*/ 58 w 98"/>
                <a:gd name="T3" fmla="*/ 18 h 116"/>
                <a:gd name="T4" fmla="*/ 40 w 98"/>
                <a:gd name="T5" fmla="*/ 0 h 116"/>
                <a:gd name="T6" fmla="*/ 22 w 98"/>
                <a:gd name="T7" fmla="*/ 18 h 116"/>
                <a:gd name="T8" fmla="*/ 26 w 98"/>
                <a:gd name="T9" fmla="*/ 29 h 116"/>
                <a:gd name="T10" fmla="*/ 26 w 98"/>
                <a:gd name="T11" fmla="*/ 18 h 116"/>
                <a:gd name="T12" fmla="*/ 40 w 98"/>
                <a:gd name="T13" fmla="*/ 4 h 116"/>
                <a:gd name="T14" fmla="*/ 54 w 98"/>
                <a:gd name="T15" fmla="*/ 18 h 116"/>
                <a:gd name="T16" fmla="*/ 54 w 98"/>
                <a:gd name="T17" fmla="*/ 29 h 116"/>
                <a:gd name="T18" fmla="*/ 54 w 98"/>
                <a:gd name="T19" fmla="*/ 29 h 116"/>
                <a:gd name="T20" fmla="*/ 64 w 98"/>
                <a:gd name="T21" fmla="*/ 112 h 116"/>
                <a:gd name="T22" fmla="*/ 94 w 98"/>
                <a:gd name="T23" fmla="*/ 82 h 116"/>
                <a:gd name="T24" fmla="*/ 94 w 98"/>
                <a:gd name="T25" fmla="*/ 82 h 116"/>
                <a:gd name="T26" fmla="*/ 94 w 98"/>
                <a:gd name="T27" fmla="*/ 67 h 116"/>
                <a:gd name="T28" fmla="*/ 94 w 98"/>
                <a:gd name="T29" fmla="*/ 58 h 116"/>
                <a:gd name="T30" fmla="*/ 88 w 98"/>
                <a:gd name="T31" fmla="*/ 52 h 116"/>
                <a:gd name="T32" fmla="*/ 82 w 98"/>
                <a:gd name="T33" fmla="*/ 58 h 116"/>
                <a:gd name="T34" fmla="*/ 82 w 98"/>
                <a:gd name="T35" fmla="*/ 60 h 116"/>
                <a:gd name="T36" fmla="*/ 78 w 98"/>
                <a:gd name="T37" fmla="*/ 60 h 116"/>
                <a:gd name="T38" fmla="*/ 78 w 98"/>
                <a:gd name="T39" fmla="*/ 50 h 116"/>
                <a:gd name="T40" fmla="*/ 72 w 98"/>
                <a:gd name="T41" fmla="*/ 44 h 116"/>
                <a:gd name="T42" fmla="*/ 66 w 98"/>
                <a:gd name="T43" fmla="*/ 50 h 116"/>
                <a:gd name="T44" fmla="*/ 66 w 98"/>
                <a:gd name="T45" fmla="*/ 56 h 116"/>
                <a:gd name="T46" fmla="*/ 62 w 98"/>
                <a:gd name="T47" fmla="*/ 56 h 116"/>
                <a:gd name="T48" fmla="*/ 62 w 98"/>
                <a:gd name="T49" fmla="*/ 46 h 116"/>
                <a:gd name="T50" fmla="*/ 56 w 98"/>
                <a:gd name="T51" fmla="*/ 40 h 116"/>
                <a:gd name="T52" fmla="*/ 50 w 98"/>
                <a:gd name="T53" fmla="*/ 46 h 116"/>
                <a:gd name="T54" fmla="*/ 50 w 98"/>
                <a:gd name="T55" fmla="*/ 60 h 116"/>
                <a:gd name="T56" fmla="*/ 46 w 98"/>
                <a:gd name="T57" fmla="*/ 60 h 116"/>
                <a:gd name="T58" fmla="*/ 46 w 98"/>
                <a:gd name="T59" fmla="*/ 18 h 116"/>
                <a:gd name="T60" fmla="*/ 40 w 98"/>
                <a:gd name="T61" fmla="*/ 12 h 116"/>
                <a:gd name="T62" fmla="*/ 34 w 98"/>
                <a:gd name="T63" fmla="*/ 18 h 116"/>
                <a:gd name="T64" fmla="*/ 34 w 98"/>
                <a:gd name="T65" fmla="*/ 63 h 116"/>
                <a:gd name="T66" fmla="*/ 11 w 98"/>
                <a:gd name="T67" fmla="*/ 49 h 116"/>
                <a:gd name="T68" fmla="*/ 33 w 98"/>
                <a:gd name="T69" fmla="*/ 92 h 116"/>
                <a:gd name="T70" fmla="*/ 64 w 98"/>
                <a:gd name="T71" fmla="*/ 112 h 116"/>
                <a:gd name="T72" fmla="*/ 98 w 98"/>
                <a:gd name="T73" fmla="*/ 82 h 116"/>
                <a:gd name="T74" fmla="*/ 64 w 98"/>
                <a:gd name="T75" fmla="*/ 116 h 116"/>
                <a:gd name="T76" fmla="*/ 30 w 98"/>
                <a:gd name="T77" fmla="*/ 94 h 116"/>
                <a:gd name="T78" fmla="*/ 8 w 98"/>
                <a:gd name="T79" fmla="*/ 46 h 116"/>
                <a:gd name="T80" fmla="*/ 30 w 98"/>
                <a:gd name="T81" fmla="*/ 53 h 116"/>
                <a:gd name="T82" fmla="*/ 30 w 98"/>
                <a:gd name="T83" fmla="*/ 53 h 116"/>
                <a:gd name="T84" fmla="*/ 30 w 98"/>
                <a:gd name="T85" fmla="*/ 18 h 116"/>
                <a:gd name="T86" fmla="*/ 40 w 98"/>
                <a:gd name="T87" fmla="*/ 8 h 116"/>
                <a:gd name="T88" fmla="*/ 50 w 98"/>
                <a:gd name="T89" fmla="*/ 18 h 116"/>
                <a:gd name="T90" fmla="*/ 50 w 98"/>
                <a:gd name="T91" fmla="*/ 38 h 116"/>
                <a:gd name="T92" fmla="*/ 56 w 98"/>
                <a:gd name="T93" fmla="*/ 36 h 116"/>
                <a:gd name="T94" fmla="*/ 66 w 98"/>
                <a:gd name="T95" fmla="*/ 43 h 116"/>
                <a:gd name="T96" fmla="*/ 72 w 98"/>
                <a:gd name="T97" fmla="*/ 40 h 116"/>
                <a:gd name="T98" fmla="*/ 82 w 98"/>
                <a:gd name="T99" fmla="*/ 50 h 116"/>
                <a:gd name="T100" fmla="*/ 82 w 98"/>
                <a:gd name="T101" fmla="*/ 50 h 116"/>
                <a:gd name="T102" fmla="*/ 88 w 98"/>
                <a:gd name="T103" fmla="*/ 48 h 116"/>
                <a:gd name="T104" fmla="*/ 98 w 98"/>
                <a:gd name="T105" fmla="*/ 58 h 116"/>
                <a:gd name="T106" fmla="*/ 98 w 98"/>
                <a:gd name="T107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8" h="116">
                  <a:moveTo>
                    <a:pt x="54" y="29"/>
                  </a:moveTo>
                  <a:cubicBezTo>
                    <a:pt x="57" y="26"/>
                    <a:pt x="58" y="22"/>
                    <a:pt x="58" y="18"/>
                  </a:cubicBezTo>
                  <a:cubicBezTo>
                    <a:pt x="58" y="8"/>
                    <a:pt x="50" y="0"/>
                    <a:pt x="40" y="0"/>
                  </a:cubicBezTo>
                  <a:cubicBezTo>
                    <a:pt x="30" y="0"/>
                    <a:pt x="22" y="8"/>
                    <a:pt x="22" y="18"/>
                  </a:cubicBezTo>
                  <a:cubicBezTo>
                    <a:pt x="22" y="22"/>
                    <a:pt x="24" y="26"/>
                    <a:pt x="26" y="29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0"/>
                    <a:pt x="33" y="4"/>
                    <a:pt x="40" y="4"/>
                  </a:cubicBezTo>
                  <a:cubicBezTo>
                    <a:pt x="48" y="4"/>
                    <a:pt x="54" y="10"/>
                    <a:pt x="54" y="1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9"/>
                    <a:pt x="54" y="29"/>
                    <a:pt x="54" y="29"/>
                  </a:cubicBezTo>
                  <a:close/>
                  <a:moveTo>
                    <a:pt x="64" y="112"/>
                  </a:moveTo>
                  <a:cubicBezTo>
                    <a:pt x="81" y="112"/>
                    <a:pt x="94" y="98"/>
                    <a:pt x="94" y="82"/>
                  </a:cubicBezTo>
                  <a:cubicBezTo>
                    <a:pt x="94" y="82"/>
                    <a:pt x="94" y="91"/>
                    <a:pt x="94" y="82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4" y="55"/>
                    <a:pt x="92" y="52"/>
                    <a:pt x="88" y="52"/>
                  </a:cubicBezTo>
                  <a:cubicBezTo>
                    <a:pt x="85" y="52"/>
                    <a:pt x="82" y="55"/>
                    <a:pt x="82" y="58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47"/>
                    <a:pt x="76" y="44"/>
                    <a:pt x="72" y="44"/>
                  </a:cubicBezTo>
                  <a:cubicBezTo>
                    <a:pt x="69" y="44"/>
                    <a:pt x="66" y="47"/>
                    <a:pt x="66" y="50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43"/>
                    <a:pt x="60" y="40"/>
                    <a:pt x="56" y="40"/>
                  </a:cubicBezTo>
                  <a:cubicBezTo>
                    <a:pt x="53" y="40"/>
                    <a:pt x="50" y="43"/>
                    <a:pt x="50" y="46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5"/>
                    <a:pt x="44" y="12"/>
                    <a:pt x="40" y="12"/>
                  </a:cubicBezTo>
                  <a:cubicBezTo>
                    <a:pt x="37" y="12"/>
                    <a:pt x="34" y="15"/>
                    <a:pt x="34" y="18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26" y="54"/>
                    <a:pt x="15" y="45"/>
                    <a:pt x="11" y="49"/>
                  </a:cubicBezTo>
                  <a:cubicBezTo>
                    <a:pt x="6" y="54"/>
                    <a:pt x="18" y="66"/>
                    <a:pt x="33" y="92"/>
                  </a:cubicBezTo>
                  <a:cubicBezTo>
                    <a:pt x="40" y="104"/>
                    <a:pt x="49" y="112"/>
                    <a:pt x="64" y="112"/>
                  </a:cubicBezTo>
                  <a:close/>
                  <a:moveTo>
                    <a:pt x="98" y="82"/>
                  </a:moveTo>
                  <a:cubicBezTo>
                    <a:pt x="98" y="101"/>
                    <a:pt x="83" y="116"/>
                    <a:pt x="64" y="116"/>
                  </a:cubicBezTo>
                  <a:cubicBezTo>
                    <a:pt x="52" y="116"/>
                    <a:pt x="39" y="110"/>
                    <a:pt x="30" y="94"/>
                  </a:cubicBezTo>
                  <a:cubicBezTo>
                    <a:pt x="17" y="70"/>
                    <a:pt x="0" y="54"/>
                    <a:pt x="8" y="46"/>
                  </a:cubicBezTo>
                  <a:cubicBezTo>
                    <a:pt x="14" y="41"/>
                    <a:pt x="22" y="46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2"/>
                    <a:pt x="35" y="8"/>
                    <a:pt x="40" y="8"/>
                  </a:cubicBezTo>
                  <a:cubicBezTo>
                    <a:pt x="46" y="8"/>
                    <a:pt x="50" y="12"/>
                    <a:pt x="50" y="1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2" y="37"/>
                    <a:pt x="54" y="36"/>
                    <a:pt x="56" y="36"/>
                  </a:cubicBezTo>
                  <a:cubicBezTo>
                    <a:pt x="61" y="36"/>
                    <a:pt x="64" y="39"/>
                    <a:pt x="66" y="43"/>
                  </a:cubicBezTo>
                  <a:cubicBezTo>
                    <a:pt x="67" y="41"/>
                    <a:pt x="70" y="40"/>
                    <a:pt x="72" y="40"/>
                  </a:cubicBezTo>
                  <a:cubicBezTo>
                    <a:pt x="78" y="40"/>
                    <a:pt x="82" y="44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4" y="49"/>
                    <a:pt x="86" y="48"/>
                    <a:pt x="88" y="48"/>
                  </a:cubicBezTo>
                  <a:cubicBezTo>
                    <a:pt x="94" y="48"/>
                    <a:pt x="98" y="53"/>
                    <a:pt x="98" y="58"/>
                  </a:cubicBezTo>
                  <a:cubicBezTo>
                    <a:pt x="98" y="82"/>
                    <a:pt x="98" y="82"/>
                    <a:pt x="98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5865835" y="6228619"/>
              <a:ext cx="423070" cy="514475"/>
              <a:chOff x="7593013" y="2532063"/>
              <a:chExt cx="257175" cy="312738"/>
            </a:xfrm>
            <a:grpFill/>
          </p:grpSpPr>
          <p:sp>
            <p:nvSpPr>
              <p:cNvPr id="217" name="Freeform 39"/>
              <p:cNvSpPr>
                <a:spLocks noEditPoints="1"/>
              </p:cNvSpPr>
              <p:nvPr/>
            </p:nvSpPr>
            <p:spPr bwMode="auto">
              <a:xfrm>
                <a:off x="7753350" y="2532063"/>
                <a:ext cx="93663" cy="93663"/>
              </a:xfrm>
              <a:custGeom>
                <a:avLst/>
                <a:gdLst>
                  <a:gd name="T0" fmla="*/ 18 w 36"/>
                  <a:gd name="T1" fmla="*/ 36 h 36"/>
                  <a:gd name="T2" fmla="*/ 36 w 36"/>
                  <a:gd name="T3" fmla="*/ 18 h 36"/>
                  <a:gd name="T4" fmla="*/ 18 w 36"/>
                  <a:gd name="T5" fmla="*/ 0 h 36"/>
                  <a:gd name="T6" fmla="*/ 0 w 36"/>
                  <a:gd name="T7" fmla="*/ 18 h 36"/>
                  <a:gd name="T8" fmla="*/ 18 w 36"/>
                  <a:gd name="T9" fmla="*/ 36 h 36"/>
                  <a:gd name="T10" fmla="*/ 17 w 36"/>
                  <a:gd name="T11" fmla="*/ 4 h 36"/>
                  <a:gd name="T12" fmla="*/ 17 w 36"/>
                  <a:gd name="T13" fmla="*/ 18 h 36"/>
                  <a:gd name="T14" fmla="*/ 19 w 36"/>
                  <a:gd name="T15" fmla="*/ 18 h 36"/>
                  <a:gd name="T16" fmla="*/ 29 w 36"/>
                  <a:gd name="T17" fmla="*/ 18 h 36"/>
                  <a:gd name="T18" fmla="*/ 29 w 36"/>
                  <a:gd name="T19" fmla="*/ 14 h 36"/>
                  <a:gd name="T20" fmla="*/ 21 w 36"/>
                  <a:gd name="T21" fmla="*/ 14 h 36"/>
                  <a:gd name="T22" fmla="*/ 21 w 36"/>
                  <a:gd name="T23" fmla="*/ 4 h 36"/>
                  <a:gd name="T24" fmla="*/ 33 w 36"/>
                  <a:gd name="T25" fmla="*/ 18 h 36"/>
                  <a:gd name="T26" fmla="*/ 18 w 36"/>
                  <a:gd name="T27" fmla="*/ 32 h 36"/>
                  <a:gd name="T28" fmla="*/ 5 w 36"/>
                  <a:gd name="T29" fmla="*/ 18 h 36"/>
                  <a:gd name="T30" fmla="*/ 17 w 36"/>
                  <a:gd name="T31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36">
                    <a:moveTo>
                      <a:pt x="18" y="36"/>
                    </a:moveTo>
                    <a:cubicBezTo>
                      <a:pt x="28" y="36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lose/>
                    <a:moveTo>
                      <a:pt x="17" y="4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5" y="5"/>
                      <a:pt x="33" y="11"/>
                      <a:pt x="33" y="18"/>
                    </a:cubicBezTo>
                    <a:cubicBezTo>
                      <a:pt x="33" y="26"/>
                      <a:pt x="26" y="32"/>
                      <a:pt x="18" y="32"/>
                    </a:cubicBezTo>
                    <a:cubicBezTo>
                      <a:pt x="11" y="32"/>
                      <a:pt x="5" y="26"/>
                      <a:pt x="5" y="18"/>
                    </a:cubicBezTo>
                    <a:cubicBezTo>
                      <a:pt x="5" y="11"/>
                      <a:pt x="9" y="5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8" name="Freeform 40"/>
              <p:cNvSpPr>
                <a:spLocks noEditPoints="1"/>
              </p:cNvSpPr>
              <p:nvPr/>
            </p:nvSpPr>
            <p:spPr bwMode="auto">
              <a:xfrm>
                <a:off x="7593013" y="2563813"/>
                <a:ext cx="257175" cy="280988"/>
              </a:xfrm>
              <a:custGeom>
                <a:avLst/>
                <a:gdLst>
                  <a:gd name="T0" fmla="*/ 89 w 99"/>
                  <a:gd name="T1" fmla="*/ 40 h 108"/>
                  <a:gd name="T2" fmla="*/ 82 w 99"/>
                  <a:gd name="T3" fmla="*/ 42 h 108"/>
                  <a:gd name="T4" fmla="*/ 72 w 99"/>
                  <a:gd name="T5" fmla="*/ 32 h 108"/>
                  <a:gd name="T6" fmla="*/ 66 w 99"/>
                  <a:gd name="T7" fmla="*/ 35 h 108"/>
                  <a:gd name="T8" fmla="*/ 57 w 99"/>
                  <a:gd name="T9" fmla="*/ 28 h 108"/>
                  <a:gd name="T10" fmla="*/ 51 w 99"/>
                  <a:gd name="T11" fmla="*/ 30 h 108"/>
                  <a:gd name="T12" fmla="*/ 51 w 99"/>
                  <a:gd name="T13" fmla="*/ 10 h 108"/>
                  <a:gd name="T14" fmla="*/ 41 w 99"/>
                  <a:gd name="T15" fmla="*/ 0 h 108"/>
                  <a:gd name="T16" fmla="*/ 31 w 99"/>
                  <a:gd name="T17" fmla="*/ 10 h 108"/>
                  <a:gd name="T18" fmla="*/ 31 w 99"/>
                  <a:gd name="T19" fmla="*/ 45 h 108"/>
                  <a:gd name="T20" fmla="*/ 8 w 99"/>
                  <a:gd name="T21" fmla="*/ 38 h 108"/>
                  <a:gd name="T22" fmla="*/ 30 w 99"/>
                  <a:gd name="T23" fmla="*/ 86 h 108"/>
                  <a:gd name="T24" fmla="*/ 65 w 99"/>
                  <a:gd name="T25" fmla="*/ 108 h 108"/>
                  <a:gd name="T26" fmla="*/ 99 w 99"/>
                  <a:gd name="T27" fmla="*/ 74 h 108"/>
                  <a:gd name="T28" fmla="*/ 99 w 99"/>
                  <a:gd name="T29" fmla="*/ 50 h 108"/>
                  <a:gd name="T30" fmla="*/ 89 w 99"/>
                  <a:gd name="T31" fmla="*/ 40 h 108"/>
                  <a:gd name="T32" fmla="*/ 95 w 99"/>
                  <a:gd name="T33" fmla="*/ 59 h 108"/>
                  <a:gd name="T34" fmla="*/ 95 w 99"/>
                  <a:gd name="T35" fmla="*/ 74 h 108"/>
                  <a:gd name="T36" fmla="*/ 95 w 99"/>
                  <a:gd name="T37" fmla="*/ 78 h 108"/>
                  <a:gd name="T38" fmla="*/ 95 w 99"/>
                  <a:gd name="T39" fmla="*/ 74 h 108"/>
                  <a:gd name="T40" fmla="*/ 65 w 99"/>
                  <a:gd name="T41" fmla="*/ 104 h 108"/>
                  <a:gd name="T42" fmla="*/ 33 w 99"/>
                  <a:gd name="T43" fmla="*/ 84 h 108"/>
                  <a:gd name="T44" fmla="*/ 11 w 99"/>
                  <a:gd name="T45" fmla="*/ 41 h 108"/>
                  <a:gd name="T46" fmla="*/ 35 w 99"/>
                  <a:gd name="T47" fmla="*/ 55 h 108"/>
                  <a:gd name="T48" fmla="*/ 35 w 99"/>
                  <a:gd name="T49" fmla="*/ 10 h 108"/>
                  <a:gd name="T50" fmla="*/ 41 w 99"/>
                  <a:gd name="T51" fmla="*/ 4 h 108"/>
                  <a:gd name="T52" fmla="*/ 47 w 99"/>
                  <a:gd name="T53" fmla="*/ 10 h 108"/>
                  <a:gd name="T54" fmla="*/ 47 w 99"/>
                  <a:gd name="T55" fmla="*/ 50 h 108"/>
                  <a:gd name="T56" fmla="*/ 51 w 99"/>
                  <a:gd name="T57" fmla="*/ 50 h 108"/>
                  <a:gd name="T58" fmla="*/ 51 w 99"/>
                  <a:gd name="T59" fmla="*/ 38 h 108"/>
                  <a:gd name="T60" fmla="*/ 57 w 99"/>
                  <a:gd name="T61" fmla="*/ 32 h 108"/>
                  <a:gd name="T62" fmla="*/ 63 w 99"/>
                  <a:gd name="T63" fmla="*/ 38 h 108"/>
                  <a:gd name="T64" fmla="*/ 63 w 99"/>
                  <a:gd name="T65" fmla="*/ 46 h 108"/>
                  <a:gd name="T66" fmla="*/ 67 w 99"/>
                  <a:gd name="T67" fmla="*/ 46 h 108"/>
                  <a:gd name="T68" fmla="*/ 67 w 99"/>
                  <a:gd name="T69" fmla="*/ 42 h 108"/>
                  <a:gd name="T70" fmla="*/ 73 w 99"/>
                  <a:gd name="T71" fmla="*/ 36 h 108"/>
                  <a:gd name="T72" fmla="*/ 79 w 99"/>
                  <a:gd name="T73" fmla="*/ 42 h 108"/>
                  <a:gd name="T74" fmla="*/ 79 w 99"/>
                  <a:gd name="T75" fmla="*/ 50 h 108"/>
                  <a:gd name="T76" fmla="*/ 83 w 99"/>
                  <a:gd name="T77" fmla="*/ 50 h 108"/>
                  <a:gd name="T78" fmla="*/ 83 w 99"/>
                  <a:gd name="T79" fmla="*/ 50 h 108"/>
                  <a:gd name="T80" fmla="*/ 89 w 99"/>
                  <a:gd name="T81" fmla="*/ 44 h 108"/>
                  <a:gd name="T82" fmla="*/ 95 w 99"/>
                  <a:gd name="T83" fmla="*/ 50 h 108"/>
                  <a:gd name="T84" fmla="*/ 95 w 99"/>
                  <a:gd name="T85" fmla="*/ 59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9" h="108">
                    <a:moveTo>
                      <a:pt x="89" y="40"/>
                    </a:moveTo>
                    <a:cubicBezTo>
                      <a:pt x="86" y="40"/>
                      <a:pt x="84" y="41"/>
                      <a:pt x="82" y="42"/>
                    </a:cubicBezTo>
                    <a:cubicBezTo>
                      <a:pt x="82" y="36"/>
                      <a:pt x="78" y="32"/>
                      <a:pt x="72" y="32"/>
                    </a:cubicBezTo>
                    <a:cubicBezTo>
                      <a:pt x="70" y="32"/>
                      <a:pt x="67" y="33"/>
                      <a:pt x="66" y="35"/>
                    </a:cubicBezTo>
                    <a:cubicBezTo>
                      <a:pt x="64" y="31"/>
                      <a:pt x="61" y="28"/>
                      <a:pt x="57" y="28"/>
                    </a:cubicBezTo>
                    <a:cubicBezTo>
                      <a:pt x="54" y="28"/>
                      <a:pt x="51" y="29"/>
                      <a:pt x="51" y="3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4"/>
                      <a:pt x="47" y="0"/>
                      <a:pt x="41" y="0"/>
                    </a:cubicBezTo>
                    <a:cubicBezTo>
                      <a:pt x="35" y="0"/>
                      <a:pt x="31" y="4"/>
                      <a:pt x="31" y="10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3" y="38"/>
                      <a:pt x="14" y="33"/>
                      <a:pt x="8" y="38"/>
                    </a:cubicBezTo>
                    <a:cubicBezTo>
                      <a:pt x="0" y="46"/>
                      <a:pt x="17" y="62"/>
                      <a:pt x="30" y="86"/>
                    </a:cubicBezTo>
                    <a:cubicBezTo>
                      <a:pt x="39" y="102"/>
                      <a:pt x="52" y="108"/>
                      <a:pt x="65" y="108"/>
                    </a:cubicBezTo>
                    <a:cubicBezTo>
                      <a:pt x="83" y="108"/>
                      <a:pt x="99" y="93"/>
                      <a:pt x="99" y="74"/>
                    </a:cubicBezTo>
                    <a:cubicBezTo>
                      <a:pt x="99" y="50"/>
                      <a:pt x="99" y="50"/>
                      <a:pt x="99" y="50"/>
                    </a:cubicBezTo>
                    <a:cubicBezTo>
                      <a:pt x="99" y="45"/>
                      <a:pt x="94" y="40"/>
                      <a:pt x="89" y="40"/>
                    </a:cubicBezTo>
                    <a:close/>
                    <a:moveTo>
                      <a:pt x="95" y="59"/>
                    </a:moveTo>
                    <a:cubicBezTo>
                      <a:pt x="95" y="74"/>
                      <a:pt x="95" y="74"/>
                      <a:pt x="95" y="74"/>
                    </a:cubicBezTo>
                    <a:cubicBezTo>
                      <a:pt x="95" y="74"/>
                      <a:pt x="95" y="78"/>
                      <a:pt x="95" y="78"/>
                    </a:cubicBezTo>
                    <a:cubicBezTo>
                      <a:pt x="95" y="78"/>
                      <a:pt x="95" y="74"/>
                      <a:pt x="95" y="74"/>
                    </a:cubicBezTo>
                    <a:cubicBezTo>
                      <a:pt x="95" y="90"/>
                      <a:pt x="81" y="104"/>
                      <a:pt x="65" y="104"/>
                    </a:cubicBezTo>
                    <a:cubicBezTo>
                      <a:pt x="50" y="104"/>
                      <a:pt x="40" y="96"/>
                      <a:pt x="33" y="84"/>
                    </a:cubicBezTo>
                    <a:cubicBezTo>
                      <a:pt x="18" y="58"/>
                      <a:pt x="7" y="46"/>
                      <a:pt x="11" y="41"/>
                    </a:cubicBezTo>
                    <a:cubicBezTo>
                      <a:pt x="16" y="37"/>
                      <a:pt x="27" y="46"/>
                      <a:pt x="35" y="55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7"/>
                      <a:pt x="38" y="4"/>
                      <a:pt x="41" y="4"/>
                    </a:cubicBezTo>
                    <a:cubicBezTo>
                      <a:pt x="44" y="4"/>
                      <a:pt x="47" y="7"/>
                      <a:pt x="47" y="10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35"/>
                      <a:pt x="54" y="32"/>
                      <a:pt x="57" y="32"/>
                    </a:cubicBezTo>
                    <a:cubicBezTo>
                      <a:pt x="60" y="32"/>
                      <a:pt x="63" y="35"/>
                      <a:pt x="63" y="38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7" y="39"/>
                      <a:pt x="70" y="36"/>
                      <a:pt x="73" y="36"/>
                    </a:cubicBezTo>
                    <a:cubicBezTo>
                      <a:pt x="76" y="36"/>
                      <a:pt x="79" y="39"/>
                      <a:pt x="79" y="42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83" y="50"/>
                      <a:pt x="83" y="50"/>
                      <a:pt x="83" y="50"/>
                    </a:cubicBezTo>
                    <a:cubicBezTo>
                      <a:pt x="83" y="50"/>
                      <a:pt x="83" y="50"/>
                      <a:pt x="83" y="50"/>
                    </a:cubicBezTo>
                    <a:cubicBezTo>
                      <a:pt x="83" y="47"/>
                      <a:pt x="86" y="44"/>
                      <a:pt x="89" y="44"/>
                    </a:cubicBezTo>
                    <a:cubicBezTo>
                      <a:pt x="92" y="44"/>
                      <a:pt x="95" y="47"/>
                      <a:pt x="95" y="50"/>
                    </a:cubicBezTo>
                    <a:lnTo>
                      <a:pt x="95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Freeform 41"/>
            <p:cNvSpPr>
              <a:spLocks noEditPoints="1"/>
            </p:cNvSpPr>
            <p:nvPr/>
          </p:nvSpPr>
          <p:spPr bwMode="auto">
            <a:xfrm>
              <a:off x="10844274" y="4674806"/>
              <a:ext cx="269875" cy="303213"/>
            </a:xfrm>
            <a:custGeom>
              <a:avLst/>
              <a:gdLst>
                <a:gd name="T0" fmla="*/ 18 w 104"/>
                <a:gd name="T1" fmla="*/ 32 h 116"/>
                <a:gd name="T2" fmla="*/ 13 w 104"/>
                <a:gd name="T3" fmla="*/ 67 h 116"/>
                <a:gd name="T4" fmla="*/ 4 w 104"/>
                <a:gd name="T5" fmla="*/ 50 h 116"/>
                <a:gd name="T6" fmla="*/ 31 w 104"/>
                <a:gd name="T7" fmla="*/ 44 h 116"/>
                <a:gd name="T8" fmla="*/ 32 w 104"/>
                <a:gd name="T9" fmla="*/ 39 h 116"/>
                <a:gd name="T10" fmla="*/ 60 w 104"/>
                <a:gd name="T11" fmla="*/ 29 h 116"/>
                <a:gd name="T12" fmla="*/ 46 w 104"/>
                <a:gd name="T13" fmla="*/ 0 h 116"/>
                <a:gd name="T14" fmla="*/ 32 w 104"/>
                <a:gd name="T15" fmla="*/ 29 h 116"/>
                <a:gd name="T16" fmla="*/ 46 w 104"/>
                <a:gd name="T17" fmla="*/ 4 h 116"/>
                <a:gd name="T18" fmla="*/ 60 w 104"/>
                <a:gd name="T19" fmla="*/ 29 h 116"/>
                <a:gd name="T20" fmla="*/ 70 w 104"/>
                <a:gd name="T21" fmla="*/ 112 h 116"/>
                <a:gd name="T22" fmla="*/ 100 w 104"/>
                <a:gd name="T23" fmla="*/ 82 h 116"/>
                <a:gd name="T24" fmla="*/ 100 w 104"/>
                <a:gd name="T25" fmla="*/ 58 h 116"/>
                <a:gd name="T26" fmla="*/ 88 w 104"/>
                <a:gd name="T27" fmla="*/ 58 h 116"/>
                <a:gd name="T28" fmla="*/ 84 w 104"/>
                <a:gd name="T29" fmla="*/ 60 h 116"/>
                <a:gd name="T30" fmla="*/ 78 w 104"/>
                <a:gd name="T31" fmla="*/ 44 h 116"/>
                <a:gd name="T32" fmla="*/ 72 w 104"/>
                <a:gd name="T33" fmla="*/ 56 h 116"/>
                <a:gd name="T34" fmla="*/ 68 w 104"/>
                <a:gd name="T35" fmla="*/ 46 h 116"/>
                <a:gd name="T36" fmla="*/ 56 w 104"/>
                <a:gd name="T37" fmla="*/ 46 h 116"/>
                <a:gd name="T38" fmla="*/ 52 w 104"/>
                <a:gd name="T39" fmla="*/ 60 h 116"/>
                <a:gd name="T40" fmla="*/ 46 w 104"/>
                <a:gd name="T41" fmla="*/ 12 h 116"/>
                <a:gd name="T42" fmla="*/ 40 w 104"/>
                <a:gd name="T43" fmla="*/ 63 h 116"/>
                <a:gd name="T44" fmla="*/ 39 w 104"/>
                <a:gd name="T45" fmla="*/ 92 h 116"/>
                <a:gd name="T46" fmla="*/ 104 w 104"/>
                <a:gd name="T47" fmla="*/ 82 h 116"/>
                <a:gd name="T48" fmla="*/ 35 w 104"/>
                <a:gd name="T49" fmla="*/ 94 h 116"/>
                <a:gd name="T50" fmla="*/ 36 w 104"/>
                <a:gd name="T51" fmla="*/ 53 h 116"/>
                <a:gd name="T52" fmla="*/ 36 w 104"/>
                <a:gd name="T53" fmla="*/ 18 h 116"/>
                <a:gd name="T54" fmla="*/ 56 w 104"/>
                <a:gd name="T55" fmla="*/ 18 h 116"/>
                <a:gd name="T56" fmla="*/ 62 w 104"/>
                <a:gd name="T57" fmla="*/ 36 h 116"/>
                <a:gd name="T58" fmla="*/ 78 w 104"/>
                <a:gd name="T59" fmla="*/ 40 h 116"/>
                <a:gd name="T60" fmla="*/ 88 w 104"/>
                <a:gd name="T61" fmla="*/ 50 h 116"/>
                <a:gd name="T62" fmla="*/ 104 w 104"/>
                <a:gd name="T63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116">
                  <a:moveTo>
                    <a:pt x="32" y="39"/>
                  </a:moveTo>
                  <a:cubicBezTo>
                    <a:pt x="29" y="35"/>
                    <a:pt x="24" y="32"/>
                    <a:pt x="18" y="32"/>
                  </a:cubicBezTo>
                  <a:cubicBezTo>
                    <a:pt x="8" y="32"/>
                    <a:pt x="0" y="40"/>
                    <a:pt x="0" y="50"/>
                  </a:cubicBezTo>
                  <a:cubicBezTo>
                    <a:pt x="0" y="58"/>
                    <a:pt x="6" y="65"/>
                    <a:pt x="13" y="67"/>
                  </a:cubicBezTo>
                  <a:cubicBezTo>
                    <a:pt x="12" y="66"/>
                    <a:pt x="11" y="64"/>
                    <a:pt x="11" y="62"/>
                  </a:cubicBezTo>
                  <a:cubicBezTo>
                    <a:pt x="7" y="59"/>
                    <a:pt x="4" y="55"/>
                    <a:pt x="4" y="50"/>
                  </a:cubicBezTo>
                  <a:cubicBezTo>
                    <a:pt x="4" y="42"/>
                    <a:pt x="10" y="36"/>
                    <a:pt x="18" y="36"/>
                  </a:cubicBezTo>
                  <a:cubicBezTo>
                    <a:pt x="24" y="36"/>
                    <a:pt x="28" y="39"/>
                    <a:pt x="31" y="44"/>
                  </a:cubicBezTo>
                  <a:cubicBezTo>
                    <a:pt x="31" y="44"/>
                    <a:pt x="32" y="45"/>
                    <a:pt x="32" y="45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lose/>
                  <a:moveTo>
                    <a:pt x="60" y="29"/>
                  </a:moveTo>
                  <a:cubicBezTo>
                    <a:pt x="63" y="26"/>
                    <a:pt x="64" y="22"/>
                    <a:pt x="64" y="18"/>
                  </a:cubicBezTo>
                  <a:cubicBezTo>
                    <a:pt x="64" y="8"/>
                    <a:pt x="56" y="0"/>
                    <a:pt x="46" y="0"/>
                  </a:cubicBezTo>
                  <a:cubicBezTo>
                    <a:pt x="36" y="0"/>
                    <a:pt x="28" y="8"/>
                    <a:pt x="28" y="18"/>
                  </a:cubicBezTo>
                  <a:cubicBezTo>
                    <a:pt x="28" y="22"/>
                    <a:pt x="30" y="26"/>
                    <a:pt x="32" y="29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0"/>
                    <a:pt x="38" y="4"/>
                    <a:pt x="46" y="4"/>
                  </a:cubicBezTo>
                  <a:cubicBezTo>
                    <a:pt x="54" y="4"/>
                    <a:pt x="60" y="10"/>
                    <a:pt x="60" y="18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lose/>
                  <a:moveTo>
                    <a:pt x="70" y="112"/>
                  </a:moveTo>
                  <a:cubicBezTo>
                    <a:pt x="87" y="112"/>
                    <a:pt x="100" y="98"/>
                    <a:pt x="100" y="82"/>
                  </a:cubicBezTo>
                  <a:cubicBezTo>
                    <a:pt x="100" y="82"/>
                    <a:pt x="100" y="91"/>
                    <a:pt x="100" y="82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0" y="55"/>
                    <a:pt x="97" y="52"/>
                    <a:pt x="94" y="52"/>
                  </a:cubicBezTo>
                  <a:cubicBezTo>
                    <a:pt x="91" y="52"/>
                    <a:pt x="88" y="55"/>
                    <a:pt x="88" y="58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47"/>
                    <a:pt x="81" y="44"/>
                    <a:pt x="78" y="44"/>
                  </a:cubicBezTo>
                  <a:cubicBezTo>
                    <a:pt x="75" y="44"/>
                    <a:pt x="72" y="47"/>
                    <a:pt x="72" y="50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43"/>
                    <a:pt x="65" y="40"/>
                    <a:pt x="62" y="40"/>
                  </a:cubicBezTo>
                  <a:cubicBezTo>
                    <a:pt x="59" y="40"/>
                    <a:pt x="56" y="43"/>
                    <a:pt x="56" y="46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5"/>
                    <a:pt x="49" y="12"/>
                    <a:pt x="46" y="12"/>
                  </a:cubicBezTo>
                  <a:cubicBezTo>
                    <a:pt x="43" y="12"/>
                    <a:pt x="40" y="15"/>
                    <a:pt x="40" y="18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32" y="54"/>
                    <a:pt x="21" y="45"/>
                    <a:pt x="16" y="49"/>
                  </a:cubicBezTo>
                  <a:cubicBezTo>
                    <a:pt x="12" y="54"/>
                    <a:pt x="23" y="66"/>
                    <a:pt x="39" y="92"/>
                  </a:cubicBezTo>
                  <a:cubicBezTo>
                    <a:pt x="46" y="104"/>
                    <a:pt x="55" y="112"/>
                    <a:pt x="70" y="112"/>
                  </a:cubicBezTo>
                  <a:close/>
                  <a:moveTo>
                    <a:pt x="104" y="82"/>
                  </a:moveTo>
                  <a:cubicBezTo>
                    <a:pt x="104" y="101"/>
                    <a:pt x="89" y="116"/>
                    <a:pt x="70" y="116"/>
                  </a:cubicBezTo>
                  <a:cubicBezTo>
                    <a:pt x="58" y="116"/>
                    <a:pt x="44" y="110"/>
                    <a:pt x="35" y="94"/>
                  </a:cubicBezTo>
                  <a:cubicBezTo>
                    <a:pt x="22" y="70"/>
                    <a:pt x="6" y="54"/>
                    <a:pt x="14" y="46"/>
                  </a:cubicBezTo>
                  <a:cubicBezTo>
                    <a:pt x="19" y="41"/>
                    <a:pt x="28" y="4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2"/>
                    <a:pt x="40" y="8"/>
                    <a:pt x="46" y="8"/>
                  </a:cubicBezTo>
                  <a:cubicBezTo>
                    <a:pt x="52" y="8"/>
                    <a:pt x="56" y="12"/>
                    <a:pt x="56" y="1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8" y="37"/>
                    <a:pt x="60" y="36"/>
                    <a:pt x="62" y="36"/>
                  </a:cubicBezTo>
                  <a:cubicBezTo>
                    <a:pt x="66" y="36"/>
                    <a:pt x="70" y="39"/>
                    <a:pt x="71" y="43"/>
                  </a:cubicBezTo>
                  <a:cubicBezTo>
                    <a:pt x="73" y="41"/>
                    <a:pt x="75" y="40"/>
                    <a:pt x="78" y="40"/>
                  </a:cubicBezTo>
                  <a:cubicBezTo>
                    <a:pt x="84" y="40"/>
                    <a:pt x="88" y="44"/>
                    <a:pt x="88" y="50"/>
                  </a:cubicBezTo>
                  <a:cubicBezTo>
                    <a:pt x="88" y="50"/>
                    <a:pt x="88" y="50"/>
                    <a:pt x="88" y="50"/>
                  </a:cubicBezTo>
                  <a:cubicBezTo>
                    <a:pt x="90" y="49"/>
                    <a:pt x="92" y="48"/>
                    <a:pt x="94" y="48"/>
                  </a:cubicBezTo>
                  <a:cubicBezTo>
                    <a:pt x="100" y="48"/>
                    <a:pt x="104" y="53"/>
                    <a:pt x="104" y="58"/>
                  </a:cubicBezTo>
                  <a:cubicBezTo>
                    <a:pt x="104" y="82"/>
                    <a:pt x="104" y="82"/>
                    <a:pt x="104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Freeform 42"/>
            <p:cNvSpPr>
              <a:spLocks noEditPoints="1"/>
            </p:cNvSpPr>
            <p:nvPr/>
          </p:nvSpPr>
          <p:spPr bwMode="auto">
            <a:xfrm>
              <a:off x="575703" y="3405013"/>
              <a:ext cx="254000" cy="333375"/>
            </a:xfrm>
            <a:custGeom>
              <a:avLst/>
              <a:gdLst>
                <a:gd name="T0" fmla="*/ 38 w 98"/>
                <a:gd name="T1" fmla="*/ 16 h 128"/>
                <a:gd name="T2" fmla="*/ 42 w 98"/>
                <a:gd name="T3" fmla="*/ 0 h 128"/>
                <a:gd name="T4" fmla="*/ 64 w 98"/>
                <a:gd name="T5" fmla="*/ 10 h 128"/>
                <a:gd name="T6" fmla="*/ 54 w 98"/>
                <a:gd name="T7" fmla="*/ 23 h 128"/>
                <a:gd name="T8" fmla="*/ 64 w 98"/>
                <a:gd name="T9" fmla="*/ 10 h 128"/>
                <a:gd name="T10" fmla="*/ 56 w 98"/>
                <a:gd name="T11" fmla="*/ 34 h 128"/>
                <a:gd name="T12" fmla="*/ 71 w 98"/>
                <a:gd name="T13" fmla="*/ 41 h 128"/>
                <a:gd name="T14" fmla="*/ 10 w 98"/>
                <a:gd name="T15" fmla="*/ 41 h 128"/>
                <a:gd name="T16" fmla="*/ 24 w 98"/>
                <a:gd name="T17" fmla="*/ 34 h 128"/>
                <a:gd name="T18" fmla="*/ 10 w 98"/>
                <a:gd name="T19" fmla="*/ 41 h 128"/>
                <a:gd name="T20" fmla="*/ 27 w 98"/>
                <a:gd name="T21" fmla="*/ 23 h 128"/>
                <a:gd name="T22" fmla="*/ 17 w 98"/>
                <a:gd name="T23" fmla="*/ 10 h 128"/>
                <a:gd name="T24" fmla="*/ 64 w 98"/>
                <a:gd name="T25" fmla="*/ 124 h 128"/>
                <a:gd name="T26" fmla="*/ 94 w 98"/>
                <a:gd name="T27" fmla="*/ 94 h 128"/>
                <a:gd name="T28" fmla="*/ 94 w 98"/>
                <a:gd name="T29" fmla="*/ 70 h 128"/>
                <a:gd name="T30" fmla="*/ 82 w 98"/>
                <a:gd name="T31" fmla="*/ 70 h 128"/>
                <a:gd name="T32" fmla="*/ 78 w 98"/>
                <a:gd name="T33" fmla="*/ 72 h 128"/>
                <a:gd name="T34" fmla="*/ 72 w 98"/>
                <a:gd name="T35" fmla="*/ 56 h 128"/>
                <a:gd name="T36" fmla="*/ 66 w 98"/>
                <a:gd name="T37" fmla="*/ 68 h 128"/>
                <a:gd name="T38" fmla="*/ 62 w 98"/>
                <a:gd name="T39" fmla="*/ 58 h 128"/>
                <a:gd name="T40" fmla="*/ 50 w 98"/>
                <a:gd name="T41" fmla="*/ 58 h 128"/>
                <a:gd name="T42" fmla="*/ 46 w 98"/>
                <a:gd name="T43" fmla="*/ 72 h 128"/>
                <a:gd name="T44" fmla="*/ 40 w 98"/>
                <a:gd name="T45" fmla="*/ 24 h 128"/>
                <a:gd name="T46" fmla="*/ 34 w 98"/>
                <a:gd name="T47" fmla="*/ 75 h 128"/>
                <a:gd name="T48" fmla="*/ 33 w 98"/>
                <a:gd name="T49" fmla="*/ 104 h 128"/>
                <a:gd name="T50" fmla="*/ 98 w 98"/>
                <a:gd name="T51" fmla="*/ 94 h 128"/>
                <a:gd name="T52" fmla="*/ 30 w 98"/>
                <a:gd name="T53" fmla="*/ 106 h 128"/>
                <a:gd name="T54" fmla="*/ 30 w 98"/>
                <a:gd name="T55" fmla="*/ 65 h 128"/>
                <a:gd name="T56" fmla="*/ 30 w 98"/>
                <a:gd name="T57" fmla="*/ 30 h 128"/>
                <a:gd name="T58" fmla="*/ 50 w 98"/>
                <a:gd name="T59" fmla="*/ 30 h 128"/>
                <a:gd name="T60" fmla="*/ 56 w 98"/>
                <a:gd name="T61" fmla="*/ 48 h 128"/>
                <a:gd name="T62" fmla="*/ 72 w 98"/>
                <a:gd name="T63" fmla="*/ 52 h 128"/>
                <a:gd name="T64" fmla="*/ 82 w 98"/>
                <a:gd name="T65" fmla="*/ 62 h 128"/>
                <a:gd name="T66" fmla="*/ 98 w 98"/>
                <a:gd name="T67" fmla="*/ 7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128">
                  <a:moveTo>
                    <a:pt x="38" y="0"/>
                  </a:moveTo>
                  <a:cubicBezTo>
                    <a:pt x="38" y="16"/>
                    <a:pt x="38" y="16"/>
                    <a:pt x="38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8" y="0"/>
                    <a:pt x="38" y="0"/>
                    <a:pt x="38" y="0"/>
                  </a:cubicBezTo>
                  <a:close/>
                  <a:moveTo>
                    <a:pt x="64" y="10"/>
                  </a:moveTo>
                  <a:cubicBezTo>
                    <a:pt x="51" y="20"/>
                    <a:pt x="51" y="20"/>
                    <a:pt x="51" y="20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4" y="10"/>
                    <a:pt x="64" y="10"/>
                    <a:pt x="64" y="10"/>
                  </a:cubicBezTo>
                  <a:close/>
                  <a:moveTo>
                    <a:pt x="72" y="37"/>
                  </a:moveTo>
                  <a:cubicBezTo>
                    <a:pt x="56" y="34"/>
                    <a:pt x="56" y="34"/>
                    <a:pt x="56" y="34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2" y="37"/>
                    <a:pt x="72" y="37"/>
                    <a:pt x="72" y="37"/>
                  </a:cubicBezTo>
                  <a:close/>
                  <a:moveTo>
                    <a:pt x="10" y="41"/>
                  </a:moveTo>
                  <a:cubicBezTo>
                    <a:pt x="25" y="38"/>
                    <a:pt x="25" y="38"/>
                    <a:pt x="25" y="38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41"/>
                    <a:pt x="10" y="41"/>
                    <a:pt x="10" y="41"/>
                  </a:cubicBezTo>
                  <a:close/>
                  <a:moveTo>
                    <a:pt x="14" y="1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64" y="124"/>
                  </a:moveTo>
                  <a:cubicBezTo>
                    <a:pt x="81" y="124"/>
                    <a:pt x="94" y="110"/>
                    <a:pt x="94" y="94"/>
                  </a:cubicBezTo>
                  <a:cubicBezTo>
                    <a:pt x="94" y="94"/>
                    <a:pt x="94" y="103"/>
                    <a:pt x="94" y="94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4" y="67"/>
                    <a:pt x="92" y="64"/>
                    <a:pt x="88" y="64"/>
                  </a:cubicBezTo>
                  <a:cubicBezTo>
                    <a:pt x="85" y="64"/>
                    <a:pt x="82" y="67"/>
                    <a:pt x="82" y="70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59"/>
                    <a:pt x="76" y="56"/>
                    <a:pt x="72" y="56"/>
                  </a:cubicBezTo>
                  <a:cubicBezTo>
                    <a:pt x="69" y="56"/>
                    <a:pt x="66" y="59"/>
                    <a:pt x="66" y="62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5"/>
                    <a:pt x="60" y="52"/>
                    <a:pt x="56" y="52"/>
                  </a:cubicBezTo>
                  <a:cubicBezTo>
                    <a:pt x="53" y="52"/>
                    <a:pt x="50" y="55"/>
                    <a:pt x="50" y="58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27"/>
                    <a:pt x="44" y="24"/>
                    <a:pt x="40" y="24"/>
                  </a:cubicBezTo>
                  <a:cubicBezTo>
                    <a:pt x="37" y="24"/>
                    <a:pt x="34" y="27"/>
                    <a:pt x="34" y="30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26" y="66"/>
                    <a:pt x="15" y="57"/>
                    <a:pt x="11" y="61"/>
                  </a:cubicBezTo>
                  <a:cubicBezTo>
                    <a:pt x="6" y="66"/>
                    <a:pt x="18" y="78"/>
                    <a:pt x="33" y="104"/>
                  </a:cubicBezTo>
                  <a:cubicBezTo>
                    <a:pt x="40" y="116"/>
                    <a:pt x="49" y="124"/>
                    <a:pt x="64" y="124"/>
                  </a:cubicBezTo>
                  <a:close/>
                  <a:moveTo>
                    <a:pt x="98" y="94"/>
                  </a:moveTo>
                  <a:cubicBezTo>
                    <a:pt x="98" y="113"/>
                    <a:pt x="83" y="128"/>
                    <a:pt x="64" y="128"/>
                  </a:cubicBezTo>
                  <a:cubicBezTo>
                    <a:pt x="52" y="128"/>
                    <a:pt x="39" y="122"/>
                    <a:pt x="30" y="106"/>
                  </a:cubicBezTo>
                  <a:cubicBezTo>
                    <a:pt x="17" y="82"/>
                    <a:pt x="0" y="66"/>
                    <a:pt x="8" y="58"/>
                  </a:cubicBezTo>
                  <a:cubicBezTo>
                    <a:pt x="14" y="53"/>
                    <a:pt x="22" y="58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4"/>
                    <a:pt x="35" y="20"/>
                    <a:pt x="40" y="20"/>
                  </a:cubicBezTo>
                  <a:cubicBezTo>
                    <a:pt x="46" y="20"/>
                    <a:pt x="50" y="24"/>
                    <a:pt x="50" y="3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2" y="49"/>
                    <a:pt x="54" y="48"/>
                    <a:pt x="56" y="48"/>
                  </a:cubicBezTo>
                  <a:cubicBezTo>
                    <a:pt x="61" y="48"/>
                    <a:pt x="64" y="51"/>
                    <a:pt x="66" y="55"/>
                  </a:cubicBezTo>
                  <a:cubicBezTo>
                    <a:pt x="67" y="53"/>
                    <a:pt x="70" y="52"/>
                    <a:pt x="72" y="52"/>
                  </a:cubicBezTo>
                  <a:cubicBezTo>
                    <a:pt x="78" y="52"/>
                    <a:pt x="82" y="56"/>
                    <a:pt x="82" y="6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4" y="61"/>
                    <a:pt x="86" y="60"/>
                    <a:pt x="88" y="60"/>
                  </a:cubicBezTo>
                  <a:cubicBezTo>
                    <a:pt x="94" y="60"/>
                    <a:pt x="98" y="65"/>
                    <a:pt x="98" y="70"/>
                  </a:cubicBezTo>
                  <a:cubicBezTo>
                    <a:pt x="98" y="94"/>
                    <a:pt x="98" y="94"/>
                    <a:pt x="98" y="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Freeform 43"/>
            <p:cNvSpPr>
              <a:spLocks noEditPoints="1"/>
            </p:cNvSpPr>
            <p:nvPr/>
          </p:nvSpPr>
          <p:spPr bwMode="auto">
            <a:xfrm>
              <a:off x="4244976" y="4821932"/>
              <a:ext cx="276225" cy="292100"/>
            </a:xfrm>
            <a:custGeom>
              <a:avLst/>
              <a:gdLst>
                <a:gd name="T0" fmla="*/ 38 w 106"/>
                <a:gd name="T1" fmla="*/ 20 h 112"/>
                <a:gd name="T2" fmla="*/ 38 w 106"/>
                <a:gd name="T3" fmla="*/ 49 h 112"/>
                <a:gd name="T4" fmla="*/ 38 w 106"/>
                <a:gd name="T5" fmla="*/ 49 h 112"/>
                <a:gd name="T6" fmla="*/ 16 w 106"/>
                <a:gd name="T7" fmla="*/ 42 h 112"/>
                <a:gd name="T8" fmla="*/ 37 w 106"/>
                <a:gd name="T9" fmla="*/ 90 h 112"/>
                <a:gd name="T10" fmla="*/ 72 w 106"/>
                <a:gd name="T11" fmla="*/ 112 h 112"/>
                <a:gd name="T12" fmla="*/ 106 w 106"/>
                <a:gd name="T13" fmla="*/ 78 h 112"/>
                <a:gd name="T14" fmla="*/ 106 w 106"/>
                <a:gd name="T15" fmla="*/ 54 h 112"/>
                <a:gd name="T16" fmla="*/ 96 w 106"/>
                <a:gd name="T17" fmla="*/ 44 h 112"/>
                <a:gd name="T18" fmla="*/ 90 w 106"/>
                <a:gd name="T19" fmla="*/ 46 h 112"/>
                <a:gd name="T20" fmla="*/ 90 w 106"/>
                <a:gd name="T21" fmla="*/ 14 h 112"/>
                <a:gd name="T22" fmla="*/ 80 w 106"/>
                <a:gd name="T23" fmla="*/ 4 h 112"/>
                <a:gd name="T24" fmla="*/ 73 w 106"/>
                <a:gd name="T25" fmla="*/ 7 h 112"/>
                <a:gd name="T26" fmla="*/ 64 w 106"/>
                <a:gd name="T27" fmla="*/ 0 h 112"/>
                <a:gd name="T28" fmla="*/ 55 w 106"/>
                <a:gd name="T29" fmla="*/ 7 h 112"/>
                <a:gd name="T30" fmla="*/ 48 w 106"/>
                <a:gd name="T31" fmla="*/ 4 h 112"/>
                <a:gd name="T32" fmla="*/ 38 w 106"/>
                <a:gd name="T33" fmla="*/ 14 h 112"/>
                <a:gd name="T34" fmla="*/ 38 w 106"/>
                <a:gd name="T35" fmla="*/ 16 h 112"/>
                <a:gd name="T36" fmla="*/ 8 w 106"/>
                <a:gd name="T37" fmla="*/ 16 h 112"/>
                <a:gd name="T38" fmla="*/ 21 w 106"/>
                <a:gd name="T39" fmla="*/ 3 h 112"/>
                <a:gd name="T40" fmla="*/ 18 w 106"/>
                <a:gd name="T41" fmla="*/ 0 h 112"/>
                <a:gd name="T42" fmla="*/ 0 w 106"/>
                <a:gd name="T43" fmla="*/ 18 h 112"/>
                <a:gd name="T44" fmla="*/ 18 w 106"/>
                <a:gd name="T45" fmla="*/ 36 h 112"/>
                <a:gd name="T46" fmla="*/ 21 w 106"/>
                <a:gd name="T47" fmla="*/ 33 h 112"/>
                <a:gd name="T48" fmla="*/ 8 w 106"/>
                <a:gd name="T49" fmla="*/ 20 h 112"/>
                <a:gd name="T50" fmla="*/ 38 w 106"/>
                <a:gd name="T51" fmla="*/ 20 h 112"/>
                <a:gd name="T52" fmla="*/ 72 w 106"/>
                <a:gd name="T53" fmla="*/ 108 h 112"/>
                <a:gd name="T54" fmla="*/ 41 w 106"/>
                <a:gd name="T55" fmla="*/ 88 h 112"/>
                <a:gd name="T56" fmla="*/ 19 w 106"/>
                <a:gd name="T57" fmla="*/ 45 h 112"/>
                <a:gd name="T58" fmla="*/ 42 w 106"/>
                <a:gd name="T59" fmla="*/ 59 h 112"/>
                <a:gd name="T60" fmla="*/ 42 w 106"/>
                <a:gd name="T61" fmla="*/ 14 h 112"/>
                <a:gd name="T62" fmla="*/ 48 w 106"/>
                <a:gd name="T63" fmla="*/ 8 h 112"/>
                <a:gd name="T64" fmla="*/ 54 w 106"/>
                <a:gd name="T65" fmla="*/ 14 h 112"/>
                <a:gd name="T66" fmla="*/ 54 w 106"/>
                <a:gd name="T67" fmla="*/ 56 h 112"/>
                <a:gd name="T68" fmla="*/ 58 w 106"/>
                <a:gd name="T69" fmla="*/ 56 h 112"/>
                <a:gd name="T70" fmla="*/ 58 w 106"/>
                <a:gd name="T71" fmla="*/ 10 h 112"/>
                <a:gd name="T72" fmla="*/ 64 w 106"/>
                <a:gd name="T73" fmla="*/ 4 h 112"/>
                <a:gd name="T74" fmla="*/ 70 w 106"/>
                <a:gd name="T75" fmla="*/ 10 h 112"/>
                <a:gd name="T76" fmla="*/ 70 w 106"/>
                <a:gd name="T77" fmla="*/ 52 h 112"/>
                <a:gd name="T78" fmla="*/ 74 w 106"/>
                <a:gd name="T79" fmla="*/ 52 h 112"/>
                <a:gd name="T80" fmla="*/ 74 w 106"/>
                <a:gd name="T81" fmla="*/ 14 h 112"/>
                <a:gd name="T82" fmla="*/ 80 w 106"/>
                <a:gd name="T83" fmla="*/ 8 h 112"/>
                <a:gd name="T84" fmla="*/ 86 w 106"/>
                <a:gd name="T85" fmla="*/ 14 h 112"/>
                <a:gd name="T86" fmla="*/ 86 w 106"/>
                <a:gd name="T87" fmla="*/ 56 h 112"/>
                <a:gd name="T88" fmla="*/ 90 w 106"/>
                <a:gd name="T89" fmla="*/ 56 h 112"/>
                <a:gd name="T90" fmla="*/ 90 w 106"/>
                <a:gd name="T91" fmla="*/ 54 h 112"/>
                <a:gd name="T92" fmla="*/ 96 w 106"/>
                <a:gd name="T93" fmla="*/ 48 h 112"/>
                <a:gd name="T94" fmla="*/ 102 w 106"/>
                <a:gd name="T95" fmla="*/ 54 h 112"/>
                <a:gd name="T96" fmla="*/ 102 w 106"/>
                <a:gd name="T97" fmla="*/ 63 h 112"/>
                <a:gd name="T98" fmla="*/ 102 w 106"/>
                <a:gd name="T99" fmla="*/ 78 h 112"/>
                <a:gd name="T100" fmla="*/ 72 w 106"/>
                <a:gd name="T101" fmla="*/ 10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6" h="112">
                  <a:moveTo>
                    <a:pt x="38" y="20"/>
                  </a:moveTo>
                  <a:cubicBezTo>
                    <a:pt x="38" y="49"/>
                    <a:pt x="38" y="49"/>
                    <a:pt x="38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0" y="42"/>
                    <a:pt x="21" y="37"/>
                    <a:pt x="16" y="42"/>
                  </a:cubicBezTo>
                  <a:cubicBezTo>
                    <a:pt x="8" y="50"/>
                    <a:pt x="24" y="66"/>
                    <a:pt x="37" y="90"/>
                  </a:cubicBezTo>
                  <a:cubicBezTo>
                    <a:pt x="47" y="106"/>
                    <a:pt x="60" y="112"/>
                    <a:pt x="72" y="112"/>
                  </a:cubicBezTo>
                  <a:cubicBezTo>
                    <a:pt x="91" y="112"/>
                    <a:pt x="106" y="97"/>
                    <a:pt x="106" y="78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6" y="49"/>
                    <a:pt x="102" y="44"/>
                    <a:pt x="96" y="44"/>
                  </a:cubicBezTo>
                  <a:cubicBezTo>
                    <a:pt x="94" y="44"/>
                    <a:pt x="92" y="45"/>
                    <a:pt x="90" y="46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8"/>
                    <a:pt x="86" y="4"/>
                    <a:pt x="80" y="4"/>
                  </a:cubicBezTo>
                  <a:cubicBezTo>
                    <a:pt x="78" y="4"/>
                    <a:pt x="75" y="5"/>
                    <a:pt x="73" y="7"/>
                  </a:cubicBezTo>
                  <a:cubicBezTo>
                    <a:pt x="72" y="3"/>
                    <a:pt x="68" y="0"/>
                    <a:pt x="64" y="0"/>
                  </a:cubicBezTo>
                  <a:cubicBezTo>
                    <a:pt x="60" y="0"/>
                    <a:pt x="56" y="3"/>
                    <a:pt x="55" y="7"/>
                  </a:cubicBezTo>
                  <a:cubicBezTo>
                    <a:pt x="53" y="5"/>
                    <a:pt x="51" y="4"/>
                    <a:pt x="48" y="4"/>
                  </a:cubicBezTo>
                  <a:cubicBezTo>
                    <a:pt x="43" y="4"/>
                    <a:pt x="38" y="9"/>
                    <a:pt x="38" y="14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8" y="20"/>
                    <a:pt x="38" y="20"/>
                    <a:pt x="38" y="20"/>
                  </a:cubicBezTo>
                  <a:close/>
                  <a:moveTo>
                    <a:pt x="72" y="108"/>
                  </a:moveTo>
                  <a:cubicBezTo>
                    <a:pt x="57" y="108"/>
                    <a:pt x="48" y="100"/>
                    <a:pt x="41" y="88"/>
                  </a:cubicBezTo>
                  <a:cubicBezTo>
                    <a:pt x="25" y="62"/>
                    <a:pt x="14" y="50"/>
                    <a:pt x="19" y="45"/>
                  </a:cubicBezTo>
                  <a:cubicBezTo>
                    <a:pt x="23" y="41"/>
                    <a:pt x="34" y="50"/>
                    <a:pt x="42" y="59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1"/>
                    <a:pt x="45" y="8"/>
                    <a:pt x="48" y="8"/>
                  </a:cubicBezTo>
                  <a:cubicBezTo>
                    <a:pt x="51" y="8"/>
                    <a:pt x="54" y="11"/>
                    <a:pt x="54" y="14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7"/>
                    <a:pt x="61" y="4"/>
                    <a:pt x="64" y="4"/>
                  </a:cubicBezTo>
                  <a:cubicBezTo>
                    <a:pt x="67" y="4"/>
                    <a:pt x="70" y="7"/>
                    <a:pt x="70" y="10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4" y="11"/>
                    <a:pt x="77" y="8"/>
                    <a:pt x="80" y="8"/>
                  </a:cubicBezTo>
                  <a:cubicBezTo>
                    <a:pt x="83" y="8"/>
                    <a:pt x="86" y="11"/>
                    <a:pt x="86" y="14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90" y="51"/>
                    <a:pt x="93" y="48"/>
                    <a:pt x="96" y="48"/>
                  </a:cubicBezTo>
                  <a:cubicBezTo>
                    <a:pt x="99" y="48"/>
                    <a:pt x="102" y="51"/>
                    <a:pt x="102" y="54"/>
                  </a:cubicBezTo>
                  <a:cubicBezTo>
                    <a:pt x="102" y="63"/>
                    <a:pt x="102" y="63"/>
                    <a:pt x="102" y="63"/>
                  </a:cubicBezTo>
                  <a:cubicBezTo>
                    <a:pt x="102" y="78"/>
                    <a:pt x="102" y="78"/>
                    <a:pt x="102" y="78"/>
                  </a:cubicBezTo>
                  <a:cubicBezTo>
                    <a:pt x="102" y="95"/>
                    <a:pt x="89" y="108"/>
                    <a:pt x="72" y="1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Freeform 44"/>
            <p:cNvSpPr>
              <a:spLocks noEditPoints="1"/>
            </p:cNvSpPr>
            <p:nvPr/>
          </p:nvSpPr>
          <p:spPr bwMode="auto">
            <a:xfrm>
              <a:off x="11682414" y="3032156"/>
              <a:ext cx="306388" cy="292100"/>
            </a:xfrm>
            <a:custGeom>
              <a:avLst/>
              <a:gdLst>
                <a:gd name="T0" fmla="*/ 82 w 118"/>
                <a:gd name="T1" fmla="*/ 16 h 112"/>
                <a:gd name="T2" fmla="*/ 82 w 118"/>
                <a:gd name="T3" fmla="*/ 14 h 112"/>
                <a:gd name="T4" fmla="*/ 72 w 118"/>
                <a:gd name="T5" fmla="*/ 4 h 112"/>
                <a:gd name="T6" fmla="*/ 66 w 118"/>
                <a:gd name="T7" fmla="*/ 7 h 112"/>
                <a:gd name="T8" fmla="*/ 56 w 118"/>
                <a:gd name="T9" fmla="*/ 0 h 112"/>
                <a:gd name="T10" fmla="*/ 47 w 118"/>
                <a:gd name="T11" fmla="*/ 7 h 112"/>
                <a:gd name="T12" fmla="*/ 40 w 118"/>
                <a:gd name="T13" fmla="*/ 4 h 112"/>
                <a:gd name="T14" fmla="*/ 30 w 118"/>
                <a:gd name="T15" fmla="*/ 14 h 112"/>
                <a:gd name="T16" fmla="*/ 30 w 118"/>
                <a:gd name="T17" fmla="*/ 49 h 112"/>
                <a:gd name="T18" fmla="*/ 30 w 118"/>
                <a:gd name="T19" fmla="*/ 49 h 112"/>
                <a:gd name="T20" fmla="*/ 8 w 118"/>
                <a:gd name="T21" fmla="*/ 42 h 112"/>
                <a:gd name="T22" fmla="*/ 30 w 118"/>
                <a:gd name="T23" fmla="*/ 90 h 112"/>
                <a:gd name="T24" fmla="*/ 64 w 118"/>
                <a:gd name="T25" fmla="*/ 112 h 112"/>
                <a:gd name="T26" fmla="*/ 98 w 118"/>
                <a:gd name="T27" fmla="*/ 78 h 112"/>
                <a:gd name="T28" fmla="*/ 98 w 118"/>
                <a:gd name="T29" fmla="*/ 54 h 112"/>
                <a:gd name="T30" fmla="*/ 88 w 118"/>
                <a:gd name="T31" fmla="*/ 44 h 112"/>
                <a:gd name="T32" fmla="*/ 82 w 118"/>
                <a:gd name="T33" fmla="*/ 46 h 112"/>
                <a:gd name="T34" fmla="*/ 82 w 118"/>
                <a:gd name="T35" fmla="*/ 20 h 112"/>
                <a:gd name="T36" fmla="*/ 110 w 118"/>
                <a:gd name="T37" fmla="*/ 20 h 112"/>
                <a:gd name="T38" fmla="*/ 97 w 118"/>
                <a:gd name="T39" fmla="*/ 33 h 112"/>
                <a:gd name="T40" fmla="*/ 100 w 118"/>
                <a:gd name="T41" fmla="*/ 36 h 112"/>
                <a:gd name="T42" fmla="*/ 118 w 118"/>
                <a:gd name="T43" fmla="*/ 18 h 112"/>
                <a:gd name="T44" fmla="*/ 100 w 118"/>
                <a:gd name="T45" fmla="*/ 0 h 112"/>
                <a:gd name="T46" fmla="*/ 97 w 118"/>
                <a:gd name="T47" fmla="*/ 3 h 112"/>
                <a:gd name="T48" fmla="*/ 110 w 118"/>
                <a:gd name="T49" fmla="*/ 16 h 112"/>
                <a:gd name="T50" fmla="*/ 82 w 118"/>
                <a:gd name="T51" fmla="*/ 16 h 112"/>
                <a:gd name="T52" fmla="*/ 64 w 118"/>
                <a:gd name="T53" fmla="*/ 108 h 112"/>
                <a:gd name="T54" fmla="*/ 33 w 118"/>
                <a:gd name="T55" fmla="*/ 88 h 112"/>
                <a:gd name="T56" fmla="*/ 11 w 118"/>
                <a:gd name="T57" fmla="*/ 45 h 112"/>
                <a:gd name="T58" fmla="*/ 34 w 118"/>
                <a:gd name="T59" fmla="*/ 59 h 112"/>
                <a:gd name="T60" fmla="*/ 34 w 118"/>
                <a:gd name="T61" fmla="*/ 14 h 112"/>
                <a:gd name="T62" fmla="*/ 40 w 118"/>
                <a:gd name="T63" fmla="*/ 8 h 112"/>
                <a:gd name="T64" fmla="*/ 46 w 118"/>
                <a:gd name="T65" fmla="*/ 14 h 112"/>
                <a:gd name="T66" fmla="*/ 46 w 118"/>
                <a:gd name="T67" fmla="*/ 56 h 112"/>
                <a:gd name="T68" fmla="*/ 50 w 118"/>
                <a:gd name="T69" fmla="*/ 56 h 112"/>
                <a:gd name="T70" fmla="*/ 50 w 118"/>
                <a:gd name="T71" fmla="*/ 10 h 112"/>
                <a:gd name="T72" fmla="*/ 56 w 118"/>
                <a:gd name="T73" fmla="*/ 4 h 112"/>
                <a:gd name="T74" fmla="*/ 62 w 118"/>
                <a:gd name="T75" fmla="*/ 10 h 112"/>
                <a:gd name="T76" fmla="*/ 62 w 118"/>
                <a:gd name="T77" fmla="*/ 52 h 112"/>
                <a:gd name="T78" fmla="*/ 66 w 118"/>
                <a:gd name="T79" fmla="*/ 52 h 112"/>
                <a:gd name="T80" fmla="*/ 66 w 118"/>
                <a:gd name="T81" fmla="*/ 14 h 112"/>
                <a:gd name="T82" fmla="*/ 72 w 118"/>
                <a:gd name="T83" fmla="*/ 8 h 112"/>
                <a:gd name="T84" fmla="*/ 78 w 118"/>
                <a:gd name="T85" fmla="*/ 14 h 112"/>
                <a:gd name="T86" fmla="*/ 78 w 118"/>
                <a:gd name="T87" fmla="*/ 56 h 112"/>
                <a:gd name="T88" fmla="*/ 82 w 118"/>
                <a:gd name="T89" fmla="*/ 56 h 112"/>
                <a:gd name="T90" fmla="*/ 82 w 118"/>
                <a:gd name="T91" fmla="*/ 54 h 112"/>
                <a:gd name="T92" fmla="*/ 88 w 118"/>
                <a:gd name="T93" fmla="*/ 48 h 112"/>
                <a:gd name="T94" fmla="*/ 94 w 118"/>
                <a:gd name="T95" fmla="*/ 54 h 112"/>
                <a:gd name="T96" fmla="*/ 94 w 118"/>
                <a:gd name="T97" fmla="*/ 63 h 112"/>
                <a:gd name="T98" fmla="*/ 94 w 118"/>
                <a:gd name="T99" fmla="*/ 78 h 112"/>
                <a:gd name="T100" fmla="*/ 64 w 118"/>
                <a:gd name="T101" fmla="*/ 10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2">
                  <a:moveTo>
                    <a:pt x="82" y="16"/>
                  </a:moveTo>
                  <a:cubicBezTo>
                    <a:pt x="82" y="14"/>
                    <a:pt x="82" y="14"/>
                    <a:pt x="82" y="14"/>
                  </a:cubicBezTo>
                  <a:cubicBezTo>
                    <a:pt x="82" y="8"/>
                    <a:pt x="78" y="4"/>
                    <a:pt x="72" y="4"/>
                  </a:cubicBezTo>
                  <a:cubicBezTo>
                    <a:pt x="70" y="4"/>
                    <a:pt x="67" y="5"/>
                    <a:pt x="66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52" y="0"/>
                    <a:pt x="48" y="3"/>
                    <a:pt x="47" y="7"/>
                  </a:cubicBezTo>
                  <a:cubicBezTo>
                    <a:pt x="45" y="5"/>
                    <a:pt x="43" y="4"/>
                    <a:pt x="40" y="4"/>
                  </a:cubicBezTo>
                  <a:cubicBezTo>
                    <a:pt x="35" y="4"/>
                    <a:pt x="30" y="9"/>
                    <a:pt x="30" y="1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3" y="37"/>
                    <a:pt x="8" y="42"/>
                  </a:cubicBezTo>
                  <a:cubicBezTo>
                    <a:pt x="0" y="50"/>
                    <a:pt x="16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49"/>
                    <a:pt x="94" y="44"/>
                    <a:pt x="88" y="44"/>
                  </a:cubicBezTo>
                  <a:cubicBezTo>
                    <a:pt x="86" y="44"/>
                    <a:pt x="84" y="45"/>
                    <a:pt x="82" y="46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82" y="16"/>
                    <a:pt x="82" y="16"/>
                    <a:pt x="82" y="16"/>
                  </a:cubicBezTo>
                  <a:close/>
                  <a:moveTo>
                    <a:pt x="64" y="108"/>
                  </a:moveTo>
                  <a:cubicBezTo>
                    <a:pt x="49" y="108"/>
                    <a:pt x="40" y="100"/>
                    <a:pt x="33" y="88"/>
                  </a:cubicBezTo>
                  <a:cubicBezTo>
                    <a:pt x="17" y="62"/>
                    <a:pt x="6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1"/>
                    <a:pt x="37" y="8"/>
                    <a:pt x="40" y="8"/>
                  </a:cubicBezTo>
                  <a:cubicBezTo>
                    <a:pt x="43" y="8"/>
                    <a:pt x="46" y="11"/>
                    <a:pt x="46" y="14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1"/>
                    <a:pt x="69" y="8"/>
                    <a:pt x="72" y="8"/>
                  </a:cubicBezTo>
                  <a:cubicBezTo>
                    <a:pt x="75" y="8"/>
                    <a:pt x="78" y="11"/>
                    <a:pt x="78" y="14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1"/>
                    <a:pt x="85" y="48"/>
                    <a:pt x="88" y="48"/>
                  </a:cubicBezTo>
                  <a:cubicBezTo>
                    <a:pt x="91" y="48"/>
                    <a:pt x="94" y="51"/>
                    <a:pt x="94" y="54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4" y="95"/>
                    <a:pt x="81" y="108"/>
                    <a:pt x="64" y="1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" name="Freeform 45"/>
            <p:cNvSpPr>
              <a:spLocks noEditPoints="1"/>
            </p:cNvSpPr>
            <p:nvPr/>
          </p:nvSpPr>
          <p:spPr bwMode="auto">
            <a:xfrm>
              <a:off x="5516564" y="4821932"/>
              <a:ext cx="254000" cy="292100"/>
            </a:xfrm>
            <a:custGeom>
              <a:avLst/>
              <a:gdLst>
                <a:gd name="T0" fmla="*/ 88 w 98"/>
                <a:gd name="T1" fmla="*/ 44 h 112"/>
                <a:gd name="T2" fmla="*/ 82 w 98"/>
                <a:gd name="T3" fmla="*/ 46 h 112"/>
                <a:gd name="T4" fmla="*/ 82 w 98"/>
                <a:gd name="T5" fmla="*/ 14 h 112"/>
                <a:gd name="T6" fmla="*/ 72 w 98"/>
                <a:gd name="T7" fmla="*/ 4 h 112"/>
                <a:gd name="T8" fmla="*/ 66 w 98"/>
                <a:gd name="T9" fmla="*/ 7 h 112"/>
                <a:gd name="T10" fmla="*/ 57 w 98"/>
                <a:gd name="T11" fmla="*/ 0 h 112"/>
                <a:gd name="T12" fmla="*/ 47 w 98"/>
                <a:gd name="T13" fmla="*/ 7 h 112"/>
                <a:gd name="T14" fmla="*/ 40 w 98"/>
                <a:gd name="T15" fmla="*/ 4 h 112"/>
                <a:gd name="T16" fmla="*/ 30 w 98"/>
                <a:gd name="T17" fmla="*/ 14 h 112"/>
                <a:gd name="T18" fmla="*/ 30 w 98"/>
                <a:gd name="T19" fmla="*/ 49 h 112"/>
                <a:gd name="T20" fmla="*/ 8 w 98"/>
                <a:gd name="T21" fmla="*/ 42 h 112"/>
                <a:gd name="T22" fmla="*/ 30 w 98"/>
                <a:gd name="T23" fmla="*/ 90 h 112"/>
                <a:gd name="T24" fmla="*/ 64 w 98"/>
                <a:gd name="T25" fmla="*/ 112 h 112"/>
                <a:gd name="T26" fmla="*/ 98 w 98"/>
                <a:gd name="T27" fmla="*/ 78 h 112"/>
                <a:gd name="T28" fmla="*/ 98 w 98"/>
                <a:gd name="T29" fmla="*/ 54 h 112"/>
                <a:gd name="T30" fmla="*/ 88 w 98"/>
                <a:gd name="T31" fmla="*/ 44 h 112"/>
                <a:gd name="T32" fmla="*/ 94 w 98"/>
                <a:gd name="T33" fmla="*/ 63 h 112"/>
                <a:gd name="T34" fmla="*/ 94 w 98"/>
                <a:gd name="T35" fmla="*/ 78 h 112"/>
                <a:gd name="T36" fmla="*/ 66 w 98"/>
                <a:gd name="T37" fmla="*/ 108 h 112"/>
                <a:gd name="T38" fmla="*/ 66 w 98"/>
                <a:gd name="T39" fmla="*/ 72 h 112"/>
                <a:gd name="T40" fmla="*/ 79 w 98"/>
                <a:gd name="T41" fmla="*/ 85 h 112"/>
                <a:gd name="T42" fmla="*/ 82 w 98"/>
                <a:gd name="T43" fmla="*/ 82 h 112"/>
                <a:gd name="T44" fmla="*/ 65 w 98"/>
                <a:gd name="T45" fmla="*/ 64 h 112"/>
                <a:gd name="T46" fmla="*/ 47 w 98"/>
                <a:gd name="T47" fmla="*/ 82 h 112"/>
                <a:gd name="T48" fmla="*/ 49 w 98"/>
                <a:gd name="T49" fmla="*/ 85 h 112"/>
                <a:gd name="T50" fmla="*/ 62 w 98"/>
                <a:gd name="T51" fmla="*/ 72 h 112"/>
                <a:gd name="T52" fmla="*/ 62 w 98"/>
                <a:gd name="T53" fmla="*/ 108 h 112"/>
                <a:gd name="T54" fmla="*/ 33 w 98"/>
                <a:gd name="T55" fmla="*/ 88 h 112"/>
                <a:gd name="T56" fmla="*/ 11 w 98"/>
                <a:gd name="T57" fmla="*/ 45 h 112"/>
                <a:gd name="T58" fmla="*/ 34 w 98"/>
                <a:gd name="T59" fmla="*/ 59 h 112"/>
                <a:gd name="T60" fmla="*/ 34 w 98"/>
                <a:gd name="T61" fmla="*/ 14 h 112"/>
                <a:gd name="T62" fmla="*/ 40 w 98"/>
                <a:gd name="T63" fmla="*/ 8 h 112"/>
                <a:gd name="T64" fmla="*/ 46 w 98"/>
                <a:gd name="T65" fmla="*/ 14 h 112"/>
                <a:gd name="T66" fmla="*/ 46 w 98"/>
                <a:gd name="T67" fmla="*/ 58 h 112"/>
                <a:gd name="T68" fmla="*/ 50 w 98"/>
                <a:gd name="T69" fmla="*/ 58 h 112"/>
                <a:gd name="T70" fmla="*/ 50 w 98"/>
                <a:gd name="T71" fmla="*/ 10 h 112"/>
                <a:gd name="T72" fmla="*/ 56 w 98"/>
                <a:gd name="T73" fmla="*/ 4 h 112"/>
                <a:gd name="T74" fmla="*/ 62 w 98"/>
                <a:gd name="T75" fmla="*/ 10 h 112"/>
                <a:gd name="T76" fmla="*/ 62 w 98"/>
                <a:gd name="T77" fmla="*/ 54 h 112"/>
                <a:gd name="T78" fmla="*/ 66 w 98"/>
                <a:gd name="T79" fmla="*/ 54 h 112"/>
                <a:gd name="T80" fmla="*/ 66 w 98"/>
                <a:gd name="T81" fmla="*/ 14 h 112"/>
                <a:gd name="T82" fmla="*/ 72 w 98"/>
                <a:gd name="T83" fmla="*/ 8 h 112"/>
                <a:gd name="T84" fmla="*/ 78 w 98"/>
                <a:gd name="T85" fmla="*/ 14 h 112"/>
                <a:gd name="T86" fmla="*/ 78 w 98"/>
                <a:gd name="T87" fmla="*/ 58 h 112"/>
                <a:gd name="T88" fmla="*/ 82 w 98"/>
                <a:gd name="T89" fmla="*/ 58 h 112"/>
                <a:gd name="T90" fmla="*/ 82 w 98"/>
                <a:gd name="T91" fmla="*/ 54 h 112"/>
                <a:gd name="T92" fmla="*/ 88 w 98"/>
                <a:gd name="T93" fmla="*/ 48 h 112"/>
                <a:gd name="T94" fmla="*/ 94 w 98"/>
                <a:gd name="T95" fmla="*/ 54 h 112"/>
                <a:gd name="T96" fmla="*/ 94 w 98"/>
                <a:gd name="T97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12">
                  <a:moveTo>
                    <a:pt x="88" y="44"/>
                  </a:moveTo>
                  <a:cubicBezTo>
                    <a:pt x="86" y="44"/>
                    <a:pt x="86" y="45"/>
                    <a:pt x="82" y="46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2" y="8"/>
                    <a:pt x="78" y="4"/>
                    <a:pt x="72" y="4"/>
                  </a:cubicBezTo>
                  <a:cubicBezTo>
                    <a:pt x="70" y="4"/>
                    <a:pt x="68" y="5"/>
                    <a:pt x="66" y="7"/>
                  </a:cubicBezTo>
                  <a:cubicBezTo>
                    <a:pt x="64" y="3"/>
                    <a:pt x="61" y="0"/>
                    <a:pt x="57" y="0"/>
                  </a:cubicBezTo>
                  <a:cubicBezTo>
                    <a:pt x="52" y="0"/>
                    <a:pt x="49" y="3"/>
                    <a:pt x="47" y="7"/>
                  </a:cubicBezTo>
                  <a:cubicBezTo>
                    <a:pt x="45" y="5"/>
                    <a:pt x="43" y="4"/>
                    <a:pt x="40" y="4"/>
                  </a:cubicBezTo>
                  <a:cubicBezTo>
                    <a:pt x="35" y="4"/>
                    <a:pt x="30" y="9"/>
                    <a:pt x="30" y="1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4" y="37"/>
                    <a:pt x="8" y="42"/>
                  </a:cubicBezTo>
                  <a:cubicBezTo>
                    <a:pt x="0" y="50"/>
                    <a:pt x="17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49"/>
                    <a:pt x="94" y="44"/>
                    <a:pt x="88" y="44"/>
                  </a:cubicBezTo>
                  <a:close/>
                  <a:moveTo>
                    <a:pt x="94" y="63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4" y="94"/>
                    <a:pt x="82" y="107"/>
                    <a:pt x="66" y="108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9" y="85"/>
                    <a:pt x="49" y="85"/>
                    <a:pt x="49" y="85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50" y="107"/>
                    <a:pt x="40" y="99"/>
                    <a:pt x="33" y="88"/>
                  </a:cubicBezTo>
                  <a:cubicBezTo>
                    <a:pt x="18" y="62"/>
                    <a:pt x="6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1"/>
                    <a:pt x="37" y="8"/>
                    <a:pt x="40" y="8"/>
                  </a:cubicBezTo>
                  <a:cubicBezTo>
                    <a:pt x="43" y="8"/>
                    <a:pt x="46" y="11"/>
                    <a:pt x="46" y="1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1"/>
                    <a:pt x="69" y="8"/>
                    <a:pt x="72" y="8"/>
                  </a:cubicBezTo>
                  <a:cubicBezTo>
                    <a:pt x="75" y="8"/>
                    <a:pt x="78" y="11"/>
                    <a:pt x="78" y="14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1"/>
                    <a:pt x="85" y="48"/>
                    <a:pt x="88" y="48"/>
                  </a:cubicBezTo>
                  <a:cubicBezTo>
                    <a:pt x="91" y="48"/>
                    <a:pt x="94" y="51"/>
                    <a:pt x="94" y="54"/>
                  </a:cubicBezTo>
                  <a:lnTo>
                    <a:pt x="9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" name="Freeform 46"/>
            <p:cNvSpPr>
              <a:spLocks noEditPoints="1"/>
            </p:cNvSpPr>
            <p:nvPr/>
          </p:nvSpPr>
          <p:spPr bwMode="auto">
            <a:xfrm>
              <a:off x="8439698" y="1680427"/>
              <a:ext cx="254000" cy="292100"/>
            </a:xfrm>
            <a:custGeom>
              <a:avLst/>
              <a:gdLst>
                <a:gd name="T0" fmla="*/ 62 w 98"/>
                <a:gd name="T1" fmla="*/ 52 h 112"/>
                <a:gd name="T2" fmla="*/ 62 w 98"/>
                <a:gd name="T3" fmla="*/ 10 h 112"/>
                <a:gd name="T4" fmla="*/ 56 w 98"/>
                <a:gd name="T5" fmla="*/ 4 h 112"/>
                <a:gd name="T6" fmla="*/ 50 w 98"/>
                <a:gd name="T7" fmla="*/ 10 h 112"/>
                <a:gd name="T8" fmla="*/ 50 w 98"/>
                <a:gd name="T9" fmla="*/ 56 h 112"/>
                <a:gd name="T10" fmla="*/ 46 w 98"/>
                <a:gd name="T11" fmla="*/ 56 h 112"/>
                <a:gd name="T12" fmla="*/ 46 w 98"/>
                <a:gd name="T13" fmla="*/ 14 h 112"/>
                <a:gd name="T14" fmla="*/ 40 w 98"/>
                <a:gd name="T15" fmla="*/ 8 h 112"/>
                <a:gd name="T16" fmla="*/ 34 w 98"/>
                <a:gd name="T17" fmla="*/ 14 h 112"/>
                <a:gd name="T18" fmla="*/ 34 w 98"/>
                <a:gd name="T19" fmla="*/ 59 h 112"/>
                <a:gd name="T20" fmla="*/ 11 w 98"/>
                <a:gd name="T21" fmla="*/ 45 h 112"/>
                <a:gd name="T22" fmla="*/ 33 w 98"/>
                <a:gd name="T23" fmla="*/ 88 h 112"/>
                <a:gd name="T24" fmla="*/ 64 w 98"/>
                <a:gd name="T25" fmla="*/ 108 h 112"/>
                <a:gd name="T26" fmla="*/ 94 w 98"/>
                <a:gd name="T27" fmla="*/ 78 h 112"/>
                <a:gd name="T28" fmla="*/ 94 w 98"/>
                <a:gd name="T29" fmla="*/ 63 h 112"/>
                <a:gd name="T30" fmla="*/ 94 w 98"/>
                <a:gd name="T31" fmla="*/ 54 h 112"/>
                <a:gd name="T32" fmla="*/ 88 w 98"/>
                <a:gd name="T33" fmla="*/ 48 h 112"/>
                <a:gd name="T34" fmla="*/ 82 w 98"/>
                <a:gd name="T35" fmla="*/ 54 h 112"/>
                <a:gd name="T36" fmla="*/ 82 w 98"/>
                <a:gd name="T37" fmla="*/ 56 h 112"/>
                <a:gd name="T38" fmla="*/ 78 w 98"/>
                <a:gd name="T39" fmla="*/ 56 h 112"/>
                <a:gd name="T40" fmla="*/ 78 w 98"/>
                <a:gd name="T41" fmla="*/ 14 h 112"/>
                <a:gd name="T42" fmla="*/ 72 w 98"/>
                <a:gd name="T43" fmla="*/ 8 h 112"/>
                <a:gd name="T44" fmla="*/ 66 w 98"/>
                <a:gd name="T45" fmla="*/ 14 h 112"/>
                <a:gd name="T46" fmla="*/ 66 w 98"/>
                <a:gd name="T47" fmla="*/ 52 h 112"/>
                <a:gd name="T48" fmla="*/ 66 w 98"/>
                <a:gd name="T49" fmla="*/ 88 h 112"/>
                <a:gd name="T50" fmla="*/ 79 w 98"/>
                <a:gd name="T51" fmla="*/ 75 h 112"/>
                <a:gd name="T52" fmla="*/ 82 w 98"/>
                <a:gd name="T53" fmla="*/ 78 h 112"/>
                <a:gd name="T54" fmla="*/ 64 w 98"/>
                <a:gd name="T55" fmla="*/ 96 h 112"/>
                <a:gd name="T56" fmla="*/ 46 w 98"/>
                <a:gd name="T57" fmla="*/ 78 h 112"/>
                <a:gd name="T58" fmla="*/ 49 w 98"/>
                <a:gd name="T59" fmla="*/ 75 h 112"/>
                <a:gd name="T60" fmla="*/ 62 w 98"/>
                <a:gd name="T61" fmla="*/ 88 h 112"/>
                <a:gd name="T62" fmla="*/ 62 w 98"/>
                <a:gd name="T63" fmla="*/ 52 h 112"/>
                <a:gd name="T64" fmla="*/ 98 w 98"/>
                <a:gd name="T65" fmla="*/ 78 h 112"/>
                <a:gd name="T66" fmla="*/ 64 w 98"/>
                <a:gd name="T67" fmla="*/ 112 h 112"/>
                <a:gd name="T68" fmla="*/ 30 w 98"/>
                <a:gd name="T69" fmla="*/ 90 h 112"/>
                <a:gd name="T70" fmla="*/ 8 w 98"/>
                <a:gd name="T71" fmla="*/ 42 h 112"/>
                <a:gd name="T72" fmla="*/ 30 w 98"/>
                <a:gd name="T73" fmla="*/ 49 h 112"/>
                <a:gd name="T74" fmla="*/ 30 w 98"/>
                <a:gd name="T75" fmla="*/ 49 h 112"/>
                <a:gd name="T76" fmla="*/ 30 w 98"/>
                <a:gd name="T77" fmla="*/ 14 h 112"/>
                <a:gd name="T78" fmla="*/ 40 w 98"/>
                <a:gd name="T79" fmla="*/ 4 h 112"/>
                <a:gd name="T80" fmla="*/ 47 w 98"/>
                <a:gd name="T81" fmla="*/ 7 h 112"/>
                <a:gd name="T82" fmla="*/ 56 w 98"/>
                <a:gd name="T83" fmla="*/ 0 h 112"/>
                <a:gd name="T84" fmla="*/ 66 w 98"/>
                <a:gd name="T85" fmla="*/ 7 h 112"/>
                <a:gd name="T86" fmla="*/ 72 w 98"/>
                <a:gd name="T87" fmla="*/ 4 h 112"/>
                <a:gd name="T88" fmla="*/ 82 w 98"/>
                <a:gd name="T89" fmla="*/ 14 h 112"/>
                <a:gd name="T90" fmla="*/ 82 w 98"/>
                <a:gd name="T91" fmla="*/ 46 h 112"/>
                <a:gd name="T92" fmla="*/ 88 w 98"/>
                <a:gd name="T93" fmla="*/ 44 h 112"/>
                <a:gd name="T94" fmla="*/ 98 w 98"/>
                <a:gd name="T95" fmla="*/ 54 h 112"/>
                <a:gd name="T96" fmla="*/ 98 w 98"/>
                <a:gd name="T97" fmla="*/ 7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12">
                  <a:moveTo>
                    <a:pt x="62" y="52"/>
                  </a:moveTo>
                  <a:cubicBezTo>
                    <a:pt x="62" y="10"/>
                    <a:pt x="62" y="10"/>
                    <a:pt x="62" y="10"/>
                  </a:cubicBezTo>
                  <a:cubicBezTo>
                    <a:pt x="62" y="7"/>
                    <a:pt x="60" y="4"/>
                    <a:pt x="56" y="4"/>
                  </a:cubicBezTo>
                  <a:cubicBezTo>
                    <a:pt x="53" y="4"/>
                    <a:pt x="50" y="7"/>
                    <a:pt x="50" y="10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1"/>
                    <a:pt x="44" y="8"/>
                    <a:pt x="40" y="8"/>
                  </a:cubicBezTo>
                  <a:cubicBezTo>
                    <a:pt x="37" y="8"/>
                    <a:pt x="34" y="11"/>
                    <a:pt x="34" y="14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26" y="50"/>
                    <a:pt x="15" y="41"/>
                    <a:pt x="11" y="45"/>
                  </a:cubicBezTo>
                  <a:cubicBezTo>
                    <a:pt x="6" y="50"/>
                    <a:pt x="18" y="62"/>
                    <a:pt x="33" y="88"/>
                  </a:cubicBezTo>
                  <a:cubicBezTo>
                    <a:pt x="40" y="100"/>
                    <a:pt x="49" y="108"/>
                    <a:pt x="64" y="108"/>
                  </a:cubicBezTo>
                  <a:cubicBezTo>
                    <a:pt x="81" y="108"/>
                    <a:pt x="94" y="95"/>
                    <a:pt x="94" y="78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51"/>
                    <a:pt x="92" y="48"/>
                    <a:pt x="88" y="48"/>
                  </a:cubicBezTo>
                  <a:cubicBezTo>
                    <a:pt x="85" y="48"/>
                    <a:pt x="82" y="51"/>
                    <a:pt x="82" y="54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1"/>
                    <a:pt x="76" y="8"/>
                    <a:pt x="72" y="8"/>
                  </a:cubicBezTo>
                  <a:cubicBezTo>
                    <a:pt x="69" y="8"/>
                    <a:pt x="66" y="11"/>
                    <a:pt x="66" y="1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52"/>
                    <a:pt x="62" y="52"/>
                    <a:pt x="62" y="52"/>
                  </a:cubicBezTo>
                  <a:close/>
                  <a:moveTo>
                    <a:pt x="98" y="78"/>
                  </a:moveTo>
                  <a:cubicBezTo>
                    <a:pt x="98" y="97"/>
                    <a:pt x="83" y="112"/>
                    <a:pt x="64" y="112"/>
                  </a:cubicBezTo>
                  <a:cubicBezTo>
                    <a:pt x="52" y="112"/>
                    <a:pt x="39" y="106"/>
                    <a:pt x="30" y="90"/>
                  </a:cubicBezTo>
                  <a:cubicBezTo>
                    <a:pt x="17" y="66"/>
                    <a:pt x="0" y="50"/>
                    <a:pt x="8" y="42"/>
                  </a:cubicBezTo>
                  <a:cubicBezTo>
                    <a:pt x="14" y="37"/>
                    <a:pt x="22" y="42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9"/>
                    <a:pt x="35" y="4"/>
                    <a:pt x="40" y="4"/>
                  </a:cubicBezTo>
                  <a:cubicBezTo>
                    <a:pt x="43" y="4"/>
                    <a:pt x="45" y="5"/>
                    <a:pt x="47" y="7"/>
                  </a:cubicBezTo>
                  <a:cubicBezTo>
                    <a:pt x="48" y="3"/>
                    <a:pt x="52" y="0"/>
                    <a:pt x="56" y="0"/>
                  </a:cubicBezTo>
                  <a:cubicBezTo>
                    <a:pt x="61" y="0"/>
                    <a:pt x="64" y="3"/>
                    <a:pt x="66" y="7"/>
                  </a:cubicBezTo>
                  <a:cubicBezTo>
                    <a:pt x="67" y="5"/>
                    <a:pt x="70" y="4"/>
                    <a:pt x="72" y="4"/>
                  </a:cubicBezTo>
                  <a:cubicBezTo>
                    <a:pt x="78" y="4"/>
                    <a:pt x="82" y="8"/>
                    <a:pt x="82" y="14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4" y="45"/>
                    <a:pt x="86" y="44"/>
                    <a:pt x="88" y="44"/>
                  </a:cubicBezTo>
                  <a:cubicBezTo>
                    <a:pt x="94" y="44"/>
                    <a:pt x="98" y="49"/>
                    <a:pt x="98" y="54"/>
                  </a:cubicBezTo>
                  <a:cubicBezTo>
                    <a:pt x="98" y="78"/>
                    <a:pt x="98" y="78"/>
                    <a:pt x="98" y="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4" name="Freeform 47"/>
            <p:cNvSpPr>
              <a:spLocks noEditPoints="1"/>
            </p:cNvSpPr>
            <p:nvPr/>
          </p:nvSpPr>
          <p:spPr bwMode="auto">
            <a:xfrm>
              <a:off x="3491034" y="6364375"/>
              <a:ext cx="255588" cy="292100"/>
            </a:xfrm>
            <a:custGeom>
              <a:avLst/>
              <a:gdLst>
                <a:gd name="T0" fmla="*/ 88 w 98"/>
                <a:gd name="T1" fmla="*/ 44 h 112"/>
                <a:gd name="T2" fmla="*/ 82 w 98"/>
                <a:gd name="T3" fmla="*/ 46 h 112"/>
                <a:gd name="T4" fmla="*/ 82 w 98"/>
                <a:gd name="T5" fmla="*/ 14 h 112"/>
                <a:gd name="T6" fmla="*/ 73 w 98"/>
                <a:gd name="T7" fmla="*/ 4 h 112"/>
                <a:gd name="T8" fmla="*/ 66 w 98"/>
                <a:gd name="T9" fmla="*/ 7 h 112"/>
                <a:gd name="T10" fmla="*/ 57 w 98"/>
                <a:gd name="T11" fmla="*/ 0 h 112"/>
                <a:gd name="T12" fmla="*/ 48 w 98"/>
                <a:gd name="T13" fmla="*/ 7 h 112"/>
                <a:gd name="T14" fmla="*/ 41 w 98"/>
                <a:gd name="T15" fmla="*/ 4 h 112"/>
                <a:gd name="T16" fmla="*/ 30 w 98"/>
                <a:gd name="T17" fmla="*/ 14 h 112"/>
                <a:gd name="T18" fmla="*/ 30 w 98"/>
                <a:gd name="T19" fmla="*/ 49 h 112"/>
                <a:gd name="T20" fmla="*/ 8 w 98"/>
                <a:gd name="T21" fmla="*/ 42 h 112"/>
                <a:gd name="T22" fmla="*/ 30 w 98"/>
                <a:gd name="T23" fmla="*/ 90 h 112"/>
                <a:gd name="T24" fmla="*/ 64 w 98"/>
                <a:gd name="T25" fmla="*/ 112 h 112"/>
                <a:gd name="T26" fmla="*/ 98 w 98"/>
                <a:gd name="T27" fmla="*/ 78 h 112"/>
                <a:gd name="T28" fmla="*/ 98 w 98"/>
                <a:gd name="T29" fmla="*/ 54 h 112"/>
                <a:gd name="T30" fmla="*/ 88 w 98"/>
                <a:gd name="T31" fmla="*/ 44 h 112"/>
                <a:gd name="T32" fmla="*/ 94 w 98"/>
                <a:gd name="T33" fmla="*/ 63 h 112"/>
                <a:gd name="T34" fmla="*/ 94 w 98"/>
                <a:gd name="T35" fmla="*/ 78 h 112"/>
                <a:gd name="T36" fmla="*/ 65 w 98"/>
                <a:gd name="T37" fmla="*/ 108 h 112"/>
                <a:gd name="T38" fmla="*/ 34 w 98"/>
                <a:gd name="T39" fmla="*/ 88 h 112"/>
                <a:gd name="T40" fmla="*/ 11 w 98"/>
                <a:gd name="T41" fmla="*/ 45 h 112"/>
                <a:gd name="T42" fmla="*/ 34 w 98"/>
                <a:gd name="T43" fmla="*/ 59 h 112"/>
                <a:gd name="T44" fmla="*/ 34 w 98"/>
                <a:gd name="T45" fmla="*/ 14 h 112"/>
                <a:gd name="T46" fmla="*/ 40 w 98"/>
                <a:gd name="T47" fmla="*/ 8 h 112"/>
                <a:gd name="T48" fmla="*/ 46 w 98"/>
                <a:gd name="T49" fmla="*/ 14 h 112"/>
                <a:gd name="T50" fmla="*/ 46 w 98"/>
                <a:gd name="T51" fmla="*/ 54 h 112"/>
                <a:gd name="T52" fmla="*/ 50 w 98"/>
                <a:gd name="T53" fmla="*/ 54 h 112"/>
                <a:gd name="T54" fmla="*/ 50 w 98"/>
                <a:gd name="T55" fmla="*/ 10 h 112"/>
                <a:gd name="T56" fmla="*/ 56 w 98"/>
                <a:gd name="T57" fmla="*/ 4 h 112"/>
                <a:gd name="T58" fmla="*/ 62 w 98"/>
                <a:gd name="T59" fmla="*/ 10 h 112"/>
                <a:gd name="T60" fmla="*/ 62 w 98"/>
                <a:gd name="T61" fmla="*/ 50 h 112"/>
                <a:gd name="T62" fmla="*/ 66 w 98"/>
                <a:gd name="T63" fmla="*/ 50 h 112"/>
                <a:gd name="T64" fmla="*/ 66 w 98"/>
                <a:gd name="T65" fmla="*/ 14 h 112"/>
                <a:gd name="T66" fmla="*/ 72 w 98"/>
                <a:gd name="T67" fmla="*/ 8 h 112"/>
                <a:gd name="T68" fmla="*/ 78 w 98"/>
                <a:gd name="T69" fmla="*/ 14 h 112"/>
                <a:gd name="T70" fmla="*/ 78 w 98"/>
                <a:gd name="T71" fmla="*/ 54 h 112"/>
                <a:gd name="T72" fmla="*/ 82 w 98"/>
                <a:gd name="T73" fmla="*/ 54 h 112"/>
                <a:gd name="T74" fmla="*/ 82 w 98"/>
                <a:gd name="T75" fmla="*/ 54 h 112"/>
                <a:gd name="T76" fmla="*/ 88 w 98"/>
                <a:gd name="T77" fmla="*/ 48 h 112"/>
                <a:gd name="T78" fmla="*/ 94 w 98"/>
                <a:gd name="T79" fmla="*/ 54 h 112"/>
                <a:gd name="T80" fmla="*/ 94 w 98"/>
                <a:gd name="T81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112">
                  <a:moveTo>
                    <a:pt x="88" y="44"/>
                  </a:moveTo>
                  <a:cubicBezTo>
                    <a:pt x="86" y="44"/>
                    <a:pt x="86" y="45"/>
                    <a:pt x="82" y="46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2" y="8"/>
                    <a:pt x="78" y="4"/>
                    <a:pt x="73" y="4"/>
                  </a:cubicBezTo>
                  <a:cubicBezTo>
                    <a:pt x="70" y="4"/>
                    <a:pt x="68" y="5"/>
                    <a:pt x="66" y="7"/>
                  </a:cubicBezTo>
                  <a:cubicBezTo>
                    <a:pt x="65" y="3"/>
                    <a:pt x="61" y="0"/>
                    <a:pt x="57" y="0"/>
                  </a:cubicBezTo>
                  <a:cubicBezTo>
                    <a:pt x="53" y="0"/>
                    <a:pt x="49" y="3"/>
                    <a:pt x="48" y="7"/>
                  </a:cubicBezTo>
                  <a:cubicBezTo>
                    <a:pt x="46" y="5"/>
                    <a:pt x="43" y="4"/>
                    <a:pt x="41" y="4"/>
                  </a:cubicBezTo>
                  <a:cubicBezTo>
                    <a:pt x="35" y="4"/>
                    <a:pt x="30" y="9"/>
                    <a:pt x="30" y="1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2"/>
                    <a:pt x="14" y="37"/>
                    <a:pt x="8" y="42"/>
                  </a:cubicBezTo>
                  <a:cubicBezTo>
                    <a:pt x="0" y="50"/>
                    <a:pt x="17" y="66"/>
                    <a:pt x="30" y="90"/>
                  </a:cubicBezTo>
                  <a:cubicBezTo>
                    <a:pt x="39" y="106"/>
                    <a:pt x="52" y="112"/>
                    <a:pt x="64" y="112"/>
                  </a:cubicBezTo>
                  <a:cubicBezTo>
                    <a:pt x="83" y="112"/>
                    <a:pt x="98" y="97"/>
                    <a:pt x="98" y="78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49"/>
                    <a:pt x="94" y="44"/>
                    <a:pt x="88" y="44"/>
                  </a:cubicBezTo>
                  <a:close/>
                  <a:moveTo>
                    <a:pt x="94" y="63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4" y="95"/>
                    <a:pt x="81" y="108"/>
                    <a:pt x="65" y="108"/>
                  </a:cubicBezTo>
                  <a:cubicBezTo>
                    <a:pt x="50" y="108"/>
                    <a:pt x="41" y="100"/>
                    <a:pt x="34" y="88"/>
                  </a:cubicBezTo>
                  <a:cubicBezTo>
                    <a:pt x="18" y="62"/>
                    <a:pt x="7" y="50"/>
                    <a:pt x="11" y="45"/>
                  </a:cubicBezTo>
                  <a:cubicBezTo>
                    <a:pt x="15" y="41"/>
                    <a:pt x="26" y="50"/>
                    <a:pt x="34" y="5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1"/>
                    <a:pt x="37" y="8"/>
                    <a:pt x="40" y="8"/>
                  </a:cubicBezTo>
                  <a:cubicBezTo>
                    <a:pt x="43" y="8"/>
                    <a:pt x="46" y="11"/>
                    <a:pt x="46" y="14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3" y="4"/>
                    <a:pt x="56" y="4"/>
                  </a:cubicBezTo>
                  <a:cubicBezTo>
                    <a:pt x="59" y="4"/>
                    <a:pt x="62" y="7"/>
                    <a:pt x="62" y="1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1"/>
                    <a:pt x="69" y="8"/>
                    <a:pt x="72" y="8"/>
                  </a:cubicBezTo>
                  <a:cubicBezTo>
                    <a:pt x="75" y="8"/>
                    <a:pt x="78" y="11"/>
                    <a:pt x="78" y="1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1"/>
                    <a:pt x="85" y="48"/>
                    <a:pt x="88" y="48"/>
                  </a:cubicBezTo>
                  <a:cubicBezTo>
                    <a:pt x="91" y="48"/>
                    <a:pt x="94" y="51"/>
                    <a:pt x="94" y="54"/>
                  </a:cubicBezTo>
                  <a:lnTo>
                    <a:pt x="9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7419976" y="5082683"/>
              <a:ext cx="254001" cy="333375"/>
              <a:chOff x="4422775" y="3157538"/>
              <a:chExt cx="254001" cy="333375"/>
            </a:xfrm>
            <a:grpFill/>
          </p:grpSpPr>
          <p:sp>
            <p:nvSpPr>
              <p:cNvPr id="214" name="Freeform 48"/>
              <p:cNvSpPr>
                <a:spLocks/>
              </p:cNvSpPr>
              <p:nvPr/>
            </p:nvSpPr>
            <p:spPr bwMode="auto">
              <a:xfrm>
                <a:off x="4479925" y="3178175"/>
                <a:ext cx="176213" cy="85725"/>
              </a:xfrm>
              <a:custGeom>
                <a:avLst/>
                <a:gdLst>
                  <a:gd name="T0" fmla="*/ 64 w 68"/>
                  <a:gd name="T1" fmla="*/ 26 h 33"/>
                  <a:gd name="T2" fmla="*/ 64 w 68"/>
                  <a:gd name="T3" fmla="*/ 33 h 33"/>
                  <a:gd name="T4" fmla="*/ 68 w 68"/>
                  <a:gd name="T5" fmla="*/ 22 h 33"/>
                  <a:gd name="T6" fmla="*/ 50 w 68"/>
                  <a:gd name="T7" fmla="*/ 4 h 33"/>
                  <a:gd name="T8" fmla="*/ 46 w 68"/>
                  <a:gd name="T9" fmla="*/ 4 h 33"/>
                  <a:gd name="T10" fmla="*/ 34 w 68"/>
                  <a:gd name="T11" fmla="*/ 0 h 33"/>
                  <a:gd name="T12" fmla="*/ 22 w 68"/>
                  <a:gd name="T13" fmla="*/ 4 h 33"/>
                  <a:gd name="T14" fmla="*/ 18 w 68"/>
                  <a:gd name="T15" fmla="*/ 4 h 33"/>
                  <a:gd name="T16" fmla="*/ 0 w 68"/>
                  <a:gd name="T17" fmla="*/ 22 h 33"/>
                  <a:gd name="T18" fmla="*/ 4 w 68"/>
                  <a:gd name="T19" fmla="*/ 33 h 33"/>
                  <a:gd name="T20" fmla="*/ 4 w 68"/>
                  <a:gd name="T21" fmla="*/ 22 h 33"/>
                  <a:gd name="T22" fmla="*/ 8 w 68"/>
                  <a:gd name="T23" fmla="*/ 14 h 33"/>
                  <a:gd name="T24" fmla="*/ 8 w 68"/>
                  <a:gd name="T25" fmla="*/ 14 h 33"/>
                  <a:gd name="T26" fmla="*/ 18 w 68"/>
                  <a:gd name="T27" fmla="*/ 9 h 33"/>
                  <a:gd name="T28" fmla="*/ 23 w 68"/>
                  <a:gd name="T29" fmla="*/ 9 h 33"/>
                  <a:gd name="T30" fmla="*/ 34 w 68"/>
                  <a:gd name="T31" fmla="*/ 4 h 33"/>
                  <a:gd name="T32" fmla="*/ 45 w 68"/>
                  <a:gd name="T33" fmla="*/ 9 h 33"/>
                  <a:gd name="T34" fmla="*/ 50 w 68"/>
                  <a:gd name="T35" fmla="*/ 8 h 33"/>
                  <a:gd name="T36" fmla="*/ 64 w 68"/>
                  <a:gd name="T37" fmla="*/ 22 h 33"/>
                  <a:gd name="T38" fmla="*/ 64 w 68"/>
                  <a:gd name="T39" fmla="*/ 24 h 33"/>
                  <a:gd name="T40" fmla="*/ 64 w 68"/>
                  <a:gd name="T41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33">
                    <a:moveTo>
                      <a:pt x="64" y="26"/>
                    </a:moveTo>
                    <a:cubicBezTo>
                      <a:pt x="64" y="33"/>
                      <a:pt x="64" y="33"/>
                      <a:pt x="64" y="33"/>
                    </a:cubicBezTo>
                    <a:cubicBezTo>
                      <a:pt x="68" y="30"/>
                      <a:pt x="68" y="26"/>
                      <a:pt x="68" y="22"/>
                    </a:cubicBezTo>
                    <a:cubicBezTo>
                      <a:pt x="68" y="12"/>
                      <a:pt x="60" y="4"/>
                      <a:pt x="50" y="4"/>
                    </a:cubicBezTo>
                    <a:cubicBezTo>
                      <a:pt x="49" y="4"/>
                      <a:pt x="47" y="4"/>
                      <a:pt x="46" y="4"/>
                    </a:cubicBezTo>
                    <a:cubicBezTo>
                      <a:pt x="43" y="2"/>
                      <a:pt x="39" y="0"/>
                      <a:pt x="34" y="0"/>
                    </a:cubicBezTo>
                    <a:cubicBezTo>
                      <a:pt x="30" y="0"/>
                      <a:pt x="26" y="2"/>
                      <a:pt x="22" y="4"/>
                    </a:cubicBezTo>
                    <a:cubicBezTo>
                      <a:pt x="21" y="4"/>
                      <a:pt x="20" y="4"/>
                      <a:pt x="18" y="4"/>
                    </a:cubicBezTo>
                    <a:cubicBezTo>
                      <a:pt x="8" y="4"/>
                      <a:pt x="0" y="12"/>
                      <a:pt x="0" y="22"/>
                    </a:cubicBezTo>
                    <a:cubicBezTo>
                      <a:pt x="0" y="26"/>
                      <a:pt x="0" y="30"/>
                      <a:pt x="4" y="3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18"/>
                      <a:pt x="6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1" y="10"/>
                      <a:pt x="14" y="9"/>
                      <a:pt x="18" y="9"/>
                    </a:cubicBezTo>
                    <a:cubicBezTo>
                      <a:pt x="20" y="9"/>
                      <a:pt x="22" y="9"/>
                      <a:pt x="23" y="9"/>
                    </a:cubicBezTo>
                    <a:cubicBezTo>
                      <a:pt x="26" y="6"/>
                      <a:pt x="30" y="4"/>
                      <a:pt x="34" y="4"/>
                    </a:cubicBezTo>
                    <a:cubicBezTo>
                      <a:pt x="39" y="4"/>
                      <a:pt x="42" y="6"/>
                      <a:pt x="45" y="9"/>
                    </a:cubicBezTo>
                    <a:cubicBezTo>
                      <a:pt x="47" y="8"/>
                      <a:pt x="48" y="8"/>
                      <a:pt x="50" y="8"/>
                    </a:cubicBezTo>
                    <a:cubicBezTo>
                      <a:pt x="58" y="8"/>
                      <a:pt x="64" y="14"/>
                      <a:pt x="64" y="22"/>
                    </a:cubicBezTo>
                    <a:cubicBezTo>
                      <a:pt x="64" y="23"/>
                      <a:pt x="64" y="23"/>
                      <a:pt x="64" y="24"/>
                    </a:cubicBezTo>
                    <a:cubicBezTo>
                      <a:pt x="64" y="25"/>
                      <a:pt x="64" y="25"/>
                      <a:pt x="6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5" name="Freeform 49"/>
              <p:cNvSpPr>
                <a:spLocks/>
              </p:cNvSpPr>
              <p:nvPr/>
            </p:nvSpPr>
            <p:spPr bwMode="auto">
              <a:xfrm>
                <a:off x="4459288" y="3157538"/>
                <a:ext cx="217488" cy="134938"/>
              </a:xfrm>
              <a:custGeom>
                <a:avLst/>
                <a:gdLst>
                  <a:gd name="T0" fmla="*/ 12 w 84"/>
                  <a:gd name="T1" fmla="*/ 52 h 52"/>
                  <a:gd name="T2" fmla="*/ 12 w 84"/>
                  <a:gd name="T3" fmla="*/ 47 h 52"/>
                  <a:gd name="T4" fmla="*/ 4 w 84"/>
                  <a:gd name="T5" fmla="*/ 30 h 52"/>
                  <a:gd name="T6" fmla="*/ 26 w 84"/>
                  <a:gd name="T7" fmla="*/ 8 h 52"/>
                  <a:gd name="T8" fmla="*/ 29 w 84"/>
                  <a:gd name="T9" fmla="*/ 8 h 52"/>
                  <a:gd name="T10" fmla="*/ 42 w 84"/>
                  <a:gd name="T11" fmla="*/ 4 h 52"/>
                  <a:gd name="T12" fmla="*/ 55 w 84"/>
                  <a:gd name="T13" fmla="*/ 8 h 52"/>
                  <a:gd name="T14" fmla="*/ 58 w 84"/>
                  <a:gd name="T15" fmla="*/ 8 h 52"/>
                  <a:gd name="T16" fmla="*/ 80 w 84"/>
                  <a:gd name="T17" fmla="*/ 30 h 52"/>
                  <a:gd name="T18" fmla="*/ 72 w 84"/>
                  <a:gd name="T19" fmla="*/ 47 h 52"/>
                  <a:gd name="T20" fmla="*/ 72 w 84"/>
                  <a:gd name="T21" fmla="*/ 52 h 52"/>
                  <a:gd name="T22" fmla="*/ 84 w 84"/>
                  <a:gd name="T23" fmla="*/ 30 h 52"/>
                  <a:gd name="T24" fmla="*/ 58 w 84"/>
                  <a:gd name="T25" fmla="*/ 4 h 52"/>
                  <a:gd name="T26" fmla="*/ 56 w 84"/>
                  <a:gd name="T27" fmla="*/ 4 h 52"/>
                  <a:gd name="T28" fmla="*/ 42 w 84"/>
                  <a:gd name="T29" fmla="*/ 0 h 52"/>
                  <a:gd name="T30" fmla="*/ 28 w 84"/>
                  <a:gd name="T31" fmla="*/ 4 h 52"/>
                  <a:gd name="T32" fmla="*/ 26 w 84"/>
                  <a:gd name="T33" fmla="*/ 4 h 52"/>
                  <a:gd name="T34" fmla="*/ 0 w 84"/>
                  <a:gd name="T35" fmla="*/ 30 h 52"/>
                  <a:gd name="T36" fmla="*/ 12 w 84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52">
                    <a:moveTo>
                      <a:pt x="12" y="52"/>
                    </a:moveTo>
                    <a:cubicBezTo>
                      <a:pt x="12" y="47"/>
                      <a:pt x="12" y="47"/>
                      <a:pt x="12" y="47"/>
                    </a:cubicBezTo>
                    <a:cubicBezTo>
                      <a:pt x="8" y="43"/>
                      <a:pt x="4" y="37"/>
                      <a:pt x="4" y="30"/>
                    </a:cubicBezTo>
                    <a:cubicBezTo>
                      <a:pt x="4" y="18"/>
                      <a:pt x="14" y="8"/>
                      <a:pt x="26" y="8"/>
                    </a:cubicBezTo>
                    <a:cubicBezTo>
                      <a:pt x="27" y="8"/>
                      <a:pt x="28" y="8"/>
                      <a:pt x="29" y="8"/>
                    </a:cubicBezTo>
                    <a:cubicBezTo>
                      <a:pt x="33" y="6"/>
                      <a:pt x="37" y="4"/>
                      <a:pt x="42" y="4"/>
                    </a:cubicBezTo>
                    <a:cubicBezTo>
                      <a:pt x="47" y="4"/>
                      <a:pt x="52" y="6"/>
                      <a:pt x="55" y="8"/>
                    </a:cubicBezTo>
                    <a:cubicBezTo>
                      <a:pt x="56" y="8"/>
                      <a:pt x="57" y="8"/>
                      <a:pt x="58" y="8"/>
                    </a:cubicBezTo>
                    <a:cubicBezTo>
                      <a:pt x="70" y="8"/>
                      <a:pt x="80" y="18"/>
                      <a:pt x="80" y="30"/>
                    </a:cubicBezTo>
                    <a:cubicBezTo>
                      <a:pt x="80" y="37"/>
                      <a:pt x="76" y="43"/>
                      <a:pt x="72" y="47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80" y="47"/>
                      <a:pt x="84" y="39"/>
                      <a:pt x="84" y="30"/>
                    </a:cubicBezTo>
                    <a:cubicBezTo>
                      <a:pt x="84" y="16"/>
                      <a:pt x="73" y="4"/>
                      <a:pt x="58" y="4"/>
                    </a:cubicBezTo>
                    <a:cubicBezTo>
                      <a:pt x="58" y="4"/>
                      <a:pt x="57" y="4"/>
                      <a:pt x="56" y="4"/>
                    </a:cubicBezTo>
                    <a:cubicBezTo>
                      <a:pt x="52" y="1"/>
                      <a:pt x="47" y="0"/>
                      <a:pt x="42" y="0"/>
                    </a:cubicBezTo>
                    <a:cubicBezTo>
                      <a:pt x="37" y="0"/>
                      <a:pt x="32" y="1"/>
                      <a:pt x="28" y="4"/>
                    </a:cubicBezTo>
                    <a:cubicBezTo>
                      <a:pt x="28" y="4"/>
                      <a:pt x="27" y="4"/>
                      <a:pt x="26" y="4"/>
                    </a:cubicBezTo>
                    <a:cubicBezTo>
                      <a:pt x="12" y="4"/>
                      <a:pt x="0" y="16"/>
                      <a:pt x="0" y="30"/>
                    </a:cubicBezTo>
                    <a:cubicBezTo>
                      <a:pt x="0" y="39"/>
                      <a:pt x="4" y="47"/>
                      <a:pt x="12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6" name="Freeform 50"/>
              <p:cNvSpPr>
                <a:spLocks noEditPoints="1"/>
              </p:cNvSpPr>
              <p:nvPr/>
            </p:nvSpPr>
            <p:spPr bwMode="auto">
              <a:xfrm>
                <a:off x="4422775" y="3198813"/>
                <a:ext cx="254000" cy="292100"/>
              </a:xfrm>
              <a:custGeom>
                <a:avLst/>
                <a:gdLst>
                  <a:gd name="T0" fmla="*/ 88 w 98"/>
                  <a:gd name="T1" fmla="*/ 44 h 112"/>
                  <a:gd name="T2" fmla="*/ 82 w 98"/>
                  <a:gd name="T3" fmla="*/ 46 h 112"/>
                  <a:gd name="T4" fmla="*/ 82 w 98"/>
                  <a:gd name="T5" fmla="*/ 14 h 112"/>
                  <a:gd name="T6" fmla="*/ 72 w 98"/>
                  <a:gd name="T7" fmla="*/ 4 h 112"/>
                  <a:gd name="T8" fmla="*/ 66 w 98"/>
                  <a:gd name="T9" fmla="*/ 7 h 112"/>
                  <a:gd name="T10" fmla="*/ 56 w 98"/>
                  <a:gd name="T11" fmla="*/ 0 h 112"/>
                  <a:gd name="T12" fmla="*/ 47 w 98"/>
                  <a:gd name="T13" fmla="*/ 7 h 112"/>
                  <a:gd name="T14" fmla="*/ 40 w 98"/>
                  <a:gd name="T15" fmla="*/ 4 h 112"/>
                  <a:gd name="T16" fmla="*/ 30 w 98"/>
                  <a:gd name="T17" fmla="*/ 14 h 112"/>
                  <a:gd name="T18" fmla="*/ 30 w 98"/>
                  <a:gd name="T19" fmla="*/ 49 h 112"/>
                  <a:gd name="T20" fmla="*/ 8 w 98"/>
                  <a:gd name="T21" fmla="*/ 42 h 112"/>
                  <a:gd name="T22" fmla="*/ 30 w 98"/>
                  <a:gd name="T23" fmla="*/ 90 h 112"/>
                  <a:gd name="T24" fmla="*/ 64 w 98"/>
                  <a:gd name="T25" fmla="*/ 112 h 112"/>
                  <a:gd name="T26" fmla="*/ 98 w 98"/>
                  <a:gd name="T27" fmla="*/ 78 h 112"/>
                  <a:gd name="T28" fmla="*/ 98 w 98"/>
                  <a:gd name="T29" fmla="*/ 54 h 112"/>
                  <a:gd name="T30" fmla="*/ 88 w 98"/>
                  <a:gd name="T31" fmla="*/ 44 h 112"/>
                  <a:gd name="T32" fmla="*/ 94 w 98"/>
                  <a:gd name="T33" fmla="*/ 63 h 112"/>
                  <a:gd name="T34" fmla="*/ 94 w 98"/>
                  <a:gd name="T35" fmla="*/ 78 h 112"/>
                  <a:gd name="T36" fmla="*/ 64 w 98"/>
                  <a:gd name="T37" fmla="*/ 108 h 112"/>
                  <a:gd name="T38" fmla="*/ 33 w 98"/>
                  <a:gd name="T39" fmla="*/ 88 h 112"/>
                  <a:gd name="T40" fmla="*/ 11 w 98"/>
                  <a:gd name="T41" fmla="*/ 45 h 112"/>
                  <a:gd name="T42" fmla="*/ 34 w 98"/>
                  <a:gd name="T43" fmla="*/ 59 h 112"/>
                  <a:gd name="T44" fmla="*/ 34 w 98"/>
                  <a:gd name="T45" fmla="*/ 14 h 112"/>
                  <a:gd name="T46" fmla="*/ 40 w 98"/>
                  <a:gd name="T47" fmla="*/ 8 h 112"/>
                  <a:gd name="T48" fmla="*/ 46 w 98"/>
                  <a:gd name="T49" fmla="*/ 14 h 112"/>
                  <a:gd name="T50" fmla="*/ 46 w 98"/>
                  <a:gd name="T51" fmla="*/ 58 h 112"/>
                  <a:gd name="T52" fmla="*/ 50 w 98"/>
                  <a:gd name="T53" fmla="*/ 58 h 112"/>
                  <a:gd name="T54" fmla="*/ 50 w 98"/>
                  <a:gd name="T55" fmla="*/ 10 h 112"/>
                  <a:gd name="T56" fmla="*/ 56 w 98"/>
                  <a:gd name="T57" fmla="*/ 4 h 112"/>
                  <a:gd name="T58" fmla="*/ 62 w 98"/>
                  <a:gd name="T59" fmla="*/ 10 h 112"/>
                  <a:gd name="T60" fmla="*/ 62 w 98"/>
                  <a:gd name="T61" fmla="*/ 54 h 112"/>
                  <a:gd name="T62" fmla="*/ 66 w 98"/>
                  <a:gd name="T63" fmla="*/ 54 h 112"/>
                  <a:gd name="T64" fmla="*/ 66 w 98"/>
                  <a:gd name="T65" fmla="*/ 14 h 112"/>
                  <a:gd name="T66" fmla="*/ 72 w 98"/>
                  <a:gd name="T67" fmla="*/ 8 h 112"/>
                  <a:gd name="T68" fmla="*/ 78 w 98"/>
                  <a:gd name="T69" fmla="*/ 14 h 112"/>
                  <a:gd name="T70" fmla="*/ 78 w 98"/>
                  <a:gd name="T71" fmla="*/ 58 h 112"/>
                  <a:gd name="T72" fmla="*/ 82 w 98"/>
                  <a:gd name="T73" fmla="*/ 58 h 112"/>
                  <a:gd name="T74" fmla="*/ 82 w 98"/>
                  <a:gd name="T75" fmla="*/ 54 h 112"/>
                  <a:gd name="T76" fmla="*/ 88 w 98"/>
                  <a:gd name="T77" fmla="*/ 48 h 112"/>
                  <a:gd name="T78" fmla="*/ 94 w 98"/>
                  <a:gd name="T79" fmla="*/ 54 h 112"/>
                  <a:gd name="T80" fmla="*/ 94 w 98"/>
                  <a:gd name="T81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112">
                    <a:moveTo>
                      <a:pt x="88" y="44"/>
                    </a:moveTo>
                    <a:cubicBezTo>
                      <a:pt x="86" y="44"/>
                      <a:pt x="82" y="45"/>
                      <a:pt x="82" y="46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2" y="8"/>
                      <a:pt x="78" y="4"/>
                      <a:pt x="72" y="4"/>
                    </a:cubicBezTo>
                    <a:cubicBezTo>
                      <a:pt x="70" y="4"/>
                      <a:pt x="67" y="5"/>
                      <a:pt x="66" y="7"/>
                    </a:cubicBezTo>
                    <a:cubicBezTo>
                      <a:pt x="64" y="3"/>
                      <a:pt x="61" y="0"/>
                      <a:pt x="56" y="0"/>
                    </a:cubicBezTo>
                    <a:cubicBezTo>
                      <a:pt x="52" y="0"/>
                      <a:pt x="48" y="3"/>
                      <a:pt x="47" y="7"/>
                    </a:cubicBezTo>
                    <a:cubicBezTo>
                      <a:pt x="45" y="5"/>
                      <a:pt x="43" y="4"/>
                      <a:pt x="40" y="4"/>
                    </a:cubicBezTo>
                    <a:cubicBezTo>
                      <a:pt x="35" y="4"/>
                      <a:pt x="30" y="9"/>
                      <a:pt x="30" y="14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2" y="42"/>
                      <a:pt x="13" y="37"/>
                      <a:pt x="8" y="42"/>
                    </a:cubicBezTo>
                    <a:cubicBezTo>
                      <a:pt x="0" y="50"/>
                      <a:pt x="16" y="66"/>
                      <a:pt x="30" y="90"/>
                    </a:cubicBezTo>
                    <a:cubicBezTo>
                      <a:pt x="39" y="106"/>
                      <a:pt x="52" y="112"/>
                      <a:pt x="64" y="112"/>
                    </a:cubicBezTo>
                    <a:cubicBezTo>
                      <a:pt x="83" y="112"/>
                      <a:pt x="98" y="97"/>
                      <a:pt x="98" y="78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8" y="49"/>
                      <a:pt x="94" y="44"/>
                      <a:pt x="88" y="44"/>
                    </a:cubicBezTo>
                    <a:close/>
                    <a:moveTo>
                      <a:pt x="94" y="63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4" y="95"/>
                      <a:pt x="81" y="108"/>
                      <a:pt x="64" y="108"/>
                    </a:cubicBezTo>
                    <a:cubicBezTo>
                      <a:pt x="49" y="108"/>
                      <a:pt x="40" y="100"/>
                      <a:pt x="33" y="88"/>
                    </a:cubicBezTo>
                    <a:cubicBezTo>
                      <a:pt x="18" y="62"/>
                      <a:pt x="6" y="50"/>
                      <a:pt x="11" y="45"/>
                    </a:cubicBezTo>
                    <a:cubicBezTo>
                      <a:pt x="15" y="41"/>
                      <a:pt x="26" y="50"/>
                      <a:pt x="34" y="5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7" y="8"/>
                      <a:pt x="40" y="8"/>
                    </a:cubicBezTo>
                    <a:cubicBezTo>
                      <a:pt x="43" y="8"/>
                      <a:pt x="46" y="11"/>
                      <a:pt x="46" y="14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7"/>
                      <a:pt x="53" y="4"/>
                      <a:pt x="56" y="4"/>
                    </a:cubicBezTo>
                    <a:cubicBezTo>
                      <a:pt x="59" y="4"/>
                      <a:pt x="62" y="7"/>
                      <a:pt x="62" y="10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1"/>
                      <a:pt x="69" y="8"/>
                      <a:pt x="72" y="8"/>
                    </a:cubicBezTo>
                    <a:cubicBezTo>
                      <a:pt x="75" y="8"/>
                      <a:pt x="78" y="11"/>
                      <a:pt x="78" y="14"/>
                    </a:cubicBezTo>
                    <a:cubicBezTo>
                      <a:pt x="78" y="58"/>
                      <a:pt x="78" y="58"/>
                      <a:pt x="78" y="58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1"/>
                      <a:pt x="85" y="48"/>
                      <a:pt x="88" y="48"/>
                    </a:cubicBezTo>
                    <a:cubicBezTo>
                      <a:pt x="91" y="48"/>
                      <a:pt x="94" y="51"/>
                      <a:pt x="94" y="54"/>
                    </a:cubicBezTo>
                    <a:lnTo>
                      <a:pt x="94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9463928" y="1988603"/>
              <a:ext cx="254000" cy="312738"/>
              <a:chOff x="5057775" y="3168650"/>
              <a:chExt cx="254000" cy="312738"/>
            </a:xfrm>
            <a:grpFill/>
          </p:grpSpPr>
          <p:sp>
            <p:nvSpPr>
              <p:cNvPr id="212" name="Freeform 51"/>
              <p:cNvSpPr>
                <a:spLocks/>
              </p:cNvSpPr>
              <p:nvPr/>
            </p:nvSpPr>
            <p:spPr bwMode="auto">
              <a:xfrm>
                <a:off x="5116513" y="3168650"/>
                <a:ext cx="177800" cy="85725"/>
              </a:xfrm>
              <a:custGeom>
                <a:avLst/>
                <a:gdLst>
                  <a:gd name="T0" fmla="*/ 3 w 68"/>
                  <a:gd name="T1" fmla="*/ 22 h 33"/>
                  <a:gd name="T2" fmla="*/ 8 w 68"/>
                  <a:gd name="T3" fmla="*/ 10 h 33"/>
                  <a:gd name="T4" fmla="*/ 8 w 68"/>
                  <a:gd name="T5" fmla="*/ 10 h 33"/>
                  <a:gd name="T6" fmla="*/ 18 w 68"/>
                  <a:gd name="T7" fmla="*/ 7 h 33"/>
                  <a:gd name="T8" fmla="*/ 23 w 68"/>
                  <a:gd name="T9" fmla="*/ 8 h 33"/>
                  <a:gd name="T10" fmla="*/ 34 w 68"/>
                  <a:gd name="T11" fmla="*/ 4 h 33"/>
                  <a:gd name="T12" fmla="*/ 45 w 68"/>
                  <a:gd name="T13" fmla="*/ 9 h 33"/>
                  <a:gd name="T14" fmla="*/ 50 w 68"/>
                  <a:gd name="T15" fmla="*/ 8 h 33"/>
                  <a:gd name="T16" fmla="*/ 64 w 68"/>
                  <a:gd name="T17" fmla="*/ 22 h 33"/>
                  <a:gd name="T18" fmla="*/ 63 w 68"/>
                  <a:gd name="T19" fmla="*/ 24 h 33"/>
                  <a:gd name="T20" fmla="*/ 63 w 68"/>
                  <a:gd name="T21" fmla="*/ 26 h 33"/>
                  <a:gd name="T22" fmla="*/ 63 w 68"/>
                  <a:gd name="T23" fmla="*/ 33 h 33"/>
                  <a:gd name="T24" fmla="*/ 68 w 68"/>
                  <a:gd name="T25" fmla="*/ 22 h 33"/>
                  <a:gd name="T26" fmla="*/ 50 w 68"/>
                  <a:gd name="T27" fmla="*/ 4 h 33"/>
                  <a:gd name="T28" fmla="*/ 46 w 68"/>
                  <a:gd name="T29" fmla="*/ 4 h 33"/>
                  <a:gd name="T30" fmla="*/ 34 w 68"/>
                  <a:gd name="T31" fmla="*/ 0 h 33"/>
                  <a:gd name="T32" fmla="*/ 22 w 68"/>
                  <a:gd name="T33" fmla="*/ 4 h 33"/>
                  <a:gd name="T34" fmla="*/ 18 w 68"/>
                  <a:gd name="T35" fmla="*/ 4 h 33"/>
                  <a:gd name="T36" fmla="*/ 0 w 68"/>
                  <a:gd name="T37" fmla="*/ 22 h 33"/>
                  <a:gd name="T38" fmla="*/ 3 w 68"/>
                  <a:gd name="T39" fmla="*/ 33 h 33"/>
                  <a:gd name="T40" fmla="*/ 3 w 68"/>
                  <a:gd name="T41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33">
                    <a:moveTo>
                      <a:pt x="3" y="22"/>
                    </a:moveTo>
                    <a:cubicBezTo>
                      <a:pt x="3" y="18"/>
                      <a:pt x="6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1" y="10"/>
                      <a:pt x="14" y="7"/>
                      <a:pt x="18" y="7"/>
                    </a:cubicBezTo>
                    <a:cubicBezTo>
                      <a:pt x="20" y="7"/>
                      <a:pt x="22" y="8"/>
                      <a:pt x="23" y="8"/>
                    </a:cubicBezTo>
                    <a:cubicBezTo>
                      <a:pt x="26" y="5"/>
                      <a:pt x="30" y="4"/>
                      <a:pt x="34" y="4"/>
                    </a:cubicBezTo>
                    <a:cubicBezTo>
                      <a:pt x="39" y="4"/>
                      <a:pt x="42" y="6"/>
                      <a:pt x="45" y="9"/>
                    </a:cubicBezTo>
                    <a:cubicBezTo>
                      <a:pt x="47" y="8"/>
                      <a:pt x="48" y="8"/>
                      <a:pt x="50" y="8"/>
                    </a:cubicBezTo>
                    <a:cubicBezTo>
                      <a:pt x="58" y="8"/>
                      <a:pt x="64" y="14"/>
                      <a:pt x="64" y="22"/>
                    </a:cubicBezTo>
                    <a:cubicBezTo>
                      <a:pt x="64" y="23"/>
                      <a:pt x="64" y="23"/>
                      <a:pt x="63" y="24"/>
                    </a:cubicBezTo>
                    <a:cubicBezTo>
                      <a:pt x="64" y="25"/>
                      <a:pt x="63" y="25"/>
                      <a:pt x="63" y="26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7" y="30"/>
                      <a:pt x="68" y="26"/>
                      <a:pt x="68" y="22"/>
                    </a:cubicBezTo>
                    <a:cubicBezTo>
                      <a:pt x="68" y="12"/>
                      <a:pt x="60" y="4"/>
                      <a:pt x="50" y="4"/>
                    </a:cubicBezTo>
                    <a:cubicBezTo>
                      <a:pt x="49" y="4"/>
                      <a:pt x="47" y="4"/>
                      <a:pt x="46" y="4"/>
                    </a:cubicBezTo>
                    <a:cubicBezTo>
                      <a:pt x="43" y="2"/>
                      <a:pt x="39" y="0"/>
                      <a:pt x="34" y="0"/>
                    </a:cubicBezTo>
                    <a:cubicBezTo>
                      <a:pt x="30" y="0"/>
                      <a:pt x="25" y="2"/>
                      <a:pt x="22" y="4"/>
                    </a:cubicBezTo>
                    <a:cubicBezTo>
                      <a:pt x="21" y="4"/>
                      <a:pt x="20" y="4"/>
                      <a:pt x="18" y="4"/>
                    </a:cubicBezTo>
                    <a:cubicBezTo>
                      <a:pt x="8" y="4"/>
                      <a:pt x="0" y="12"/>
                      <a:pt x="0" y="22"/>
                    </a:cubicBezTo>
                    <a:cubicBezTo>
                      <a:pt x="0" y="26"/>
                      <a:pt x="3" y="30"/>
                      <a:pt x="3" y="33"/>
                    </a:cubicBezTo>
                    <a:lnTo>
                      <a:pt x="3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3" name="Freeform 52"/>
              <p:cNvSpPr>
                <a:spLocks noEditPoints="1"/>
              </p:cNvSpPr>
              <p:nvPr/>
            </p:nvSpPr>
            <p:spPr bwMode="auto">
              <a:xfrm>
                <a:off x="5057775" y="3189288"/>
                <a:ext cx="254000" cy="292100"/>
              </a:xfrm>
              <a:custGeom>
                <a:avLst/>
                <a:gdLst>
                  <a:gd name="T0" fmla="*/ 88 w 98"/>
                  <a:gd name="T1" fmla="*/ 44 h 112"/>
                  <a:gd name="T2" fmla="*/ 82 w 98"/>
                  <a:gd name="T3" fmla="*/ 46 h 112"/>
                  <a:gd name="T4" fmla="*/ 82 w 98"/>
                  <a:gd name="T5" fmla="*/ 14 h 112"/>
                  <a:gd name="T6" fmla="*/ 73 w 98"/>
                  <a:gd name="T7" fmla="*/ 4 h 112"/>
                  <a:gd name="T8" fmla="*/ 66 w 98"/>
                  <a:gd name="T9" fmla="*/ 7 h 112"/>
                  <a:gd name="T10" fmla="*/ 57 w 98"/>
                  <a:gd name="T11" fmla="*/ 0 h 112"/>
                  <a:gd name="T12" fmla="*/ 48 w 98"/>
                  <a:gd name="T13" fmla="*/ 7 h 112"/>
                  <a:gd name="T14" fmla="*/ 41 w 98"/>
                  <a:gd name="T15" fmla="*/ 4 h 112"/>
                  <a:gd name="T16" fmla="*/ 30 w 98"/>
                  <a:gd name="T17" fmla="*/ 14 h 112"/>
                  <a:gd name="T18" fmla="*/ 30 w 98"/>
                  <a:gd name="T19" fmla="*/ 49 h 112"/>
                  <a:gd name="T20" fmla="*/ 8 w 98"/>
                  <a:gd name="T21" fmla="*/ 42 h 112"/>
                  <a:gd name="T22" fmla="*/ 30 w 98"/>
                  <a:gd name="T23" fmla="*/ 90 h 112"/>
                  <a:gd name="T24" fmla="*/ 64 w 98"/>
                  <a:gd name="T25" fmla="*/ 112 h 112"/>
                  <a:gd name="T26" fmla="*/ 98 w 98"/>
                  <a:gd name="T27" fmla="*/ 78 h 112"/>
                  <a:gd name="T28" fmla="*/ 98 w 98"/>
                  <a:gd name="T29" fmla="*/ 54 h 112"/>
                  <a:gd name="T30" fmla="*/ 88 w 98"/>
                  <a:gd name="T31" fmla="*/ 44 h 112"/>
                  <a:gd name="T32" fmla="*/ 94 w 98"/>
                  <a:gd name="T33" fmla="*/ 63 h 112"/>
                  <a:gd name="T34" fmla="*/ 94 w 98"/>
                  <a:gd name="T35" fmla="*/ 78 h 112"/>
                  <a:gd name="T36" fmla="*/ 65 w 98"/>
                  <a:gd name="T37" fmla="*/ 108 h 112"/>
                  <a:gd name="T38" fmla="*/ 34 w 98"/>
                  <a:gd name="T39" fmla="*/ 88 h 112"/>
                  <a:gd name="T40" fmla="*/ 11 w 98"/>
                  <a:gd name="T41" fmla="*/ 45 h 112"/>
                  <a:gd name="T42" fmla="*/ 34 w 98"/>
                  <a:gd name="T43" fmla="*/ 59 h 112"/>
                  <a:gd name="T44" fmla="*/ 34 w 98"/>
                  <a:gd name="T45" fmla="*/ 14 h 112"/>
                  <a:gd name="T46" fmla="*/ 40 w 98"/>
                  <a:gd name="T47" fmla="*/ 8 h 112"/>
                  <a:gd name="T48" fmla="*/ 46 w 98"/>
                  <a:gd name="T49" fmla="*/ 14 h 112"/>
                  <a:gd name="T50" fmla="*/ 46 w 98"/>
                  <a:gd name="T51" fmla="*/ 54 h 112"/>
                  <a:gd name="T52" fmla="*/ 50 w 98"/>
                  <a:gd name="T53" fmla="*/ 54 h 112"/>
                  <a:gd name="T54" fmla="*/ 50 w 98"/>
                  <a:gd name="T55" fmla="*/ 10 h 112"/>
                  <a:gd name="T56" fmla="*/ 56 w 98"/>
                  <a:gd name="T57" fmla="*/ 4 h 112"/>
                  <a:gd name="T58" fmla="*/ 62 w 98"/>
                  <a:gd name="T59" fmla="*/ 10 h 112"/>
                  <a:gd name="T60" fmla="*/ 62 w 98"/>
                  <a:gd name="T61" fmla="*/ 50 h 112"/>
                  <a:gd name="T62" fmla="*/ 66 w 98"/>
                  <a:gd name="T63" fmla="*/ 50 h 112"/>
                  <a:gd name="T64" fmla="*/ 66 w 98"/>
                  <a:gd name="T65" fmla="*/ 14 h 112"/>
                  <a:gd name="T66" fmla="*/ 72 w 98"/>
                  <a:gd name="T67" fmla="*/ 8 h 112"/>
                  <a:gd name="T68" fmla="*/ 78 w 98"/>
                  <a:gd name="T69" fmla="*/ 14 h 112"/>
                  <a:gd name="T70" fmla="*/ 78 w 98"/>
                  <a:gd name="T71" fmla="*/ 54 h 112"/>
                  <a:gd name="T72" fmla="*/ 82 w 98"/>
                  <a:gd name="T73" fmla="*/ 54 h 112"/>
                  <a:gd name="T74" fmla="*/ 82 w 98"/>
                  <a:gd name="T75" fmla="*/ 54 h 112"/>
                  <a:gd name="T76" fmla="*/ 88 w 98"/>
                  <a:gd name="T77" fmla="*/ 48 h 112"/>
                  <a:gd name="T78" fmla="*/ 94 w 98"/>
                  <a:gd name="T79" fmla="*/ 54 h 112"/>
                  <a:gd name="T80" fmla="*/ 94 w 98"/>
                  <a:gd name="T81" fmla="*/ 6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112">
                    <a:moveTo>
                      <a:pt x="88" y="44"/>
                    </a:moveTo>
                    <a:cubicBezTo>
                      <a:pt x="86" y="44"/>
                      <a:pt x="86" y="45"/>
                      <a:pt x="82" y="46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2" y="8"/>
                      <a:pt x="78" y="4"/>
                      <a:pt x="73" y="4"/>
                    </a:cubicBezTo>
                    <a:cubicBezTo>
                      <a:pt x="70" y="4"/>
                      <a:pt x="68" y="5"/>
                      <a:pt x="66" y="7"/>
                    </a:cubicBezTo>
                    <a:cubicBezTo>
                      <a:pt x="65" y="3"/>
                      <a:pt x="61" y="0"/>
                      <a:pt x="57" y="0"/>
                    </a:cubicBezTo>
                    <a:cubicBezTo>
                      <a:pt x="53" y="0"/>
                      <a:pt x="49" y="3"/>
                      <a:pt x="48" y="7"/>
                    </a:cubicBezTo>
                    <a:cubicBezTo>
                      <a:pt x="46" y="5"/>
                      <a:pt x="43" y="4"/>
                      <a:pt x="41" y="4"/>
                    </a:cubicBezTo>
                    <a:cubicBezTo>
                      <a:pt x="35" y="4"/>
                      <a:pt x="30" y="9"/>
                      <a:pt x="30" y="14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2" y="42"/>
                      <a:pt x="14" y="37"/>
                      <a:pt x="8" y="42"/>
                    </a:cubicBezTo>
                    <a:cubicBezTo>
                      <a:pt x="0" y="50"/>
                      <a:pt x="17" y="66"/>
                      <a:pt x="30" y="90"/>
                    </a:cubicBezTo>
                    <a:cubicBezTo>
                      <a:pt x="39" y="106"/>
                      <a:pt x="52" y="112"/>
                      <a:pt x="64" y="112"/>
                    </a:cubicBezTo>
                    <a:cubicBezTo>
                      <a:pt x="83" y="112"/>
                      <a:pt x="98" y="97"/>
                      <a:pt x="98" y="78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8" y="49"/>
                      <a:pt x="94" y="44"/>
                      <a:pt x="88" y="44"/>
                    </a:cubicBezTo>
                    <a:close/>
                    <a:moveTo>
                      <a:pt x="94" y="63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4" y="95"/>
                      <a:pt x="81" y="108"/>
                      <a:pt x="65" y="108"/>
                    </a:cubicBezTo>
                    <a:cubicBezTo>
                      <a:pt x="50" y="108"/>
                      <a:pt x="41" y="100"/>
                      <a:pt x="34" y="88"/>
                    </a:cubicBezTo>
                    <a:cubicBezTo>
                      <a:pt x="18" y="62"/>
                      <a:pt x="7" y="50"/>
                      <a:pt x="11" y="45"/>
                    </a:cubicBezTo>
                    <a:cubicBezTo>
                      <a:pt x="15" y="41"/>
                      <a:pt x="26" y="50"/>
                      <a:pt x="34" y="5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7" y="8"/>
                      <a:pt x="40" y="8"/>
                    </a:cubicBezTo>
                    <a:cubicBezTo>
                      <a:pt x="43" y="8"/>
                      <a:pt x="46" y="11"/>
                      <a:pt x="46" y="1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50" y="54"/>
                      <a:pt x="50" y="54"/>
                      <a:pt x="50" y="54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7"/>
                      <a:pt x="53" y="4"/>
                      <a:pt x="56" y="4"/>
                    </a:cubicBezTo>
                    <a:cubicBezTo>
                      <a:pt x="59" y="4"/>
                      <a:pt x="62" y="7"/>
                      <a:pt x="62" y="10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1"/>
                      <a:pt x="69" y="8"/>
                      <a:pt x="72" y="8"/>
                    </a:cubicBezTo>
                    <a:cubicBezTo>
                      <a:pt x="75" y="8"/>
                      <a:pt x="78" y="11"/>
                      <a:pt x="78" y="14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1"/>
                      <a:pt x="85" y="48"/>
                      <a:pt x="88" y="48"/>
                    </a:cubicBezTo>
                    <a:cubicBezTo>
                      <a:pt x="91" y="48"/>
                      <a:pt x="94" y="51"/>
                      <a:pt x="94" y="54"/>
                    </a:cubicBezTo>
                    <a:lnTo>
                      <a:pt x="94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8295544" y="895609"/>
              <a:ext cx="300038" cy="271462"/>
            </a:xfrm>
            <a:custGeom>
              <a:avLst/>
              <a:gdLst>
                <a:gd name="T0" fmla="*/ 64 w 124"/>
                <a:gd name="T1" fmla="*/ 8 h 112"/>
                <a:gd name="T2" fmla="*/ 64 w 124"/>
                <a:gd name="T3" fmla="*/ 2 h 112"/>
                <a:gd name="T4" fmla="*/ 62 w 124"/>
                <a:gd name="T5" fmla="*/ 0 h 112"/>
                <a:gd name="T6" fmla="*/ 60 w 124"/>
                <a:gd name="T7" fmla="*/ 2 h 112"/>
                <a:gd name="T8" fmla="*/ 60 w 124"/>
                <a:gd name="T9" fmla="*/ 8 h 112"/>
                <a:gd name="T10" fmla="*/ 0 w 124"/>
                <a:gd name="T11" fmla="*/ 48 h 112"/>
                <a:gd name="T12" fmla="*/ 10 w 124"/>
                <a:gd name="T13" fmla="*/ 40 h 112"/>
                <a:gd name="T14" fmla="*/ 20 w 124"/>
                <a:gd name="T15" fmla="*/ 48 h 112"/>
                <a:gd name="T16" fmla="*/ 30 w 124"/>
                <a:gd name="T17" fmla="*/ 40 h 112"/>
                <a:gd name="T18" fmla="*/ 40 w 124"/>
                <a:gd name="T19" fmla="*/ 48 h 112"/>
                <a:gd name="T20" fmla="*/ 50 w 124"/>
                <a:gd name="T21" fmla="*/ 40 h 112"/>
                <a:gd name="T22" fmla="*/ 60 w 124"/>
                <a:gd name="T23" fmla="*/ 48 h 112"/>
                <a:gd name="T24" fmla="*/ 60 w 124"/>
                <a:gd name="T25" fmla="*/ 92 h 112"/>
                <a:gd name="T26" fmla="*/ 60 w 124"/>
                <a:gd name="T27" fmla="*/ 104 h 112"/>
                <a:gd name="T28" fmla="*/ 56 w 124"/>
                <a:gd name="T29" fmla="*/ 108 h 112"/>
                <a:gd name="T30" fmla="*/ 52 w 124"/>
                <a:gd name="T31" fmla="*/ 104 h 112"/>
                <a:gd name="T32" fmla="*/ 52 w 124"/>
                <a:gd name="T33" fmla="*/ 100 h 112"/>
                <a:gd name="T34" fmla="*/ 52 w 124"/>
                <a:gd name="T35" fmla="*/ 98 h 112"/>
                <a:gd name="T36" fmla="*/ 50 w 124"/>
                <a:gd name="T37" fmla="*/ 96 h 112"/>
                <a:gd name="T38" fmla="*/ 48 w 124"/>
                <a:gd name="T39" fmla="*/ 98 h 112"/>
                <a:gd name="T40" fmla="*/ 48 w 124"/>
                <a:gd name="T41" fmla="*/ 101 h 112"/>
                <a:gd name="T42" fmla="*/ 48 w 124"/>
                <a:gd name="T43" fmla="*/ 104 h 112"/>
                <a:gd name="T44" fmla="*/ 56 w 124"/>
                <a:gd name="T45" fmla="*/ 112 h 112"/>
                <a:gd name="T46" fmla="*/ 64 w 124"/>
                <a:gd name="T47" fmla="*/ 104 h 112"/>
                <a:gd name="T48" fmla="*/ 64 w 124"/>
                <a:gd name="T49" fmla="*/ 98 h 112"/>
                <a:gd name="T50" fmla="*/ 64 w 124"/>
                <a:gd name="T51" fmla="*/ 48 h 112"/>
                <a:gd name="T52" fmla="*/ 74 w 124"/>
                <a:gd name="T53" fmla="*/ 40 h 112"/>
                <a:gd name="T54" fmla="*/ 84 w 124"/>
                <a:gd name="T55" fmla="*/ 48 h 112"/>
                <a:gd name="T56" fmla="*/ 94 w 124"/>
                <a:gd name="T57" fmla="*/ 40 h 112"/>
                <a:gd name="T58" fmla="*/ 104 w 124"/>
                <a:gd name="T59" fmla="*/ 48 h 112"/>
                <a:gd name="T60" fmla="*/ 114 w 124"/>
                <a:gd name="T61" fmla="*/ 40 h 112"/>
                <a:gd name="T62" fmla="*/ 124 w 124"/>
                <a:gd name="T63" fmla="*/ 48 h 112"/>
                <a:gd name="T64" fmla="*/ 64 w 124"/>
                <a:gd name="T65" fmla="*/ 8 h 112"/>
                <a:gd name="T66" fmla="*/ 17 w 124"/>
                <a:gd name="T67" fmla="*/ 38 h 112"/>
                <a:gd name="T68" fmla="*/ 10 w 124"/>
                <a:gd name="T69" fmla="*/ 36 h 112"/>
                <a:gd name="T70" fmla="*/ 7 w 124"/>
                <a:gd name="T71" fmla="*/ 36 h 112"/>
                <a:gd name="T72" fmla="*/ 33 w 124"/>
                <a:gd name="T73" fmla="*/ 17 h 112"/>
                <a:gd name="T74" fmla="*/ 17 w 124"/>
                <a:gd name="T75" fmla="*/ 38 h 112"/>
                <a:gd name="T76" fmla="*/ 37 w 124"/>
                <a:gd name="T77" fmla="*/ 38 h 112"/>
                <a:gd name="T78" fmla="*/ 30 w 124"/>
                <a:gd name="T79" fmla="*/ 36 h 112"/>
                <a:gd name="T80" fmla="*/ 21 w 124"/>
                <a:gd name="T81" fmla="*/ 38 h 112"/>
                <a:gd name="T82" fmla="*/ 48 w 124"/>
                <a:gd name="T83" fmla="*/ 14 h 112"/>
                <a:gd name="T84" fmla="*/ 37 w 124"/>
                <a:gd name="T85" fmla="*/ 38 h 112"/>
                <a:gd name="T86" fmla="*/ 60 w 124"/>
                <a:gd name="T87" fmla="*/ 40 h 112"/>
                <a:gd name="T88" fmla="*/ 50 w 124"/>
                <a:gd name="T89" fmla="*/ 36 h 112"/>
                <a:gd name="T90" fmla="*/ 41 w 124"/>
                <a:gd name="T91" fmla="*/ 39 h 112"/>
                <a:gd name="T92" fmla="*/ 60 w 124"/>
                <a:gd name="T93" fmla="*/ 12 h 112"/>
                <a:gd name="T94" fmla="*/ 60 w 124"/>
                <a:gd name="T95" fmla="*/ 40 h 112"/>
                <a:gd name="T96" fmla="*/ 74 w 124"/>
                <a:gd name="T97" fmla="*/ 36 h 112"/>
                <a:gd name="T98" fmla="*/ 64 w 124"/>
                <a:gd name="T99" fmla="*/ 40 h 112"/>
                <a:gd name="T100" fmla="*/ 64 w 124"/>
                <a:gd name="T101" fmla="*/ 12 h 112"/>
                <a:gd name="T102" fmla="*/ 83 w 124"/>
                <a:gd name="T103" fmla="*/ 39 h 112"/>
                <a:gd name="T104" fmla="*/ 74 w 124"/>
                <a:gd name="T105" fmla="*/ 36 h 112"/>
                <a:gd name="T106" fmla="*/ 94 w 124"/>
                <a:gd name="T107" fmla="*/ 36 h 112"/>
                <a:gd name="T108" fmla="*/ 87 w 124"/>
                <a:gd name="T109" fmla="*/ 38 h 112"/>
                <a:gd name="T110" fmla="*/ 75 w 124"/>
                <a:gd name="T111" fmla="*/ 14 h 112"/>
                <a:gd name="T112" fmla="*/ 102 w 124"/>
                <a:gd name="T113" fmla="*/ 38 h 112"/>
                <a:gd name="T114" fmla="*/ 94 w 124"/>
                <a:gd name="T115" fmla="*/ 36 h 112"/>
                <a:gd name="T116" fmla="*/ 114 w 124"/>
                <a:gd name="T117" fmla="*/ 36 h 112"/>
                <a:gd name="T118" fmla="*/ 106 w 124"/>
                <a:gd name="T119" fmla="*/ 38 h 112"/>
                <a:gd name="T120" fmla="*/ 90 w 124"/>
                <a:gd name="T121" fmla="*/ 17 h 112"/>
                <a:gd name="T122" fmla="*/ 117 w 124"/>
                <a:gd name="T123" fmla="*/ 36 h 112"/>
                <a:gd name="T124" fmla="*/ 114 w 124"/>
                <a:gd name="T125" fmla="*/ 3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" h="112">
                  <a:moveTo>
                    <a:pt x="64" y="8"/>
                  </a:moveTo>
                  <a:cubicBezTo>
                    <a:pt x="64" y="2"/>
                    <a:pt x="64" y="2"/>
                    <a:pt x="64" y="2"/>
                  </a:cubicBezTo>
                  <a:cubicBezTo>
                    <a:pt x="64" y="1"/>
                    <a:pt x="63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28" y="9"/>
                    <a:pt x="0" y="26"/>
                    <a:pt x="0" y="48"/>
                  </a:cubicBezTo>
                  <a:cubicBezTo>
                    <a:pt x="0" y="44"/>
                    <a:pt x="4" y="40"/>
                    <a:pt x="10" y="40"/>
                  </a:cubicBezTo>
                  <a:cubicBezTo>
                    <a:pt x="15" y="40"/>
                    <a:pt x="20" y="44"/>
                    <a:pt x="20" y="48"/>
                  </a:cubicBezTo>
                  <a:cubicBezTo>
                    <a:pt x="20" y="44"/>
                    <a:pt x="24" y="40"/>
                    <a:pt x="30" y="40"/>
                  </a:cubicBezTo>
                  <a:cubicBezTo>
                    <a:pt x="35" y="40"/>
                    <a:pt x="40" y="44"/>
                    <a:pt x="40" y="48"/>
                  </a:cubicBezTo>
                  <a:cubicBezTo>
                    <a:pt x="40" y="44"/>
                    <a:pt x="44" y="40"/>
                    <a:pt x="50" y="40"/>
                  </a:cubicBezTo>
                  <a:cubicBezTo>
                    <a:pt x="55" y="40"/>
                    <a:pt x="60" y="44"/>
                    <a:pt x="60" y="48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58" y="108"/>
                    <a:pt x="56" y="108"/>
                  </a:cubicBezTo>
                  <a:cubicBezTo>
                    <a:pt x="54" y="108"/>
                    <a:pt x="52" y="106"/>
                    <a:pt x="52" y="104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2" y="97"/>
                    <a:pt x="51" y="96"/>
                    <a:pt x="50" y="96"/>
                  </a:cubicBezTo>
                  <a:cubicBezTo>
                    <a:pt x="49" y="96"/>
                    <a:pt x="48" y="97"/>
                    <a:pt x="48" y="98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8"/>
                    <a:pt x="52" y="112"/>
                    <a:pt x="56" y="112"/>
                  </a:cubicBezTo>
                  <a:cubicBezTo>
                    <a:pt x="60" y="112"/>
                    <a:pt x="64" y="108"/>
                    <a:pt x="64" y="104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4"/>
                    <a:pt x="68" y="40"/>
                    <a:pt x="74" y="40"/>
                  </a:cubicBezTo>
                  <a:cubicBezTo>
                    <a:pt x="79" y="40"/>
                    <a:pt x="84" y="44"/>
                    <a:pt x="84" y="48"/>
                  </a:cubicBezTo>
                  <a:cubicBezTo>
                    <a:pt x="84" y="44"/>
                    <a:pt x="88" y="40"/>
                    <a:pt x="94" y="40"/>
                  </a:cubicBezTo>
                  <a:cubicBezTo>
                    <a:pt x="99" y="40"/>
                    <a:pt x="104" y="44"/>
                    <a:pt x="104" y="48"/>
                  </a:cubicBezTo>
                  <a:cubicBezTo>
                    <a:pt x="104" y="44"/>
                    <a:pt x="108" y="40"/>
                    <a:pt x="114" y="40"/>
                  </a:cubicBezTo>
                  <a:cubicBezTo>
                    <a:pt x="119" y="40"/>
                    <a:pt x="124" y="44"/>
                    <a:pt x="124" y="48"/>
                  </a:cubicBezTo>
                  <a:cubicBezTo>
                    <a:pt x="124" y="26"/>
                    <a:pt x="96" y="9"/>
                    <a:pt x="64" y="8"/>
                  </a:cubicBezTo>
                  <a:close/>
                  <a:moveTo>
                    <a:pt x="17" y="38"/>
                  </a:moveTo>
                  <a:cubicBezTo>
                    <a:pt x="15" y="37"/>
                    <a:pt x="13" y="36"/>
                    <a:pt x="10" y="36"/>
                  </a:cubicBezTo>
                  <a:cubicBezTo>
                    <a:pt x="9" y="36"/>
                    <a:pt x="8" y="36"/>
                    <a:pt x="7" y="36"/>
                  </a:cubicBezTo>
                  <a:cubicBezTo>
                    <a:pt x="12" y="28"/>
                    <a:pt x="21" y="21"/>
                    <a:pt x="33" y="17"/>
                  </a:cubicBezTo>
                  <a:cubicBezTo>
                    <a:pt x="26" y="22"/>
                    <a:pt x="20" y="29"/>
                    <a:pt x="17" y="38"/>
                  </a:cubicBezTo>
                  <a:close/>
                  <a:moveTo>
                    <a:pt x="37" y="38"/>
                  </a:moveTo>
                  <a:cubicBezTo>
                    <a:pt x="35" y="37"/>
                    <a:pt x="32" y="36"/>
                    <a:pt x="30" y="36"/>
                  </a:cubicBezTo>
                  <a:cubicBezTo>
                    <a:pt x="27" y="36"/>
                    <a:pt x="24" y="37"/>
                    <a:pt x="21" y="38"/>
                  </a:cubicBezTo>
                  <a:cubicBezTo>
                    <a:pt x="25" y="27"/>
                    <a:pt x="35" y="18"/>
                    <a:pt x="48" y="14"/>
                  </a:cubicBezTo>
                  <a:cubicBezTo>
                    <a:pt x="43" y="19"/>
                    <a:pt x="38" y="28"/>
                    <a:pt x="37" y="38"/>
                  </a:cubicBezTo>
                  <a:close/>
                  <a:moveTo>
                    <a:pt x="60" y="40"/>
                  </a:moveTo>
                  <a:cubicBezTo>
                    <a:pt x="56" y="37"/>
                    <a:pt x="54" y="36"/>
                    <a:pt x="50" y="36"/>
                  </a:cubicBezTo>
                  <a:cubicBezTo>
                    <a:pt x="46" y="36"/>
                    <a:pt x="43" y="37"/>
                    <a:pt x="41" y="39"/>
                  </a:cubicBezTo>
                  <a:cubicBezTo>
                    <a:pt x="43" y="25"/>
                    <a:pt x="52" y="14"/>
                    <a:pt x="60" y="12"/>
                  </a:cubicBezTo>
                  <a:lnTo>
                    <a:pt x="60" y="40"/>
                  </a:lnTo>
                  <a:close/>
                  <a:moveTo>
                    <a:pt x="74" y="36"/>
                  </a:moveTo>
                  <a:cubicBezTo>
                    <a:pt x="70" y="36"/>
                    <a:pt x="68" y="37"/>
                    <a:pt x="64" y="40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72" y="14"/>
                    <a:pt x="81" y="25"/>
                    <a:pt x="83" y="39"/>
                  </a:cubicBezTo>
                  <a:cubicBezTo>
                    <a:pt x="81" y="37"/>
                    <a:pt x="77" y="36"/>
                    <a:pt x="74" y="36"/>
                  </a:cubicBezTo>
                  <a:close/>
                  <a:moveTo>
                    <a:pt x="94" y="36"/>
                  </a:moveTo>
                  <a:cubicBezTo>
                    <a:pt x="91" y="36"/>
                    <a:pt x="89" y="37"/>
                    <a:pt x="87" y="38"/>
                  </a:cubicBezTo>
                  <a:cubicBezTo>
                    <a:pt x="85" y="28"/>
                    <a:pt x="81" y="19"/>
                    <a:pt x="75" y="14"/>
                  </a:cubicBezTo>
                  <a:cubicBezTo>
                    <a:pt x="88" y="18"/>
                    <a:pt x="99" y="27"/>
                    <a:pt x="102" y="38"/>
                  </a:cubicBezTo>
                  <a:cubicBezTo>
                    <a:pt x="100" y="37"/>
                    <a:pt x="97" y="36"/>
                    <a:pt x="94" y="36"/>
                  </a:cubicBezTo>
                  <a:close/>
                  <a:moveTo>
                    <a:pt x="114" y="36"/>
                  </a:moveTo>
                  <a:cubicBezTo>
                    <a:pt x="111" y="36"/>
                    <a:pt x="108" y="37"/>
                    <a:pt x="106" y="38"/>
                  </a:cubicBezTo>
                  <a:cubicBezTo>
                    <a:pt x="104" y="29"/>
                    <a:pt x="98" y="22"/>
                    <a:pt x="90" y="17"/>
                  </a:cubicBezTo>
                  <a:cubicBezTo>
                    <a:pt x="103" y="21"/>
                    <a:pt x="112" y="28"/>
                    <a:pt x="117" y="36"/>
                  </a:cubicBezTo>
                  <a:cubicBezTo>
                    <a:pt x="116" y="36"/>
                    <a:pt x="115" y="36"/>
                    <a:pt x="11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8" name="Freeform 87"/>
            <p:cNvSpPr>
              <a:spLocks noEditPoints="1"/>
            </p:cNvSpPr>
            <p:nvPr/>
          </p:nvSpPr>
          <p:spPr bwMode="auto">
            <a:xfrm>
              <a:off x="10071956" y="984509"/>
              <a:ext cx="290513" cy="90487"/>
            </a:xfrm>
            <a:custGeom>
              <a:avLst/>
              <a:gdLst>
                <a:gd name="T0" fmla="*/ 64 w 120"/>
                <a:gd name="T1" fmla="*/ 5 h 37"/>
                <a:gd name="T2" fmla="*/ 1 w 120"/>
                <a:gd name="T3" fmla="*/ 3 h 37"/>
                <a:gd name="T4" fmla="*/ 5 w 120"/>
                <a:gd name="T5" fmla="*/ 14 h 37"/>
                <a:gd name="T6" fmla="*/ 15 w 120"/>
                <a:gd name="T7" fmla="*/ 35 h 37"/>
                <a:gd name="T8" fmla="*/ 45 w 120"/>
                <a:gd name="T9" fmla="*/ 34 h 37"/>
                <a:gd name="T10" fmla="*/ 56 w 120"/>
                <a:gd name="T11" fmla="*/ 14 h 37"/>
                <a:gd name="T12" fmla="*/ 68 w 120"/>
                <a:gd name="T13" fmla="*/ 25 h 37"/>
                <a:gd name="T14" fmla="*/ 91 w 120"/>
                <a:gd name="T15" fmla="*/ 37 h 37"/>
                <a:gd name="T16" fmla="*/ 112 w 120"/>
                <a:gd name="T17" fmla="*/ 25 h 37"/>
                <a:gd name="T18" fmla="*/ 119 w 120"/>
                <a:gd name="T19" fmla="*/ 10 h 37"/>
                <a:gd name="T20" fmla="*/ 11 w 120"/>
                <a:gd name="T21" fmla="*/ 7 h 37"/>
                <a:gd name="T22" fmla="*/ 48 w 120"/>
                <a:gd name="T23" fmla="*/ 8 h 37"/>
                <a:gd name="T24" fmla="*/ 9 w 120"/>
                <a:gd name="T25" fmla="*/ 9 h 37"/>
                <a:gd name="T26" fmla="*/ 44 w 120"/>
                <a:gd name="T27" fmla="*/ 29 h 37"/>
                <a:gd name="T28" fmla="*/ 17 w 120"/>
                <a:gd name="T29" fmla="*/ 32 h 37"/>
                <a:gd name="T30" fmla="*/ 45 w 120"/>
                <a:gd name="T31" fmla="*/ 29 h 37"/>
                <a:gd name="T32" fmla="*/ 48 w 120"/>
                <a:gd name="T33" fmla="*/ 25 h 37"/>
                <a:gd name="T34" fmla="*/ 9 w 120"/>
                <a:gd name="T35" fmla="*/ 21 h 37"/>
                <a:gd name="T36" fmla="*/ 48 w 120"/>
                <a:gd name="T37" fmla="*/ 25 h 37"/>
                <a:gd name="T38" fmla="*/ 8 w 120"/>
                <a:gd name="T39" fmla="*/ 13 h 37"/>
                <a:gd name="T40" fmla="*/ 51 w 120"/>
                <a:gd name="T41" fmla="*/ 17 h 37"/>
                <a:gd name="T42" fmla="*/ 91 w 120"/>
                <a:gd name="T43" fmla="*/ 5 h 37"/>
                <a:gd name="T44" fmla="*/ 111 w 120"/>
                <a:gd name="T45" fmla="*/ 9 h 37"/>
                <a:gd name="T46" fmla="*/ 72 w 120"/>
                <a:gd name="T47" fmla="*/ 8 h 37"/>
                <a:gd name="T48" fmla="*/ 92 w 120"/>
                <a:gd name="T49" fmla="*/ 33 h 37"/>
                <a:gd name="T50" fmla="*/ 75 w 120"/>
                <a:gd name="T51" fmla="*/ 29 h 37"/>
                <a:gd name="T52" fmla="*/ 103 w 120"/>
                <a:gd name="T53" fmla="*/ 32 h 37"/>
                <a:gd name="T54" fmla="*/ 72 w 120"/>
                <a:gd name="T55" fmla="*/ 25 h 37"/>
                <a:gd name="T56" fmla="*/ 111 w 120"/>
                <a:gd name="T57" fmla="*/ 21 h 37"/>
                <a:gd name="T58" fmla="*/ 112 w 120"/>
                <a:gd name="T59" fmla="*/ 17 h 37"/>
                <a:gd name="T60" fmla="*/ 68 w 120"/>
                <a:gd name="T61" fmla="*/ 13 h 37"/>
                <a:gd name="T62" fmla="*/ 112 w 120"/>
                <a:gd name="T63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" h="37">
                  <a:moveTo>
                    <a:pt x="119" y="3"/>
                  </a:moveTo>
                  <a:cubicBezTo>
                    <a:pt x="106" y="0"/>
                    <a:pt x="81" y="0"/>
                    <a:pt x="64" y="5"/>
                  </a:cubicBezTo>
                  <a:cubicBezTo>
                    <a:pt x="63" y="5"/>
                    <a:pt x="57" y="5"/>
                    <a:pt x="56" y="5"/>
                  </a:cubicBezTo>
                  <a:cubicBezTo>
                    <a:pt x="39" y="0"/>
                    <a:pt x="14" y="0"/>
                    <a:pt x="1" y="3"/>
                  </a:cubicBezTo>
                  <a:cubicBezTo>
                    <a:pt x="0" y="3"/>
                    <a:pt x="0" y="10"/>
                    <a:pt x="1" y="10"/>
                  </a:cubicBezTo>
                  <a:cubicBezTo>
                    <a:pt x="4" y="11"/>
                    <a:pt x="5" y="14"/>
                    <a:pt x="5" y="14"/>
                  </a:cubicBezTo>
                  <a:cubicBezTo>
                    <a:pt x="5" y="14"/>
                    <a:pt x="5" y="16"/>
                    <a:pt x="8" y="25"/>
                  </a:cubicBezTo>
                  <a:cubicBezTo>
                    <a:pt x="10" y="34"/>
                    <a:pt x="15" y="35"/>
                    <a:pt x="15" y="35"/>
                  </a:cubicBezTo>
                  <a:cubicBezTo>
                    <a:pt x="15" y="35"/>
                    <a:pt x="21" y="37"/>
                    <a:pt x="29" y="37"/>
                  </a:cubicBezTo>
                  <a:cubicBezTo>
                    <a:pt x="36" y="37"/>
                    <a:pt x="40" y="37"/>
                    <a:pt x="45" y="34"/>
                  </a:cubicBezTo>
                  <a:cubicBezTo>
                    <a:pt x="50" y="32"/>
                    <a:pt x="52" y="25"/>
                    <a:pt x="52" y="25"/>
                  </a:cubicBezTo>
                  <a:cubicBezTo>
                    <a:pt x="52" y="25"/>
                    <a:pt x="54" y="20"/>
                    <a:pt x="56" y="14"/>
                  </a:cubicBezTo>
                  <a:cubicBezTo>
                    <a:pt x="56" y="13"/>
                    <a:pt x="64" y="13"/>
                    <a:pt x="64" y="14"/>
                  </a:cubicBezTo>
                  <a:cubicBezTo>
                    <a:pt x="66" y="20"/>
                    <a:pt x="68" y="25"/>
                    <a:pt x="68" y="25"/>
                  </a:cubicBezTo>
                  <a:cubicBezTo>
                    <a:pt x="68" y="25"/>
                    <a:pt x="70" y="32"/>
                    <a:pt x="75" y="34"/>
                  </a:cubicBezTo>
                  <a:cubicBezTo>
                    <a:pt x="80" y="37"/>
                    <a:pt x="84" y="37"/>
                    <a:pt x="91" y="37"/>
                  </a:cubicBezTo>
                  <a:cubicBezTo>
                    <a:pt x="99" y="37"/>
                    <a:pt x="105" y="35"/>
                    <a:pt x="105" y="35"/>
                  </a:cubicBezTo>
                  <a:cubicBezTo>
                    <a:pt x="105" y="35"/>
                    <a:pt x="110" y="34"/>
                    <a:pt x="112" y="25"/>
                  </a:cubicBezTo>
                  <a:cubicBezTo>
                    <a:pt x="115" y="16"/>
                    <a:pt x="115" y="14"/>
                    <a:pt x="115" y="14"/>
                  </a:cubicBezTo>
                  <a:cubicBezTo>
                    <a:pt x="115" y="14"/>
                    <a:pt x="116" y="11"/>
                    <a:pt x="119" y="10"/>
                  </a:cubicBezTo>
                  <a:cubicBezTo>
                    <a:pt x="120" y="10"/>
                    <a:pt x="120" y="3"/>
                    <a:pt x="119" y="3"/>
                  </a:cubicBezTo>
                  <a:close/>
                  <a:moveTo>
                    <a:pt x="11" y="7"/>
                  </a:moveTo>
                  <a:cubicBezTo>
                    <a:pt x="14" y="5"/>
                    <a:pt x="25" y="5"/>
                    <a:pt x="29" y="5"/>
                  </a:cubicBezTo>
                  <a:cubicBezTo>
                    <a:pt x="33" y="5"/>
                    <a:pt x="41" y="6"/>
                    <a:pt x="48" y="8"/>
                  </a:cubicBezTo>
                  <a:cubicBezTo>
                    <a:pt x="48" y="9"/>
                    <a:pt x="49" y="9"/>
                    <a:pt x="4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5"/>
                    <a:pt x="10" y="8"/>
                    <a:pt x="11" y="7"/>
                  </a:cubicBezTo>
                  <a:close/>
                  <a:moveTo>
                    <a:pt x="44" y="29"/>
                  </a:moveTo>
                  <a:cubicBezTo>
                    <a:pt x="42" y="31"/>
                    <a:pt x="36" y="33"/>
                    <a:pt x="28" y="33"/>
                  </a:cubicBezTo>
                  <a:cubicBezTo>
                    <a:pt x="24" y="33"/>
                    <a:pt x="21" y="33"/>
                    <a:pt x="17" y="32"/>
                  </a:cubicBezTo>
                  <a:cubicBezTo>
                    <a:pt x="15" y="31"/>
                    <a:pt x="13" y="29"/>
                    <a:pt x="12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4" y="29"/>
                    <a:pt x="44" y="29"/>
                  </a:cubicBezTo>
                  <a:close/>
                  <a:moveTo>
                    <a:pt x="48" y="25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49" y="21"/>
                    <a:pt x="48" y="25"/>
                  </a:cubicBezTo>
                  <a:close/>
                  <a:moveTo>
                    <a:pt x="8" y="18"/>
                  </a:moveTo>
                  <a:cubicBezTo>
                    <a:pt x="8" y="14"/>
                    <a:pt x="8" y="13"/>
                    <a:pt x="8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2" y="13"/>
                    <a:pt x="51" y="17"/>
                  </a:cubicBezTo>
                  <a:moveTo>
                    <a:pt x="72" y="8"/>
                  </a:moveTo>
                  <a:cubicBezTo>
                    <a:pt x="79" y="6"/>
                    <a:pt x="87" y="5"/>
                    <a:pt x="91" y="5"/>
                  </a:cubicBezTo>
                  <a:cubicBezTo>
                    <a:pt x="95" y="5"/>
                    <a:pt x="106" y="5"/>
                    <a:pt x="109" y="7"/>
                  </a:cubicBezTo>
                  <a:cubicBezTo>
                    <a:pt x="110" y="8"/>
                    <a:pt x="110" y="5"/>
                    <a:pt x="111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8"/>
                    <a:pt x="72" y="8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3"/>
                    <a:pt x="92" y="33"/>
                  </a:cubicBezTo>
                  <a:cubicBezTo>
                    <a:pt x="84" y="33"/>
                    <a:pt x="78" y="32"/>
                    <a:pt x="76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7" y="29"/>
                    <a:pt x="105" y="31"/>
                    <a:pt x="103" y="32"/>
                  </a:cubicBezTo>
                  <a:close/>
                  <a:moveTo>
                    <a:pt x="110" y="25"/>
                  </a:moveTo>
                  <a:cubicBezTo>
                    <a:pt x="72" y="25"/>
                    <a:pt x="72" y="25"/>
                    <a:pt x="72" y="25"/>
                  </a:cubicBezTo>
                  <a:cubicBezTo>
                    <a:pt x="71" y="21"/>
                    <a:pt x="70" y="21"/>
                    <a:pt x="70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1"/>
                    <a:pt x="110" y="25"/>
                  </a:cubicBezTo>
                  <a:close/>
                  <a:moveTo>
                    <a:pt x="112" y="17"/>
                  </a:moveTo>
                  <a:cubicBezTo>
                    <a:pt x="68" y="17"/>
                    <a:pt x="68" y="17"/>
                    <a:pt x="68" y="1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3"/>
                    <a:pt x="112" y="13"/>
                    <a:pt x="112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Freeform 88"/>
            <p:cNvSpPr>
              <a:spLocks noEditPoints="1"/>
            </p:cNvSpPr>
            <p:nvPr/>
          </p:nvSpPr>
          <p:spPr bwMode="auto">
            <a:xfrm>
              <a:off x="608526" y="5346643"/>
              <a:ext cx="591596" cy="437422"/>
            </a:xfrm>
            <a:custGeom>
              <a:avLst/>
              <a:gdLst>
                <a:gd name="T0" fmla="*/ 64 w 108"/>
                <a:gd name="T1" fmla="*/ 70 h 80"/>
                <a:gd name="T2" fmla="*/ 44 w 108"/>
                <a:gd name="T3" fmla="*/ 70 h 80"/>
                <a:gd name="T4" fmla="*/ 54 w 108"/>
                <a:gd name="T5" fmla="*/ 32 h 80"/>
                <a:gd name="T6" fmla="*/ 60 w 108"/>
                <a:gd name="T7" fmla="*/ 62 h 80"/>
                <a:gd name="T8" fmla="*/ 108 w 108"/>
                <a:gd name="T9" fmla="*/ 54 h 80"/>
                <a:gd name="T10" fmla="*/ 0 w 108"/>
                <a:gd name="T11" fmla="*/ 54 h 80"/>
                <a:gd name="T12" fmla="*/ 7 w 108"/>
                <a:gd name="T13" fmla="*/ 70 h 80"/>
                <a:gd name="T14" fmla="*/ 54 w 108"/>
                <a:gd name="T15" fmla="*/ 4 h 80"/>
                <a:gd name="T16" fmla="*/ 101 w 108"/>
                <a:gd name="T17" fmla="*/ 70 h 80"/>
                <a:gd name="T18" fmla="*/ 105 w 108"/>
                <a:gd name="T19" fmla="*/ 71 h 80"/>
                <a:gd name="T20" fmla="*/ 60 w 108"/>
                <a:gd name="T21" fmla="*/ 70 h 80"/>
                <a:gd name="T22" fmla="*/ 48 w 108"/>
                <a:gd name="T23" fmla="*/ 70 h 80"/>
                <a:gd name="T24" fmla="*/ 54 w 108"/>
                <a:gd name="T25" fmla="*/ 76 h 80"/>
                <a:gd name="T26" fmla="*/ 52 w 108"/>
                <a:gd name="T27" fmla="*/ 10 h 80"/>
                <a:gd name="T28" fmla="*/ 54 w 108"/>
                <a:gd name="T29" fmla="*/ 24 h 80"/>
                <a:gd name="T30" fmla="*/ 56 w 108"/>
                <a:gd name="T31" fmla="*/ 10 h 80"/>
                <a:gd name="T32" fmla="*/ 54 w 108"/>
                <a:gd name="T33" fmla="*/ 8 h 80"/>
                <a:gd name="T34" fmla="*/ 78 w 108"/>
                <a:gd name="T35" fmla="*/ 17 h 80"/>
                <a:gd name="T36" fmla="*/ 72 w 108"/>
                <a:gd name="T37" fmla="*/ 30 h 80"/>
                <a:gd name="T38" fmla="*/ 82 w 108"/>
                <a:gd name="T39" fmla="*/ 20 h 80"/>
                <a:gd name="T40" fmla="*/ 81 w 108"/>
                <a:gd name="T41" fmla="*/ 17 h 80"/>
                <a:gd name="T42" fmla="*/ 95 w 108"/>
                <a:gd name="T43" fmla="*/ 39 h 80"/>
                <a:gd name="T44" fmla="*/ 83 w 108"/>
                <a:gd name="T45" fmla="*/ 45 h 80"/>
                <a:gd name="T46" fmla="*/ 97 w 108"/>
                <a:gd name="T47" fmla="*/ 42 h 80"/>
                <a:gd name="T48" fmla="*/ 98 w 108"/>
                <a:gd name="T49" fmla="*/ 40 h 80"/>
                <a:gd name="T50" fmla="*/ 97 w 108"/>
                <a:gd name="T51" fmla="*/ 66 h 80"/>
                <a:gd name="T52" fmla="*/ 83 w 108"/>
                <a:gd name="T53" fmla="*/ 63 h 80"/>
                <a:gd name="T54" fmla="*/ 95 w 108"/>
                <a:gd name="T55" fmla="*/ 70 h 80"/>
                <a:gd name="T56" fmla="*/ 98 w 108"/>
                <a:gd name="T57" fmla="*/ 68 h 80"/>
                <a:gd name="T58" fmla="*/ 13 w 108"/>
                <a:gd name="T59" fmla="*/ 70 h 80"/>
                <a:gd name="T60" fmla="*/ 25 w 108"/>
                <a:gd name="T61" fmla="*/ 63 h 80"/>
                <a:gd name="T62" fmla="*/ 11 w 108"/>
                <a:gd name="T63" fmla="*/ 66 h 80"/>
                <a:gd name="T64" fmla="*/ 10 w 108"/>
                <a:gd name="T65" fmla="*/ 68 h 80"/>
                <a:gd name="T66" fmla="*/ 11 w 108"/>
                <a:gd name="T67" fmla="*/ 42 h 80"/>
                <a:gd name="T68" fmla="*/ 25 w 108"/>
                <a:gd name="T69" fmla="*/ 45 h 80"/>
                <a:gd name="T70" fmla="*/ 13 w 108"/>
                <a:gd name="T71" fmla="*/ 39 h 80"/>
                <a:gd name="T72" fmla="*/ 10 w 108"/>
                <a:gd name="T73" fmla="*/ 40 h 80"/>
                <a:gd name="T74" fmla="*/ 26 w 108"/>
                <a:gd name="T75" fmla="*/ 20 h 80"/>
                <a:gd name="T76" fmla="*/ 36 w 108"/>
                <a:gd name="T77" fmla="*/ 30 h 80"/>
                <a:gd name="T78" fmla="*/ 30 w 108"/>
                <a:gd name="T79" fmla="*/ 17 h 80"/>
                <a:gd name="T80" fmla="*/ 27 w 108"/>
                <a:gd name="T81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" h="80">
                  <a:moveTo>
                    <a:pt x="60" y="62"/>
                  </a:moveTo>
                  <a:cubicBezTo>
                    <a:pt x="62" y="63"/>
                    <a:pt x="64" y="67"/>
                    <a:pt x="64" y="70"/>
                  </a:cubicBezTo>
                  <a:cubicBezTo>
                    <a:pt x="64" y="76"/>
                    <a:pt x="60" y="80"/>
                    <a:pt x="54" y="80"/>
                  </a:cubicBezTo>
                  <a:cubicBezTo>
                    <a:pt x="48" y="80"/>
                    <a:pt x="44" y="76"/>
                    <a:pt x="44" y="70"/>
                  </a:cubicBezTo>
                  <a:cubicBezTo>
                    <a:pt x="44" y="67"/>
                    <a:pt x="46" y="63"/>
                    <a:pt x="48" y="6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0" y="62"/>
                    <a:pt x="60" y="62"/>
                  </a:cubicBezTo>
                  <a:close/>
                  <a:moveTo>
                    <a:pt x="105" y="71"/>
                  </a:moveTo>
                  <a:cubicBezTo>
                    <a:pt x="107" y="66"/>
                    <a:pt x="108" y="60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60"/>
                    <a:pt x="1" y="66"/>
                    <a:pt x="3" y="71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5" y="65"/>
                    <a:pt x="4" y="60"/>
                    <a:pt x="4" y="54"/>
                  </a:cubicBezTo>
                  <a:cubicBezTo>
                    <a:pt x="4" y="26"/>
                    <a:pt x="26" y="4"/>
                    <a:pt x="54" y="4"/>
                  </a:cubicBezTo>
                  <a:cubicBezTo>
                    <a:pt x="82" y="4"/>
                    <a:pt x="104" y="26"/>
                    <a:pt x="104" y="54"/>
                  </a:cubicBezTo>
                  <a:cubicBezTo>
                    <a:pt x="104" y="60"/>
                    <a:pt x="103" y="65"/>
                    <a:pt x="101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1"/>
                    <a:pt x="105" y="71"/>
                    <a:pt x="105" y="71"/>
                  </a:cubicBezTo>
                  <a:close/>
                  <a:moveTo>
                    <a:pt x="54" y="76"/>
                  </a:moveTo>
                  <a:cubicBezTo>
                    <a:pt x="57" y="76"/>
                    <a:pt x="60" y="73"/>
                    <a:pt x="60" y="70"/>
                  </a:cubicBezTo>
                  <a:cubicBezTo>
                    <a:pt x="60" y="67"/>
                    <a:pt x="57" y="64"/>
                    <a:pt x="54" y="64"/>
                  </a:cubicBezTo>
                  <a:cubicBezTo>
                    <a:pt x="51" y="64"/>
                    <a:pt x="48" y="67"/>
                    <a:pt x="48" y="70"/>
                  </a:cubicBezTo>
                  <a:cubicBezTo>
                    <a:pt x="48" y="73"/>
                    <a:pt x="51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lose/>
                  <a:moveTo>
                    <a:pt x="54" y="8"/>
                  </a:moveTo>
                  <a:cubicBezTo>
                    <a:pt x="53" y="8"/>
                    <a:pt x="52" y="9"/>
                    <a:pt x="52" y="10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3"/>
                    <a:pt x="53" y="24"/>
                    <a:pt x="54" y="24"/>
                  </a:cubicBezTo>
                  <a:cubicBezTo>
                    <a:pt x="55" y="24"/>
                    <a:pt x="56" y="23"/>
                    <a:pt x="56" y="22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9"/>
                    <a:pt x="55" y="8"/>
                    <a:pt x="54" y="8"/>
                  </a:cubicBezTo>
                  <a:cubicBezTo>
                    <a:pt x="54" y="8"/>
                    <a:pt x="54" y="8"/>
                    <a:pt x="54" y="8"/>
                  </a:cubicBezTo>
                  <a:close/>
                  <a:moveTo>
                    <a:pt x="81" y="17"/>
                  </a:moveTo>
                  <a:cubicBezTo>
                    <a:pt x="80" y="16"/>
                    <a:pt x="79" y="16"/>
                    <a:pt x="78" y="1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28"/>
                    <a:pt x="71" y="29"/>
                    <a:pt x="72" y="30"/>
                  </a:cubicBezTo>
                  <a:cubicBezTo>
                    <a:pt x="73" y="30"/>
                    <a:pt x="74" y="30"/>
                    <a:pt x="74" y="2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19"/>
                    <a:pt x="82" y="17"/>
                    <a:pt x="81" y="17"/>
                  </a:cubicBezTo>
                  <a:cubicBezTo>
                    <a:pt x="81" y="17"/>
                    <a:pt x="81" y="17"/>
                    <a:pt x="81" y="17"/>
                  </a:cubicBezTo>
                  <a:close/>
                  <a:moveTo>
                    <a:pt x="98" y="40"/>
                  </a:moveTo>
                  <a:cubicBezTo>
                    <a:pt x="97" y="39"/>
                    <a:pt x="96" y="38"/>
                    <a:pt x="95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3" y="43"/>
                    <a:pt x="82" y="44"/>
                    <a:pt x="83" y="45"/>
                  </a:cubicBezTo>
                  <a:cubicBezTo>
                    <a:pt x="83" y="46"/>
                    <a:pt x="84" y="46"/>
                    <a:pt x="85" y="46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1"/>
                    <a:pt x="98" y="40"/>
                  </a:cubicBezTo>
                  <a:cubicBezTo>
                    <a:pt x="98" y="40"/>
                    <a:pt x="98" y="40"/>
                    <a:pt x="98" y="40"/>
                  </a:cubicBezTo>
                  <a:close/>
                  <a:moveTo>
                    <a:pt x="98" y="68"/>
                  </a:moveTo>
                  <a:cubicBezTo>
                    <a:pt x="98" y="67"/>
                    <a:pt x="98" y="66"/>
                    <a:pt x="97" y="66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4" y="62"/>
                    <a:pt x="83" y="62"/>
                    <a:pt x="83" y="63"/>
                  </a:cubicBezTo>
                  <a:cubicBezTo>
                    <a:pt x="82" y="64"/>
                    <a:pt x="83" y="65"/>
                    <a:pt x="84" y="66"/>
                  </a:cubicBezTo>
                  <a:cubicBezTo>
                    <a:pt x="95" y="70"/>
                    <a:pt x="95" y="70"/>
                    <a:pt x="95" y="70"/>
                  </a:cubicBezTo>
                  <a:cubicBezTo>
                    <a:pt x="96" y="70"/>
                    <a:pt x="97" y="69"/>
                    <a:pt x="98" y="68"/>
                  </a:cubicBezTo>
                  <a:cubicBezTo>
                    <a:pt x="98" y="68"/>
                    <a:pt x="98" y="68"/>
                    <a:pt x="98" y="68"/>
                  </a:cubicBezTo>
                  <a:close/>
                  <a:moveTo>
                    <a:pt x="10" y="68"/>
                  </a:moveTo>
                  <a:cubicBezTo>
                    <a:pt x="11" y="69"/>
                    <a:pt x="12" y="70"/>
                    <a:pt x="13" y="7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5" y="65"/>
                    <a:pt x="26" y="64"/>
                    <a:pt x="25" y="63"/>
                  </a:cubicBezTo>
                  <a:cubicBezTo>
                    <a:pt x="25" y="62"/>
                    <a:pt x="24" y="62"/>
                    <a:pt x="23" y="62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0" y="66"/>
                    <a:pt x="10" y="67"/>
                    <a:pt x="10" y="68"/>
                  </a:cubicBezTo>
                  <a:cubicBezTo>
                    <a:pt x="10" y="68"/>
                    <a:pt x="10" y="68"/>
                    <a:pt x="10" y="68"/>
                  </a:cubicBezTo>
                  <a:close/>
                  <a:moveTo>
                    <a:pt x="10" y="40"/>
                  </a:moveTo>
                  <a:cubicBezTo>
                    <a:pt x="10" y="41"/>
                    <a:pt x="10" y="42"/>
                    <a:pt x="11" y="4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4" y="46"/>
                    <a:pt x="25" y="46"/>
                    <a:pt x="25" y="45"/>
                  </a:cubicBezTo>
                  <a:cubicBezTo>
                    <a:pt x="26" y="44"/>
                    <a:pt x="25" y="43"/>
                    <a:pt x="24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lose/>
                  <a:moveTo>
                    <a:pt x="27" y="17"/>
                  </a:moveTo>
                  <a:cubicBezTo>
                    <a:pt x="26" y="17"/>
                    <a:pt x="26" y="19"/>
                    <a:pt x="26" y="2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0"/>
                    <a:pt x="35" y="30"/>
                    <a:pt x="36" y="30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6"/>
                    <a:pt x="28" y="16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9070046" y="1524259"/>
              <a:ext cx="437424" cy="437422"/>
              <a:chOff x="6226175" y="3414032"/>
              <a:chExt cx="252413" cy="252412"/>
            </a:xfrm>
            <a:grpFill/>
          </p:grpSpPr>
          <p:sp>
            <p:nvSpPr>
              <p:cNvPr id="210" name="Freeform 209"/>
              <p:cNvSpPr>
                <a:spLocks noEditPoints="1"/>
              </p:cNvSpPr>
              <p:nvPr/>
            </p:nvSpPr>
            <p:spPr bwMode="auto">
              <a:xfrm>
                <a:off x="6226175" y="3414032"/>
                <a:ext cx="252413" cy="252412"/>
              </a:xfrm>
              <a:custGeom>
                <a:avLst/>
                <a:gdLst>
                  <a:gd name="T0" fmla="*/ 52 w 104"/>
                  <a:gd name="T1" fmla="*/ 0 h 104"/>
                  <a:gd name="T2" fmla="*/ 0 w 104"/>
                  <a:gd name="T3" fmla="*/ 52 h 104"/>
                  <a:gd name="T4" fmla="*/ 52 w 104"/>
                  <a:gd name="T5" fmla="*/ 104 h 104"/>
                  <a:gd name="T6" fmla="*/ 104 w 104"/>
                  <a:gd name="T7" fmla="*/ 52 h 104"/>
                  <a:gd name="T8" fmla="*/ 52 w 104"/>
                  <a:gd name="T9" fmla="*/ 0 h 104"/>
                  <a:gd name="T10" fmla="*/ 52 w 104"/>
                  <a:gd name="T11" fmla="*/ 100 h 104"/>
                  <a:gd name="T12" fmla="*/ 4 w 104"/>
                  <a:gd name="T13" fmla="*/ 52 h 104"/>
                  <a:gd name="T14" fmla="*/ 52 w 104"/>
                  <a:gd name="T15" fmla="*/ 4 h 104"/>
                  <a:gd name="T16" fmla="*/ 100 w 104"/>
                  <a:gd name="T17" fmla="*/ 52 h 104"/>
                  <a:gd name="T18" fmla="*/ 52 w 104"/>
                  <a:gd name="T19" fmla="*/ 10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4" h="104">
                    <a:moveTo>
                      <a:pt x="52" y="0"/>
                    </a:moveTo>
                    <a:cubicBezTo>
                      <a:pt x="23" y="0"/>
                      <a:pt x="0" y="23"/>
                      <a:pt x="0" y="52"/>
                    </a:cubicBezTo>
                    <a:cubicBezTo>
                      <a:pt x="0" y="81"/>
                      <a:pt x="23" y="104"/>
                      <a:pt x="52" y="104"/>
                    </a:cubicBezTo>
                    <a:cubicBezTo>
                      <a:pt x="81" y="104"/>
                      <a:pt x="104" y="81"/>
                      <a:pt x="104" y="52"/>
                    </a:cubicBezTo>
                    <a:cubicBezTo>
                      <a:pt x="104" y="23"/>
                      <a:pt x="81" y="0"/>
                      <a:pt x="52" y="0"/>
                    </a:cubicBezTo>
                    <a:close/>
                    <a:moveTo>
                      <a:pt x="52" y="100"/>
                    </a:moveTo>
                    <a:cubicBezTo>
                      <a:pt x="25" y="100"/>
                      <a:pt x="4" y="79"/>
                      <a:pt x="4" y="52"/>
                    </a:cubicBezTo>
                    <a:cubicBezTo>
                      <a:pt x="4" y="25"/>
                      <a:pt x="25" y="4"/>
                      <a:pt x="52" y="4"/>
                    </a:cubicBezTo>
                    <a:cubicBezTo>
                      <a:pt x="79" y="4"/>
                      <a:pt x="100" y="25"/>
                      <a:pt x="100" y="52"/>
                    </a:cubicBezTo>
                    <a:cubicBezTo>
                      <a:pt x="100" y="79"/>
                      <a:pt x="79" y="100"/>
                      <a:pt x="52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1" name="Freeform 210"/>
              <p:cNvSpPr>
                <a:spLocks noEditPoints="1"/>
              </p:cNvSpPr>
              <p:nvPr/>
            </p:nvSpPr>
            <p:spPr bwMode="auto">
              <a:xfrm>
                <a:off x="6284913" y="3472770"/>
                <a:ext cx="134938" cy="134937"/>
              </a:xfrm>
              <a:custGeom>
                <a:avLst/>
                <a:gdLst>
                  <a:gd name="T0" fmla="*/ 0 w 56"/>
                  <a:gd name="T1" fmla="*/ 56 h 56"/>
                  <a:gd name="T2" fmla="*/ 36 w 56"/>
                  <a:gd name="T3" fmla="*/ 36 h 56"/>
                  <a:gd name="T4" fmla="*/ 56 w 56"/>
                  <a:gd name="T5" fmla="*/ 0 h 56"/>
                  <a:gd name="T6" fmla="*/ 20 w 56"/>
                  <a:gd name="T7" fmla="*/ 20 h 56"/>
                  <a:gd name="T8" fmla="*/ 0 w 56"/>
                  <a:gd name="T9" fmla="*/ 56 h 56"/>
                  <a:gd name="T10" fmla="*/ 22 w 56"/>
                  <a:gd name="T11" fmla="*/ 22 h 56"/>
                  <a:gd name="T12" fmla="*/ 34 w 56"/>
                  <a:gd name="T13" fmla="*/ 22 h 56"/>
                  <a:gd name="T14" fmla="*/ 34 w 56"/>
                  <a:gd name="T15" fmla="*/ 34 h 56"/>
                  <a:gd name="T16" fmla="*/ 22 w 56"/>
                  <a:gd name="T17" fmla="*/ 34 h 56"/>
                  <a:gd name="T18" fmla="*/ 22 w 56"/>
                  <a:gd name="T19" fmla="*/ 2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0" y="56"/>
                    </a:moveTo>
                    <a:cubicBezTo>
                      <a:pt x="0" y="56"/>
                      <a:pt x="29" y="44"/>
                      <a:pt x="36" y="36"/>
                    </a:cubicBezTo>
                    <a:cubicBezTo>
                      <a:pt x="44" y="29"/>
                      <a:pt x="56" y="0"/>
                      <a:pt x="56" y="0"/>
                    </a:cubicBezTo>
                    <a:cubicBezTo>
                      <a:pt x="56" y="0"/>
                      <a:pt x="27" y="12"/>
                      <a:pt x="20" y="20"/>
                    </a:cubicBezTo>
                    <a:cubicBezTo>
                      <a:pt x="12" y="27"/>
                      <a:pt x="0" y="56"/>
                      <a:pt x="0" y="56"/>
                    </a:cubicBezTo>
                    <a:close/>
                    <a:moveTo>
                      <a:pt x="22" y="22"/>
                    </a:moveTo>
                    <a:cubicBezTo>
                      <a:pt x="25" y="19"/>
                      <a:pt x="31" y="19"/>
                      <a:pt x="34" y="22"/>
                    </a:cubicBezTo>
                    <a:cubicBezTo>
                      <a:pt x="37" y="25"/>
                      <a:pt x="37" y="31"/>
                      <a:pt x="34" y="34"/>
                    </a:cubicBezTo>
                    <a:cubicBezTo>
                      <a:pt x="31" y="37"/>
                      <a:pt x="25" y="37"/>
                      <a:pt x="22" y="34"/>
                    </a:cubicBezTo>
                    <a:cubicBezTo>
                      <a:pt x="19" y="31"/>
                      <a:pt x="19" y="25"/>
                      <a:pt x="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6013583" y="985854"/>
              <a:ext cx="416528" cy="416526"/>
              <a:chOff x="6821488" y="3418795"/>
              <a:chExt cx="242888" cy="242887"/>
            </a:xfrm>
            <a:grpFill/>
          </p:grpSpPr>
          <p:sp>
            <p:nvSpPr>
              <p:cNvPr id="204" name="Freeform 203"/>
              <p:cNvSpPr>
                <a:spLocks/>
              </p:cNvSpPr>
              <p:nvPr/>
            </p:nvSpPr>
            <p:spPr bwMode="auto">
              <a:xfrm>
                <a:off x="6938963" y="3602945"/>
                <a:ext cx="9525" cy="39687"/>
              </a:xfrm>
              <a:custGeom>
                <a:avLst/>
                <a:gdLst>
                  <a:gd name="T0" fmla="*/ 2 w 4"/>
                  <a:gd name="T1" fmla="*/ 0 h 16"/>
                  <a:gd name="T2" fmla="*/ 0 w 4"/>
                  <a:gd name="T3" fmla="*/ 2 h 16"/>
                  <a:gd name="T4" fmla="*/ 0 w 4"/>
                  <a:gd name="T5" fmla="*/ 14 h 16"/>
                  <a:gd name="T6" fmla="*/ 2 w 4"/>
                  <a:gd name="T7" fmla="*/ 16 h 16"/>
                  <a:gd name="T8" fmla="*/ 4 w 4"/>
                  <a:gd name="T9" fmla="*/ 14 h 16"/>
                  <a:gd name="T10" fmla="*/ 4 w 4"/>
                  <a:gd name="T11" fmla="*/ 2 h 16"/>
                  <a:gd name="T12" fmla="*/ 2 w 4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3" y="16"/>
                      <a:pt x="4" y="15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6842125" y="3536270"/>
                <a:ext cx="38100" cy="9525"/>
              </a:xfrm>
              <a:custGeom>
                <a:avLst/>
                <a:gdLst>
                  <a:gd name="T0" fmla="*/ 16 w 16"/>
                  <a:gd name="T1" fmla="*/ 2 h 4"/>
                  <a:gd name="T2" fmla="*/ 14 w 16"/>
                  <a:gd name="T3" fmla="*/ 0 h 4"/>
                  <a:gd name="T4" fmla="*/ 2 w 16"/>
                  <a:gd name="T5" fmla="*/ 0 h 4"/>
                  <a:gd name="T6" fmla="*/ 0 w 16"/>
                  <a:gd name="T7" fmla="*/ 2 h 4"/>
                  <a:gd name="T8" fmla="*/ 2 w 16"/>
                  <a:gd name="T9" fmla="*/ 4 h 4"/>
                  <a:gd name="T10" fmla="*/ 14 w 16"/>
                  <a:gd name="T11" fmla="*/ 4 h 4"/>
                  <a:gd name="T12" fmla="*/ 16 w 16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6" y="2"/>
                    </a:moveTo>
                    <a:cubicBezTo>
                      <a:pt x="16" y="1"/>
                      <a:pt x="15" y="0"/>
                      <a:pt x="1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6" name="Freeform 205"/>
              <p:cNvSpPr>
                <a:spLocks/>
              </p:cNvSpPr>
              <p:nvPr/>
            </p:nvSpPr>
            <p:spPr bwMode="auto">
              <a:xfrm>
                <a:off x="6938963" y="3439432"/>
                <a:ext cx="9525" cy="38100"/>
              </a:xfrm>
              <a:custGeom>
                <a:avLst/>
                <a:gdLst>
                  <a:gd name="T0" fmla="*/ 2 w 4"/>
                  <a:gd name="T1" fmla="*/ 16 h 16"/>
                  <a:gd name="T2" fmla="*/ 4 w 4"/>
                  <a:gd name="T3" fmla="*/ 14 h 16"/>
                  <a:gd name="T4" fmla="*/ 4 w 4"/>
                  <a:gd name="T5" fmla="*/ 2 h 16"/>
                  <a:gd name="T6" fmla="*/ 2 w 4"/>
                  <a:gd name="T7" fmla="*/ 0 h 16"/>
                  <a:gd name="T8" fmla="*/ 0 w 4"/>
                  <a:gd name="T9" fmla="*/ 2 h 16"/>
                  <a:gd name="T10" fmla="*/ 0 w 4"/>
                  <a:gd name="T11" fmla="*/ 14 h 16"/>
                  <a:gd name="T12" fmla="*/ 2 w 4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2" y="16"/>
                    </a:moveTo>
                    <a:cubicBezTo>
                      <a:pt x="3" y="16"/>
                      <a:pt x="4" y="15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7" name="Freeform 206"/>
              <p:cNvSpPr>
                <a:spLocks noEditPoints="1"/>
              </p:cNvSpPr>
              <p:nvPr/>
            </p:nvSpPr>
            <p:spPr bwMode="auto">
              <a:xfrm>
                <a:off x="6821488" y="3418795"/>
                <a:ext cx="242888" cy="24288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8" name="Freeform 207"/>
              <p:cNvSpPr>
                <a:spLocks noEditPoints="1"/>
              </p:cNvSpPr>
              <p:nvPr/>
            </p:nvSpPr>
            <p:spPr bwMode="auto">
              <a:xfrm>
                <a:off x="6877050" y="3474357"/>
                <a:ext cx="131763" cy="131762"/>
              </a:xfrm>
              <a:custGeom>
                <a:avLst/>
                <a:gdLst>
                  <a:gd name="T0" fmla="*/ 20 w 54"/>
                  <a:gd name="T1" fmla="*/ 20 h 54"/>
                  <a:gd name="T2" fmla="*/ 0 w 54"/>
                  <a:gd name="T3" fmla="*/ 54 h 54"/>
                  <a:gd name="T4" fmla="*/ 34 w 54"/>
                  <a:gd name="T5" fmla="*/ 34 h 54"/>
                  <a:gd name="T6" fmla="*/ 54 w 54"/>
                  <a:gd name="T7" fmla="*/ 0 h 54"/>
                  <a:gd name="T8" fmla="*/ 20 w 54"/>
                  <a:gd name="T9" fmla="*/ 20 h 54"/>
                  <a:gd name="T10" fmla="*/ 31 w 54"/>
                  <a:gd name="T11" fmla="*/ 31 h 54"/>
                  <a:gd name="T12" fmla="*/ 23 w 54"/>
                  <a:gd name="T13" fmla="*/ 31 h 54"/>
                  <a:gd name="T14" fmla="*/ 23 w 54"/>
                  <a:gd name="T15" fmla="*/ 23 h 54"/>
                  <a:gd name="T16" fmla="*/ 31 w 54"/>
                  <a:gd name="T17" fmla="*/ 23 h 54"/>
                  <a:gd name="T18" fmla="*/ 31 w 54"/>
                  <a:gd name="T19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54">
                    <a:moveTo>
                      <a:pt x="20" y="20"/>
                    </a:moveTo>
                    <a:cubicBezTo>
                      <a:pt x="13" y="27"/>
                      <a:pt x="0" y="54"/>
                      <a:pt x="0" y="54"/>
                    </a:cubicBezTo>
                    <a:cubicBezTo>
                      <a:pt x="0" y="54"/>
                      <a:pt x="27" y="41"/>
                      <a:pt x="34" y="34"/>
                    </a:cubicBezTo>
                    <a:cubicBezTo>
                      <a:pt x="41" y="27"/>
                      <a:pt x="54" y="0"/>
                      <a:pt x="54" y="0"/>
                    </a:cubicBezTo>
                    <a:cubicBezTo>
                      <a:pt x="54" y="0"/>
                      <a:pt x="27" y="13"/>
                      <a:pt x="20" y="20"/>
                    </a:cubicBezTo>
                    <a:close/>
                    <a:moveTo>
                      <a:pt x="31" y="31"/>
                    </a:moveTo>
                    <a:cubicBezTo>
                      <a:pt x="29" y="34"/>
                      <a:pt x="25" y="34"/>
                      <a:pt x="23" y="31"/>
                    </a:cubicBezTo>
                    <a:cubicBezTo>
                      <a:pt x="20" y="29"/>
                      <a:pt x="20" y="25"/>
                      <a:pt x="23" y="23"/>
                    </a:cubicBezTo>
                    <a:cubicBezTo>
                      <a:pt x="25" y="20"/>
                      <a:pt x="29" y="20"/>
                      <a:pt x="31" y="23"/>
                    </a:cubicBezTo>
                    <a:cubicBezTo>
                      <a:pt x="34" y="25"/>
                      <a:pt x="34" y="29"/>
                      <a:pt x="3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7005638" y="3536270"/>
                <a:ext cx="39688" cy="9525"/>
              </a:xfrm>
              <a:custGeom>
                <a:avLst/>
                <a:gdLst>
                  <a:gd name="T0" fmla="*/ 14 w 16"/>
                  <a:gd name="T1" fmla="*/ 0 h 4"/>
                  <a:gd name="T2" fmla="*/ 2 w 16"/>
                  <a:gd name="T3" fmla="*/ 0 h 4"/>
                  <a:gd name="T4" fmla="*/ 0 w 16"/>
                  <a:gd name="T5" fmla="*/ 2 h 4"/>
                  <a:gd name="T6" fmla="*/ 2 w 16"/>
                  <a:gd name="T7" fmla="*/ 4 h 4"/>
                  <a:gd name="T8" fmla="*/ 14 w 16"/>
                  <a:gd name="T9" fmla="*/ 4 h 4"/>
                  <a:gd name="T10" fmla="*/ 16 w 16"/>
                  <a:gd name="T11" fmla="*/ 2 h 4"/>
                  <a:gd name="T12" fmla="*/ 14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267594" y="2520469"/>
              <a:ext cx="461863" cy="461861"/>
              <a:chOff x="7412038" y="3215595"/>
              <a:chExt cx="242888" cy="242887"/>
            </a:xfrm>
            <a:grpFill/>
          </p:grpSpPr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7527925" y="3399745"/>
                <a:ext cx="9525" cy="39687"/>
              </a:xfrm>
              <a:custGeom>
                <a:avLst/>
                <a:gdLst>
                  <a:gd name="T0" fmla="*/ 2 w 4"/>
                  <a:gd name="T1" fmla="*/ 0 h 16"/>
                  <a:gd name="T2" fmla="*/ 0 w 4"/>
                  <a:gd name="T3" fmla="*/ 2 h 16"/>
                  <a:gd name="T4" fmla="*/ 0 w 4"/>
                  <a:gd name="T5" fmla="*/ 14 h 16"/>
                  <a:gd name="T6" fmla="*/ 2 w 4"/>
                  <a:gd name="T7" fmla="*/ 16 h 16"/>
                  <a:gd name="T8" fmla="*/ 4 w 4"/>
                  <a:gd name="T9" fmla="*/ 14 h 16"/>
                  <a:gd name="T10" fmla="*/ 4 w 4"/>
                  <a:gd name="T11" fmla="*/ 2 h 16"/>
                  <a:gd name="T12" fmla="*/ 2 w 4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3" y="16"/>
                      <a:pt x="4" y="15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7527925" y="3234645"/>
                <a:ext cx="9525" cy="39687"/>
              </a:xfrm>
              <a:custGeom>
                <a:avLst/>
                <a:gdLst>
                  <a:gd name="T0" fmla="*/ 2 w 4"/>
                  <a:gd name="T1" fmla="*/ 16 h 16"/>
                  <a:gd name="T2" fmla="*/ 4 w 4"/>
                  <a:gd name="T3" fmla="*/ 14 h 16"/>
                  <a:gd name="T4" fmla="*/ 4 w 4"/>
                  <a:gd name="T5" fmla="*/ 2 h 16"/>
                  <a:gd name="T6" fmla="*/ 2 w 4"/>
                  <a:gd name="T7" fmla="*/ 0 h 16"/>
                  <a:gd name="T8" fmla="*/ 0 w 4"/>
                  <a:gd name="T9" fmla="*/ 2 h 16"/>
                  <a:gd name="T10" fmla="*/ 0 w 4"/>
                  <a:gd name="T11" fmla="*/ 14 h 16"/>
                  <a:gd name="T12" fmla="*/ 2 w 4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2" y="16"/>
                    </a:moveTo>
                    <a:cubicBezTo>
                      <a:pt x="3" y="16"/>
                      <a:pt x="4" y="15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0" name="Freeform 199"/>
              <p:cNvSpPr>
                <a:spLocks/>
              </p:cNvSpPr>
              <p:nvPr/>
            </p:nvSpPr>
            <p:spPr bwMode="auto">
              <a:xfrm>
                <a:off x="7431088" y="3331482"/>
                <a:ext cx="39688" cy="11112"/>
              </a:xfrm>
              <a:custGeom>
                <a:avLst/>
                <a:gdLst>
                  <a:gd name="T0" fmla="*/ 16 w 16"/>
                  <a:gd name="T1" fmla="*/ 2 h 4"/>
                  <a:gd name="T2" fmla="*/ 14 w 16"/>
                  <a:gd name="T3" fmla="*/ 0 h 4"/>
                  <a:gd name="T4" fmla="*/ 2 w 16"/>
                  <a:gd name="T5" fmla="*/ 0 h 4"/>
                  <a:gd name="T6" fmla="*/ 0 w 16"/>
                  <a:gd name="T7" fmla="*/ 2 h 4"/>
                  <a:gd name="T8" fmla="*/ 2 w 16"/>
                  <a:gd name="T9" fmla="*/ 4 h 4"/>
                  <a:gd name="T10" fmla="*/ 14 w 16"/>
                  <a:gd name="T11" fmla="*/ 4 h 4"/>
                  <a:gd name="T12" fmla="*/ 16 w 16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6" y="2"/>
                    </a:moveTo>
                    <a:cubicBezTo>
                      <a:pt x="16" y="1"/>
                      <a:pt x="15" y="0"/>
                      <a:pt x="1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1" name="Freeform 200"/>
              <p:cNvSpPr>
                <a:spLocks noEditPoints="1"/>
              </p:cNvSpPr>
              <p:nvPr/>
            </p:nvSpPr>
            <p:spPr bwMode="auto">
              <a:xfrm>
                <a:off x="7467600" y="3271157"/>
                <a:ext cx="131763" cy="131762"/>
              </a:xfrm>
              <a:custGeom>
                <a:avLst/>
                <a:gdLst>
                  <a:gd name="T0" fmla="*/ 20 w 54"/>
                  <a:gd name="T1" fmla="*/ 20 h 54"/>
                  <a:gd name="T2" fmla="*/ 0 w 54"/>
                  <a:gd name="T3" fmla="*/ 54 h 54"/>
                  <a:gd name="T4" fmla="*/ 34 w 54"/>
                  <a:gd name="T5" fmla="*/ 34 h 54"/>
                  <a:gd name="T6" fmla="*/ 54 w 54"/>
                  <a:gd name="T7" fmla="*/ 0 h 54"/>
                  <a:gd name="T8" fmla="*/ 20 w 54"/>
                  <a:gd name="T9" fmla="*/ 20 h 54"/>
                  <a:gd name="T10" fmla="*/ 9 w 54"/>
                  <a:gd name="T11" fmla="*/ 45 h 54"/>
                  <a:gd name="T12" fmla="*/ 23 w 54"/>
                  <a:gd name="T13" fmla="*/ 23 h 54"/>
                  <a:gd name="T14" fmla="*/ 31 w 54"/>
                  <a:gd name="T15" fmla="*/ 31 h 54"/>
                  <a:gd name="T16" fmla="*/ 9 w 54"/>
                  <a:gd name="T17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4">
                    <a:moveTo>
                      <a:pt x="20" y="20"/>
                    </a:moveTo>
                    <a:cubicBezTo>
                      <a:pt x="13" y="27"/>
                      <a:pt x="0" y="54"/>
                      <a:pt x="0" y="54"/>
                    </a:cubicBezTo>
                    <a:cubicBezTo>
                      <a:pt x="0" y="54"/>
                      <a:pt x="27" y="41"/>
                      <a:pt x="34" y="34"/>
                    </a:cubicBezTo>
                    <a:cubicBezTo>
                      <a:pt x="41" y="27"/>
                      <a:pt x="54" y="0"/>
                      <a:pt x="54" y="0"/>
                    </a:cubicBezTo>
                    <a:cubicBezTo>
                      <a:pt x="54" y="0"/>
                      <a:pt x="27" y="13"/>
                      <a:pt x="20" y="20"/>
                    </a:cubicBezTo>
                    <a:close/>
                    <a:moveTo>
                      <a:pt x="9" y="45"/>
                    </a:moveTo>
                    <a:cubicBezTo>
                      <a:pt x="9" y="45"/>
                      <a:pt x="18" y="27"/>
                      <a:pt x="23" y="23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7" y="36"/>
                      <a:pt x="9" y="45"/>
                      <a:pt x="9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2" name="Freeform 201"/>
              <p:cNvSpPr>
                <a:spLocks/>
              </p:cNvSpPr>
              <p:nvPr/>
            </p:nvSpPr>
            <p:spPr bwMode="auto">
              <a:xfrm>
                <a:off x="7596188" y="3331482"/>
                <a:ext cx="38100" cy="11112"/>
              </a:xfrm>
              <a:custGeom>
                <a:avLst/>
                <a:gdLst>
                  <a:gd name="T0" fmla="*/ 14 w 16"/>
                  <a:gd name="T1" fmla="*/ 0 h 4"/>
                  <a:gd name="T2" fmla="*/ 2 w 16"/>
                  <a:gd name="T3" fmla="*/ 0 h 4"/>
                  <a:gd name="T4" fmla="*/ 0 w 16"/>
                  <a:gd name="T5" fmla="*/ 2 h 4"/>
                  <a:gd name="T6" fmla="*/ 2 w 16"/>
                  <a:gd name="T7" fmla="*/ 4 h 4"/>
                  <a:gd name="T8" fmla="*/ 14 w 16"/>
                  <a:gd name="T9" fmla="*/ 4 h 4"/>
                  <a:gd name="T10" fmla="*/ 16 w 16"/>
                  <a:gd name="T11" fmla="*/ 2 h 4"/>
                  <a:gd name="T12" fmla="*/ 14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3" name="Freeform 202"/>
              <p:cNvSpPr>
                <a:spLocks noEditPoints="1"/>
              </p:cNvSpPr>
              <p:nvPr/>
            </p:nvSpPr>
            <p:spPr bwMode="auto">
              <a:xfrm>
                <a:off x="7412038" y="3215595"/>
                <a:ext cx="242888" cy="24288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3670301" y="5425487"/>
              <a:ext cx="252413" cy="252412"/>
              <a:chOff x="8002588" y="3414032"/>
              <a:chExt cx="252413" cy="252412"/>
            </a:xfrm>
            <a:grpFill/>
          </p:grpSpPr>
          <p:sp>
            <p:nvSpPr>
              <p:cNvPr id="196" name="Freeform 195"/>
              <p:cNvSpPr>
                <a:spLocks noEditPoints="1"/>
              </p:cNvSpPr>
              <p:nvPr/>
            </p:nvSpPr>
            <p:spPr bwMode="auto">
              <a:xfrm>
                <a:off x="8061325" y="3472770"/>
                <a:ext cx="134938" cy="134937"/>
              </a:xfrm>
              <a:custGeom>
                <a:avLst/>
                <a:gdLst>
                  <a:gd name="T0" fmla="*/ 0 w 56"/>
                  <a:gd name="T1" fmla="*/ 56 h 56"/>
                  <a:gd name="T2" fmla="*/ 36 w 56"/>
                  <a:gd name="T3" fmla="*/ 36 h 56"/>
                  <a:gd name="T4" fmla="*/ 56 w 56"/>
                  <a:gd name="T5" fmla="*/ 0 h 56"/>
                  <a:gd name="T6" fmla="*/ 20 w 56"/>
                  <a:gd name="T7" fmla="*/ 20 h 56"/>
                  <a:gd name="T8" fmla="*/ 0 w 56"/>
                  <a:gd name="T9" fmla="*/ 56 h 56"/>
                  <a:gd name="T10" fmla="*/ 34 w 56"/>
                  <a:gd name="T11" fmla="*/ 34 h 56"/>
                  <a:gd name="T12" fmla="*/ 8 w 56"/>
                  <a:gd name="T13" fmla="*/ 48 h 56"/>
                  <a:gd name="T14" fmla="*/ 22 w 56"/>
                  <a:gd name="T15" fmla="*/ 22 h 56"/>
                  <a:gd name="T16" fmla="*/ 34 w 56"/>
                  <a:gd name="T17" fmla="*/ 3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6">
                    <a:moveTo>
                      <a:pt x="0" y="56"/>
                    </a:moveTo>
                    <a:cubicBezTo>
                      <a:pt x="0" y="56"/>
                      <a:pt x="29" y="44"/>
                      <a:pt x="36" y="36"/>
                    </a:cubicBezTo>
                    <a:cubicBezTo>
                      <a:pt x="44" y="29"/>
                      <a:pt x="56" y="0"/>
                      <a:pt x="56" y="0"/>
                    </a:cubicBezTo>
                    <a:cubicBezTo>
                      <a:pt x="56" y="0"/>
                      <a:pt x="27" y="12"/>
                      <a:pt x="20" y="20"/>
                    </a:cubicBezTo>
                    <a:cubicBezTo>
                      <a:pt x="12" y="27"/>
                      <a:pt x="0" y="56"/>
                      <a:pt x="0" y="56"/>
                    </a:cubicBezTo>
                    <a:close/>
                    <a:moveTo>
                      <a:pt x="34" y="34"/>
                    </a:moveTo>
                    <a:cubicBezTo>
                      <a:pt x="28" y="39"/>
                      <a:pt x="8" y="48"/>
                      <a:pt x="8" y="48"/>
                    </a:cubicBezTo>
                    <a:cubicBezTo>
                      <a:pt x="8" y="48"/>
                      <a:pt x="17" y="28"/>
                      <a:pt x="22" y="22"/>
                    </a:cubicBezTo>
                    <a:lnTo>
                      <a:pt x="3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" name="Freeform 196"/>
              <p:cNvSpPr>
                <a:spLocks noEditPoints="1"/>
              </p:cNvSpPr>
              <p:nvPr/>
            </p:nvSpPr>
            <p:spPr bwMode="auto">
              <a:xfrm>
                <a:off x="8002588" y="3414032"/>
                <a:ext cx="252413" cy="252412"/>
              </a:xfrm>
              <a:custGeom>
                <a:avLst/>
                <a:gdLst>
                  <a:gd name="T0" fmla="*/ 52 w 104"/>
                  <a:gd name="T1" fmla="*/ 0 h 104"/>
                  <a:gd name="T2" fmla="*/ 0 w 104"/>
                  <a:gd name="T3" fmla="*/ 52 h 104"/>
                  <a:gd name="T4" fmla="*/ 52 w 104"/>
                  <a:gd name="T5" fmla="*/ 104 h 104"/>
                  <a:gd name="T6" fmla="*/ 104 w 104"/>
                  <a:gd name="T7" fmla="*/ 52 h 104"/>
                  <a:gd name="T8" fmla="*/ 52 w 104"/>
                  <a:gd name="T9" fmla="*/ 0 h 104"/>
                  <a:gd name="T10" fmla="*/ 52 w 104"/>
                  <a:gd name="T11" fmla="*/ 100 h 104"/>
                  <a:gd name="T12" fmla="*/ 4 w 104"/>
                  <a:gd name="T13" fmla="*/ 52 h 104"/>
                  <a:gd name="T14" fmla="*/ 52 w 104"/>
                  <a:gd name="T15" fmla="*/ 4 h 104"/>
                  <a:gd name="T16" fmla="*/ 100 w 104"/>
                  <a:gd name="T17" fmla="*/ 52 h 104"/>
                  <a:gd name="T18" fmla="*/ 52 w 104"/>
                  <a:gd name="T19" fmla="*/ 10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4" h="104">
                    <a:moveTo>
                      <a:pt x="52" y="0"/>
                    </a:moveTo>
                    <a:cubicBezTo>
                      <a:pt x="23" y="0"/>
                      <a:pt x="0" y="23"/>
                      <a:pt x="0" y="52"/>
                    </a:cubicBezTo>
                    <a:cubicBezTo>
                      <a:pt x="0" y="81"/>
                      <a:pt x="23" y="104"/>
                      <a:pt x="52" y="104"/>
                    </a:cubicBezTo>
                    <a:cubicBezTo>
                      <a:pt x="81" y="104"/>
                      <a:pt x="104" y="81"/>
                      <a:pt x="104" y="52"/>
                    </a:cubicBezTo>
                    <a:cubicBezTo>
                      <a:pt x="104" y="23"/>
                      <a:pt x="81" y="0"/>
                      <a:pt x="52" y="0"/>
                    </a:cubicBezTo>
                    <a:close/>
                    <a:moveTo>
                      <a:pt x="52" y="100"/>
                    </a:moveTo>
                    <a:cubicBezTo>
                      <a:pt x="25" y="100"/>
                      <a:pt x="4" y="79"/>
                      <a:pt x="4" y="52"/>
                    </a:cubicBezTo>
                    <a:cubicBezTo>
                      <a:pt x="4" y="25"/>
                      <a:pt x="25" y="4"/>
                      <a:pt x="52" y="4"/>
                    </a:cubicBezTo>
                    <a:cubicBezTo>
                      <a:pt x="79" y="4"/>
                      <a:pt x="100" y="25"/>
                      <a:pt x="100" y="52"/>
                    </a:cubicBezTo>
                    <a:cubicBezTo>
                      <a:pt x="100" y="79"/>
                      <a:pt x="79" y="100"/>
                      <a:pt x="52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Freeform 93"/>
            <p:cNvSpPr>
              <a:spLocks noEditPoints="1"/>
            </p:cNvSpPr>
            <p:nvPr/>
          </p:nvSpPr>
          <p:spPr bwMode="auto">
            <a:xfrm>
              <a:off x="2311353" y="91494"/>
              <a:ext cx="357204" cy="357204"/>
            </a:xfrm>
            <a:custGeom>
              <a:avLst/>
              <a:gdLst>
                <a:gd name="T0" fmla="*/ 68 w 84"/>
                <a:gd name="T1" fmla="*/ 0 h 84"/>
                <a:gd name="T2" fmla="*/ 66 w 84"/>
                <a:gd name="T3" fmla="*/ 0 h 84"/>
                <a:gd name="T4" fmla="*/ 16 w 84"/>
                <a:gd name="T5" fmla="*/ 0 h 84"/>
                <a:gd name="T6" fmla="*/ 0 w 84"/>
                <a:gd name="T7" fmla="*/ 0 h 84"/>
                <a:gd name="T8" fmla="*/ 16 w 84"/>
                <a:gd name="T9" fmla="*/ 36 h 84"/>
                <a:gd name="T10" fmla="*/ 16 w 84"/>
                <a:gd name="T11" fmla="*/ 36 h 84"/>
                <a:gd name="T12" fmla="*/ 40 w 84"/>
                <a:gd name="T13" fmla="*/ 60 h 84"/>
                <a:gd name="T14" fmla="*/ 40 w 84"/>
                <a:gd name="T15" fmla="*/ 80 h 84"/>
                <a:gd name="T16" fmla="*/ 24 w 84"/>
                <a:gd name="T17" fmla="*/ 80 h 84"/>
                <a:gd name="T18" fmla="*/ 24 w 84"/>
                <a:gd name="T19" fmla="*/ 84 h 84"/>
                <a:gd name="T20" fmla="*/ 60 w 84"/>
                <a:gd name="T21" fmla="*/ 84 h 84"/>
                <a:gd name="T22" fmla="*/ 60 w 84"/>
                <a:gd name="T23" fmla="*/ 80 h 84"/>
                <a:gd name="T24" fmla="*/ 44 w 84"/>
                <a:gd name="T25" fmla="*/ 80 h 84"/>
                <a:gd name="T26" fmla="*/ 44 w 84"/>
                <a:gd name="T27" fmla="*/ 60 h 84"/>
                <a:gd name="T28" fmla="*/ 68 w 84"/>
                <a:gd name="T29" fmla="*/ 36 h 84"/>
                <a:gd name="T30" fmla="*/ 68 w 84"/>
                <a:gd name="T31" fmla="*/ 36 h 84"/>
                <a:gd name="T32" fmla="*/ 84 w 84"/>
                <a:gd name="T33" fmla="*/ 0 h 84"/>
                <a:gd name="T34" fmla="*/ 68 w 84"/>
                <a:gd name="T35" fmla="*/ 0 h 84"/>
                <a:gd name="T36" fmla="*/ 16 w 84"/>
                <a:gd name="T37" fmla="*/ 32 h 84"/>
                <a:gd name="T38" fmla="*/ 4 w 84"/>
                <a:gd name="T39" fmla="*/ 4 h 84"/>
                <a:gd name="T40" fmla="*/ 16 w 84"/>
                <a:gd name="T41" fmla="*/ 4 h 84"/>
                <a:gd name="T42" fmla="*/ 16 w 84"/>
                <a:gd name="T43" fmla="*/ 32 h 84"/>
                <a:gd name="T44" fmla="*/ 64 w 84"/>
                <a:gd name="T45" fmla="*/ 36 h 84"/>
                <a:gd name="T46" fmla="*/ 44 w 84"/>
                <a:gd name="T47" fmla="*/ 56 h 84"/>
                <a:gd name="T48" fmla="*/ 40 w 84"/>
                <a:gd name="T49" fmla="*/ 56 h 84"/>
                <a:gd name="T50" fmla="*/ 20 w 84"/>
                <a:gd name="T51" fmla="*/ 36 h 84"/>
                <a:gd name="T52" fmla="*/ 20 w 84"/>
                <a:gd name="T53" fmla="*/ 4 h 84"/>
                <a:gd name="T54" fmla="*/ 64 w 84"/>
                <a:gd name="T55" fmla="*/ 4 h 84"/>
                <a:gd name="T56" fmla="*/ 64 w 84"/>
                <a:gd name="T57" fmla="*/ 36 h 84"/>
                <a:gd name="T58" fmla="*/ 68 w 84"/>
                <a:gd name="T59" fmla="*/ 32 h 84"/>
                <a:gd name="T60" fmla="*/ 68 w 84"/>
                <a:gd name="T61" fmla="*/ 4 h 84"/>
                <a:gd name="T62" fmla="*/ 80 w 84"/>
                <a:gd name="T63" fmla="*/ 4 h 84"/>
                <a:gd name="T64" fmla="*/ 68 w 84"/>
                <a:gd name="T65" fmla="*/ 3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84">
                  <a:moveTo>
                    <a:pt x="68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30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49"/>
                    <a:pt x="27" y="60"/>
                    <a:pt x="40" y="6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57" y="60"/>
                    <a:pt x="68" y="49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82" y="30"/>
                    <a:pt x="84" y="0"/>
                    <a:pt x="84" y="0"/>
                  </a:cubicBezTo>
                  <a:lnTo>
                    <a:pt x="68" y="0"/>
                  </a:lnTo>
                  <a:close/>
                  <a:moveTo>
                    <a:pt x="16" y="32"/>
                  </a:moveTo>
                  <a:cubicBezTo>
                    <a:pt x="7" y="25"/>
                    <a:pt x="4" y="4"/>
                    <a:pt x="4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32"/>
                  </a:lnTo>
                  <a:close/>
                  <a:moveTo>
                    <a:pt x="64" y="36"/>
                  </a:moveTo>
                  <a:cubicBezTo>
                    <a:pt x="64" y="47"/>
                    <a:pt x="55" y="56"/>
                    <a:pt x="44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29" y="56"/>
                    <a:pt x="20" y="47"/>
                    <a:pt x="20" y="3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64" y="36"/>
                  </a:lnTo>
                  <a:close/>
                  <a:moveTo>
                    <a:pt x="68" y="32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76" y="25"/>
                    <a:pt x="68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1429935" y="5550318"/>
              <a:ext cx="454448" cy="457764"/>
              <a:chOff x="644525" y="2574925"/>
              <a:chExt cx="217488" cy="219075"/>
            </a:xfrm>
            <a:grpFill/>
          </p:grpSpPr>
          <p:sp>
            <p:nvSpPr>
              <p:cNvPr id="194" name="Freeform 193"/>
              <p:cNvSpPr>
                <a:spLocks/>
              </p:cNvSpPr>
              <p:nvPr/>
            </p:nvSpPr>
            <p:spPr bwMode="auto">
              <a:xfrm>
                <a:off x="722313" y="2606675"/>
                <a:ext cx="31750" cy="93662"/>
              </a:xfrm>
              <a:custGeom>
                <a:avLst/>
                <a:gdLst>
                  <a:gd name="T0" fmla="*/ 8 w 12"/>
                  <a:gd name="T1" fmla="*/ 36 h 36"/>
                  <a:gd name="T2" fmla="*/ 12 w 12"/>
                  <a:gd name="T3" fmla="*/ 36 h 36"/>
                  <a:gd name="T4" fmla="*/ 12 w 12"/>
                  <a:gd name="T5" fmla="*/ 0 h 36"/>
                  <a:gd name="T6" fmla="*/ 10 w 12"/>
                  <a:gd name="T7" fmla="*/ 0 h 36"/>
                  <a:gd name="T8" fmla="*/ 0 w 12"/>
                  <a:gd name="T9" fmla="*/ 6 h 36"/>
                  <a:gd name="T10" fmla="*/ 0 w 12"/>
                  <a:gd name="T11" fmla="*/ 12 h 36"/>
                  <a:gd name="T12" fmla="*/ 8 w 12"/>
                  <a:gd name="T13" fmla="*/ 12 h 36"/>
                  <a:gd name="T14" fmla="*/ 8 w 12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6">
                    <a:moveTo>
                      <a:pt x="8" y="36"/>
                    </a:move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8" y="6"/>
                      <a:pt x="0" y="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lnTo>
                      <a:pt x="8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" name="Freeform 194"/>
              <p:cNvSpPr>
                <a:spLocks noEditPoints="1"/>
              </p:cNvSpPr>
              <p:nvPr/>
            </p:nvSpPr>
            <p:spPr bwMode="auto">
              <a:xfrm>
                <a:off x="644525" y="2574925"/>
                <a:ext cx="217488" cy="219075"/>
              </a:xfrm>
              <a:custGeom>
                <a:avLst/>
                <a:gdLst>
                  <a:gd name="T0" fmla="*/ 68 w 84"/>
                  <a:gd name="T1" fmla="*/ 0 h 84"/>
                  <a:gd name="T2" fmla="*/ 66 w 84"/>
                  <a:gd name="T3" fmla="*/ 0 h 84"/>
                  <a:gd name="T4" fmla="*/ 16 w 84"/>
                  <a:gd name="T5" fmla="*/ 0 h 84"/>
                  <a:gd name="T6" fmla="*/ 0 w 84"/>
                  <a:gd name="T7" fmla="*/ 0 h 84"/>
                  <a:gd name="T8" fmla="*/ 14 w 84"/>
                  <a:gd name="T9" fmla="*/ 34 h 84"/>
                  <a:gd name="T10" fmla="*/ 14 w 84"/>
                  <a:gd name="T11" fmla="*/ 34 h 84"/>
                  <a:gd name="T12" fmla="*/ 38 w 84"/>
                  <a:gd name="T13" fmla="*/ 58 h 84"/>
                  <a:gd name="T14" fmla="*/ 38 w 84"/>
                  <a:gd name="T15" fmla="*/ 80 h 84"/>
                  <a:gd name="T16" fmla="*/ 22 w 84"/>
                  <a:gd name="T17" fmla="*/ 80 h 84"/>
                  <a:gd name="T18" fmla="*/ 22 w 84"/>
                  <a:gd name="T19" fmla="*/ 84 h 84"/>
                  <a:gd name="T20" fmla="*/ 58 w 84"/>
                  <a:gd name="T21" fmla="*/ 84 h 84"/>
                  <a:gd name="T22" fmla="*/ 58 w 84"/>
                  <a:gd name="T23" fmla="*/ 80 h 84"/>
                  <a:gd name="T24" fmla="*/ 42 w 84"/>
                  <a:gd name="T25" fmla="*/ 80 h 84"/>
                  <a:gd name="T26" fmla="*/ 42 w 84"/>
                  <a:gd name="T27" fmla="*/ 58 h 84"/>
                  <a:gd name="T28" fmla="*/ 66 w 84"/>
                  <a:gd name="T29" fmla="*/ 34 h 84"/>
                  <a:gd name="T30" fmla="*/ 66 w 84"/>
                  <a:gd name="T31" fmla="*/ 34 h 84"/>
                  <a:gd name="T32" fmla="*/ 84 w 84"/>
                  <a:gd name="T33" fmla="*/ 0 h 84"/>
                  <a:gd name="T34" fmla="*/ 68 w 84"/>
                  <a:gd name="T35" fmla="*/ 0 h 84"/>
                  <a:gd name="T36" fmla="*/ 14 w 84"/>
                  <a:gd name="T37" fmla="*/ 30 h 84"/>
                  <a:gd name="T38" fmla="*/ 4 w 84"/>
                  <a:gd name="T39" fmla="*/ 4 h 84"/>
                  <a:gd name="T40" fmla="*/ 14 w 84"/>
                  <a:gd name="T41" fmla="*/ 4 h 84"/>
                  <a:gd name="T42" fmla="*/ 14 w 84"/>
                  <a:gd name="T43" fmla="*/ 30 h 84"/>
                  <a:gd name="T44" fmla="*/ 62 w 84"/>
                  <a:gd name="T45" fmla="*/ 34 h 84"/>
                  <a:gd name="T46" fmla="*/ 44 w 84"/>
                  <a:gd name="T47" fmla="*/ 56 h 84"/>
                  <a:gd name="T48" fmla="*/ 40 w 84"/>
                  <a:gd name="T49" fmla="*/ 56 h 84"/>
                  <a:gd name="T50" fmla="*/ 18 w 84"/>
                  <a:gd name="T51" fmla="*/ 34 h 84"/>
                  <a:gd name="T52" fmla="*/ 18 w 84"/>
                  <a:gd name="T53" fmla="*/ 4 h 84"/>
                  <a:gd name="T54" fmla="*/ 62 w 84"/>
                  <a:gd name="T55" fmla="*/ 4 h 84"/>
                  <a:gd name="T56" fmla="*/ 62 w 84"/>
                  <a:gd name="T57" fmla="*/ 34 h 84"/>
                  <a:gd name="T58" fmla="*/ 66 w 84"/>
                  <a:gd name="T59" fmla="*/ 30 h 84"/>
                  <a:gd name="T60" fmla="*/ 66 w 84"/>
                  <a:gd name="T61" fmla="*/ 4 h 84"/>
                  <a:gd name="T62" fmla="*/ 80 w 84"/>
                  <a:gd name="T63" fmla="*/ 4 h 84"/>
                  <a:gd name="T64" fmla="*/ 66 w 84"/>
                  <a:gd name="T65" fmla="*/ 3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4" h="84">
                    <a:moveTo>
                      <a:pt x="68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8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47"/>
                      <a:pt x="26" y="58"/>
                      <a:pt x="38" y="58"/>
                    </a:cubicBezTo>
                    <a:cubicBezTo>
                      <a:pt x="38" y="80"/>
                      <a:pt x="38" y="80"/>
                      <a:pt x="38" y="80"/>
                    </a:cubicBezTo>
                    <a:cubicBezTo>
                      <a:pt x="22" y="80"/>
                      <a:pt x="22" y="80"/>
                      <a:pt x="22" y="80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0"/>
                      <a:pt x="58" y="80"/>
                      <a:pt x="58" y="8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58" y="58"/>
                      <a:pt x="66" y="47"/>
                      <a:pt x="66" y="34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82" y="28"/>
                      <a:pt x="84" y="0"/>
                      <a:pt x="84" y="0"/>
                    </a:cubicBezTo>
                    <a:lnTo>
                      <a:pt x="68" y="0"/>
                    </a:lnTo>
                    <a:close/>
                    <a:moveTo>
                      <a:pt x="14" y="30"/>
                    </a:moveTo>
                    <a:cubicBezTo>
                      <a:pt x="6" y="23"/>
                      <a:pt x="4" y="4"/>
                      <a:pt x="4" y="4"/>
                    </a:cubicBezTo>
                    <a:cubicBezTo>
                      <a:pt x="14" y="4"/>
                      <a:pt x="14" y="4"/>
                      <a:pt x="14" y="4"/>
                    </a:cubicBezTo>
                    <a:lnTo>
                      <a:pt x="14" y="30"/>
                    </a:lnTo>
                    <a:close/>
                    <a:moveTo>
                      <a:pt x="62" y="34"/>
                    </a:moveTo>
                    <a:cubicBezTo>
                      <a:pt x="62" y="45"/>
                      <a:pt x="55" y="56"/>
                      <a:pt x="44" y="56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29" y="56"/>
                      <a:pt x="18" y="45"/>
                      <a:pt x="18" y="3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62" y="4"/>
                      <a:pt x="62" y="4"/>
                      <a:pt x="62" y="4"/>
                    </a:cubicBezTo>
                    <a:lnTo>
                      <a:pt x="62" y="34"/>
                    </a:lnTo>
                    <a:close/>
                    <a:moveTo>
                      <a:pt x="66" y="30"/>
                    </a:moveTo>
                    <a:cubicBezTo>
                      <a:pt x="66" y="4"/>
                      <a:pt x="66" y="4"/>
                      <a:pt x="66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80" y="4"/>
                      <a:pt x="78" y="23"/>
                      <a:pt x="6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6" name="Freeform 95"/>
            <p:cNvSpPr>
              <a:spLocks noEditPoints="1"/>
            </p:cNvSpPr>
            <p:nvPr/>
          </p:nvSpPr>
          <p:spPr bwMode="auto">
            <a:xfrm>
              <a:off x="9490404" y="5593748"/>
              <a:ext cx="503012" cy="627844"/>
            </a:xfrm>
            <a:custGeom>
              <a:avLst/>
              <a:gdLst>
                <a:gd name="T0" fmla="*/ 68 w 84"/>
                <a:gd name="T1" fmla="*/ 34 h 104"/>
                <a:gd name="T2" fmla="*/ 68 w 84"/>
                <a:gd name="T3" fmla="*/ 34 h 104"/>
                <a:gd name="T4" fmla="*/ 84 w 84"/>
                <a:gd name="T5" fmla="*/ 0 h 104"/>
                <a:gd name="T6" fmla="*/ 68 w 84"/>
                <a:gd name="T7" fmla="*/ 0 h 104"/>
                <a:gd name="T8" fmla="*/ 66 w 84"/>
                <a:gd name="T9" fmla="*/ 0 h 104"/>
                <a:gd name="T10" fmla="*/ 16 w 84"/>
                <a:gd name="T11" fmla="*/ 0 h 104"/>
                <a:gd name="T12" fmla="*/ 0 w 84"/>
                <a:gd name="T13" fmla="*/ 0 h 104"/>
                <a:gd name="T14" fmla="*/ 16 w 84"/>
                <a:gd name="T15" fmla="*/ 34 h 104"/>
                <a:gd name="T16" fmla="*/ 16 w 84"/>
                <a:gd name="T17" fmla="*/ 34 h 104"/>
                <a:gd name="T18" fmla="*/ 40 w 84"/>
                <a:gd name="T19" fmla="*/ 58 h 104"/>
                <a:gd name="T20" fmla="*/ 40 w 84"/>
                <a:gd name="T21" fmla="*/ 76 h 104"/>
                <a:gd name="T22" fmla="*/ 24 w 84"/>
                <a:gd name="T23" fmla="*/ 76 h 104"/>
                <a:gd name="T24" fmla="*/ 24 w 84"/>
                <a:gd name="T25" fmla="*/ 88 h 104"/>
                <a:gd name="T26" fmla="*/ 12 w 84"/>
                <a:gd name="T27" fmla="*/ 88 h 104"/>
                <a:gd name="T28" fmla="*/ 12 w 84"/>
                <a:gd name="T29" fmla="*/ 104 h 104"/>
                <a:gd name="T30" fmla="*/ 72 w 84"/>
                <a:gd name="T31" fmla="*/ 104 h 104"/>
                <a:gd name="T32" fmla="*/ 72 w 84"/>
                <a:gd name="T33" fmla="*/ 88 h 104"/>
                <a:gd name="T34" fmla="*/ 60 w 84"/>
                <a:gd name="T35" fmla="*/ 88 h 104"/>
                <a:gd name="T36" fmla="*/ 60 w 84"/>
                <a:gd name="T37" fmla="*/ 76 h 104"/>
                <a:gd name="T38" fmla="*/ 44 w 84"/>
                <a:gd name="T39" fmla="*/ 76 h 104"/>
                <a:gd name="T40" fmla="*/ 44 w 84"/>
                <a:gd name="T41" fmla="*/ 58 h 104"/>
                <a:gd name="T42" fmla="*/ 68 w 84"/>
                <a:gd name="T43" fmla="*/ 34 h 104"/>
                <a:gd name="T44" fmla="*/ 68 w 84"/>
                <a:gd name="T45" fmla="*/ 4 h 104"/>
                <a:gd name="T46" fmla="*/ 80 w 84"/>
                <a:gd name="T47" fmla="*/ 4 h 104"/>
                <a:gd name="T48" fmla="*/ 68 w 84"/>
                <a:gd name="T49" fmla="*/ 30 h 104"/>
                <a:gd name="T50" fmla="*/ 68 w 84"/>
                <a:gd name="T51" fmla="*/ 4 h 104"/>
                <a:gd name="T52" fmla="*/ 16 w 84"/>
                <a:gd name="T53" fmla="*/ 30 h 104"/>
                <a:gd name="T54" fmla="*/ 4 w 84"/>
                <a:gd name="T55" fmla="*/ 4 h 104"/>
                <a:gd name="T56" fmla="*/ 16 w 84"/>
                <a:gd name="T57" fmla="*/ 4 h 104"/>
                <a:gd name="T58" fmla="*/ 16 w 84"/>
                <a:gd name="T59" fmla="*/ 30 h 104"/>
                <a:gd name="T60" fmla="*/ 68 w 84"/>
                <a:gd name="T61" fmla="*/ 92 h 104"/>
                <a:gd name="T62" fmla="*/ 68 w 84"/>
                <a:gd name="T63" fmla="*/ 100 h 104"/>
                <a:gd name="T64" fmla="*/ 16 w 84"/>
                <a:gd name="T65" fmla="*/ 100 h 104"/>
                <a:gd name="T66" fmla="*/ 16 w 84"/>
                <a:gd name="T67" fmla="*/ 92 h 104"/>
                <a:gd name="T68" fmla="*/ 68 w 84"/>
                <a:gd name="T69" fmla="*/ 92 h 104"/>
                <a:gd name="T70" fmla="*/ 56 w 84"/>
                <a:gd name="T71" fmla="*/ 80 h 104"/>
                <a:gd name="T72" fmla="*/ 56 w 84"/>
                <a:gd name="T73" fmla="*/ 88 h 104"/>
                <a:gd name="T74" fmla="*/ 28 w 84"/>
                <a:gd name="T75" fmla="*/ 88 h 104"/>
                <a:gd name="T76" fmla="*/ 28 w 84"/>
                <a:gd name="T77" fmla="*/ 80 h 104"/>
                <a:gd name="T78" fmla="*/ 56 w 84"/>
                <a:gd name="T79" fmla="*/ 80 h 104"/>
                <a:gd name="T80" fmla="*/ 44 w 84"/>
                <a:gd name="T81" fmla="*/ 56 h 104"/>
                <a:gd name="T82" fmla="*/ 40 w 84"/>
                <a:gd name="T83" fmla="*/ 56 h 104"/>
                <a:gd name="T84" fmla="*/ 20 w 84"/>
                <a:gd name="T85" fmla="*/ 34 h 104"/>
                <a:gd name="T86" fmla="*/ 20 w 84"/>
                <a:gd name="T87" fmla="*/ 4 h 104"/>
                <a:gd name="T88" fmla="*/ 64 w 84"/>
                <a:gd name="T89" fmla="*/ 4 h 104"/>
                <a:gd name="T90" fmla="*/ 64 w 84"/>
                <a:gd name="T91" fmla="*/ 34 h 104"/>
                <a:gd name="T92" fmla="*/ 44 w 84"/>
                <a:gd name="T93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104">
                  <a:moveTo>
                    <a:pt x="68" y="34"/>
                  </a:moveTo>
                  <a:cubicBezTo>
                    <a:pt x="68" y="34"/>
                    <a:pt x="68" y="34"/>
                    <a:pt x="68" y="34"/>
                  </a:cubicBezTo>
                  <a:cubicBezTo>
                    <a:pt x="82" y="28"/>
                    <a:pt x="84" y="0"/>
                    <a:pt x="84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8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47"/>
                    <a:pt x="27" y="58"/>
                    <a:pt x="40" y="58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57" y="58"/>
                    <a:pt x="68" y="47"/>
                    <a:pt x="68" y="34"/>
                  </a:cubicBezTo>
                  <a:close/>
                  <a:moveTo>
                    <a:pt x="68" y="4"/>
                  </a:move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76" y="23"/>
                    <a:pt x="68" y="30"/>
                  </a:cubicBezTo>
                  <a:lnTo>
                    <a:pt x="68" y="4"/>
                  </a:lnTo>
                  <a:close/>
                  <a:moveTo>
                    <a:pt x="16" y="30"/>
                  </a:moveTo>
                  <a:cubicBezTo>
                    <a:pt x="7" y="23"/>
                    <a:pt x="4" y="4"/>
                    <a:pt x="4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30"/>
                  </a:lnTo>
                  <a:close/>
                  <a:moveTo>
                    <a:pt x="68" y="92"/>
                  </a:moveTo>
                  <a:cubicBezTo>
                    <a:pt x="68" y="100"/>
                    <a:pt x="68" y="100"/>
                    <a:pt x="68" y="100"/>
                  </a:cubicBezTo>
                  <a:cubicBezTo>
                    <a:pt x="16" y="100"/>
                    <a:pt x="16" y="100"/>
                    <a:pt x="16" y="100"/>
                  </a:cubicBezTo>
                  <a:cubicBezTo>
                    <a:pt x="16" y="92"/>
                    <a:pt x="16" y="92"/>
                    <a:pt x="16" y="92"/>
                  </a:cubicBezTo>
                  <a:lnTo>
                    <a:pt x="68" y="92"/>
                  </a:lnTo>
                  <a:close/>
                  <a:moveTo>
                    <a:pt x="56" y="80"/>
                  </a:moveTo>
                  <a:cubicBezTo>
                    <a:pt x="56" y="88"/>
                    <a:pt x="56" y="88"/>
                    <a:pt x="56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0"/>
                    <a:pt x="28" y="80"/>
                    <a:pt x="28" y="80"/>
                  </a:cubicBezTo>
                  <a:lnTo>
                    <a:pt x="56" y="80"/>
                  </a:lnTo>
                  <a:close/>
                  <a:moveTo>
                    <a:pt x="44" y="56"/>
                  </a:moveTo>
                  <a:cubicBezTo>
                    <a:pt x="40" y="56"/>
                    <a:pt x="40" y="56"/>
                    <a:pt x="40" y="56"/>
                  </a:cubicBezTo>
                  <a:cubicBezTo>
                    <a:pt x="29" y="56"/>
                    <a:pt x="20" y="45"/>
                    <a:pt x="20" y="3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45"/>
                    <a:pt x="55" y="56"/>
                    <a:pt x="44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6609819" y="4374460"/>
              <a:ext cx="505129" cy="639830"/>
              <a:chOff x="6350000" y="2533650"/>
              <a:chExt cx="238125" cy="301625"/>
            </a:xfrm>
            <a:grpFill/>
          </p:grpSpPr>
          <p:sp>
            <p:nvSpPr>
              <p:cNvPr id="191" name="Freeform 190"/>
              <p:cNvSpPr>
                <a:spLocks noEditPoints="1"/>
              </p:cNvSpPr>
              <p:nvPr/>
            </p:nvSpPr>
            <p:spPr bwMode="auto">
              <a:xfrm>
                <a:off x="6440488" y="2665413"/>
                <a:ext cx="77788" cy="79375"/>
              </a:xfrm>
              <a:custGeom>
                <a:avLst/>
                <a:gdLst>
                  <a:gd name="T0" fmla="*/ 29 w 30"/>
                  <a:gd name="T1" fmla="*/ 1 h 30"/>
                  <a:gd name="T2" fmla="*/ 26 w 30"/>
                  <a:gd name="T3" fmla="*/ 1 h 30"/>
                  <a:gd name="T4" fmla="*/ 14 w 30"/>
                  <a:gd name="T5" fmla="*/ 14 h 30"/>
                  <a:gd name="T6" fmla="*/ 11 w 30"/>
                  <a:gd name="T7" fmla="*/ 13 h 30"/>
                  <a:gd name="T8" fmla="*/ 5 w 30"/>
                  <a:gd name="T9" fmla="*/ 19 h 30"/>
                  <a:gd name="T10" fmla="*/ 6 w 30"/>
                  <a:gd name="T11" fmla="*/ 22 h 30"/>
                  <a:gd name="T12" fmla="*/ 1 w 30"/>
                  <a:gd name="T13" fmla="*/ 26 h 30"/>
                  <a:gd name="T14" fmla="*/ 1 w 30"/>
                  <a:gd name="T15" fmla="*/ 29 h 30"/>
                  <a:gd name="T16" fmla="*/ 4 w 30"/>
                  <a:gd name="T17" fmla="*/ 29 h 30"/>
                  <a:gd name="T18" fmla="*/ 8 w 30"/>
                  <a:gd name="T19" fmla="*/ 24 h 30"/>
                  <a:gd name="T20" fmla="*/ 11 w 30"/>
                  <a:gd name="T21" fmla="*/ 25 h 30"/>
                  <a:gd name="T22" fmla="*/ 17 w 30"/>
                  <a:gd name="T23" fmla="*/ 19 h 30"/>
                  <a:gd name="T24" fmla="*/ 16 w 30"/>
                  <a:gd name="T25" fmla="*/ 16 h 30"/>
                  <a:gd name="T26" fmla="*/ 29 w 30"/>
                  <a:gd name="T27" fmla="*/ 4 h 30"/>
                  <a:gd name="T28" fmla="*/ 29 w 30"/>
                  <a:gd name="T29" fmla="*/ 1 h 30"/>
                  <a:gd name="T30" fmla="*/ 11 w 30"/>
                  <a:gd name="T31" fmla="*/ 21 h 30"/>
                  <a:gd name="T32" fmla="*/ 9 w 30"/>
                  <a:gd name="T33" fmla="*/ 19 h 30"/>
                  <a:gd name="T34" fmla="*/ 11 w 30"/>
                  <a:gd name="T35" fmla="*/ 17 h 30"/>
                  <a:gd name="T36" fmla="*/ 13 w 30"/>
                  <a:gd name="T37" fmla="*/ 19 h 30"/>
                  <a:gd name="T38" fmla="*/ 11 w 30"/>
                  <a:gd name="T39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30">
                    <a:moveTo>
                      <a:pt x="29" y="1"/>
                    </a:moveTo>
                    <a:cubicBezTo>
                      <a:pt x="28" y="0"/>
                      <a:pt x="27" y="0"/>
                      <a:pt x="26" y="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3"/>
                      <a:pt x="12" y="13"/>
                      <a:pt x="11" y="13"/>
                    </a:cubicBezTo>
                    <a:cubicBezTo>
                      <a:pt x="8" y="13"/>
                      <a:pt x="5" y="16"/>
                      <a:pt x="5" y="19"/>
                    </a:cubicBezTo>
                    <a:cubicBezTo>
                      <a:pt x="5" y="20"/>
                      <a:pt x="5" y="21"/>
                      <a:pt x="6" y="22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7"/>
                      <a:pt x="0" y="28"/>
                      <a:pt x="1" y="29"/>
                    </a:cubicBezTo>
                    <a:cubicBezTo>
                      <a:pt x="2" y="30"/>
                      <a:pt x="3" y="30"/>
                      <a:pt x="4" y="29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5"/>
                      <a:pt x="10" y="25"/>
                      <a:pt x="11" y="25"/>
                    </a:cubicBezTo>
                    <a:cubicBezTo>
                      <a:pt x="14" y="25"/>
                      <a:pt x="17" y="22"/>
                      <a:pt x="17" y="19"/>
                    </a:cubicBezTo>
                    <a:cubicBezTo>
                      <a:pt x="17" y="18"/>
                      <a:pt x="17" y="17"/>
                      <a:pt x="16" y="16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3"/>
                      <a:pt x="30" y="2"/>
                      <a:pt x="29" y="1"/>
                    </a:cubicBezTo>
                    <a:close/>
                    <a:moveTo>
                      <a:pt x="11" y="21"/>
                    </a:moveTo>
                    <a:cubicBezTo>
                      <a:pt x="10" y="21"/>
                      <a:pt x="9" y="20"/>
                      <a:pt x="9" y="19"/>
                    </a:cubicBezTo>
                    <a:cubicBezTo>
                      <a:pt x="9" y="18"/>
                      <a:pt x="10" y="17"/>
                      <a:pt x="11" y="17"/>
                    </a:cubicBezTo>
                    <a:cubicBezTo>
                      <a:pt x="12" y="17"/>
                      <a:pt x="13" y="18"/>
                      <a:pt x="13" y="19"/>
                    </a:cubicBezTo>
                    <a:cubicBezTo>
                      <a:pt x="13" y="20"/>
                      <a:pt x="12" y="21"/>
                      <a:pt x="1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" name="Freeform 191"/>
              <p:cNvSpPr>
                <a:spLocks noEditPoints="1"/>
              </p:cNvSpPr>
              <p:nvPr/>
            </p:nvSpPr>
            <p:spPr bwMode="auto">
              <a:xfrm>
                <a:off x="6380163" y="2627313"/>
                <a:ext cx="177800" cy="176212"/>
              </a:xfrm>
              <a:custGeom>
                <a:avLst/>
                <a:gdLst>
                  <a:gd name="T0" fmla="*/ 34 w 68"/>
                  <a:gd name="T1" fmla="*/ 0 h 68"/>
                  <a:gd name="T2" fmla="*/ 0 w 68"/>
                  <a:gd name="T3" fmla="*/ 34 h 68"/>
                  <a:gd name="T4" fmla="*/ 34 w 68"/>
                  <a:gd name="T5" fmla="*/ 68 h 68"/>
                  <a:gd name="T6" fmla="*/ 68 w 68"/>
                  <a:gd name="T7" fmla="*/ 34 h 68"/>
                  <a:gd name="T8" fmla="*/ 34 w 68"/>
                  <a:gd name="T9" fmla="*/ 0 h 68"/>
                  <a:gd name="T10" fmla="*/ 36 w 68"/>
                  <a:gd name="T11" fmla="*/ 64 h 68"/>
                  <a:gd name="T12" fmla="*/ 36 w 68"/>
                  <a:gd name="T13" fmla="*/ 54 h 68"/>
                  <a:gd name="T14" fmla="*/ 34 w 68"/>
                  <a:gd name="T15" fmla="*/ 52 h 68"/>
                  <a:gd name="T16" fmla="*/ 32 w 68"/>
                  <a:gd name="T17" fmla="*/ 54 h 68"/>
                  <a:gd name="T18" fmla="*/ 32 w 68"/>
                  <a:gd name="T19" fmla="*/ 64 h 68"/>
                  <a:gd name="T20" fmla="*/ 4 w 68"/>
                  <a:gd name="T21" fmla="*/ 36 h 68"/>
                  <a:gd name="T22" fmla="*/ 14 w 68"/>
                  <a:gd name="T23" fmla="*/ 36 h 68"/>
                  <a:gd name="T24" fmla="*/ 16 w 68"/>
                  <a:gd name="T25" fmla="*/ 34 h 68"/>
                  <a:gd name="T26" fmla="*/ 14 w 68"/>
                  <a:gd name="T27" fmla="*/ 32 h 68"/>
                  <a:gd name="T28" fmla="*/ 4 w 68"/>
                  <a:gd name="T29" fmla="*/ 32 h 68"/>
                  <a:gd name="T30" fmla="*/ 32 w 68"/>
                  <a:gd name="T31" fmla="*/ 4 h 68"/>
                  <a:gd name="T32" fmla="*/ 32 w 68"/>
                  <a:gd name="T33" fmla="*/ 14 h 68"/>
                  <a:gd name="T34" fmla="*/ 34 w 68"/>
                  <a:gd name="T35" fmla="*/ 16 h 68"/>
                  <a:gd name="T36" fmla="*/ 36 w 68"/>
                  <a:gd name="T37" fmla="*/ 14 h 68"/>
                  <a:gd name="T38" fmla="*/ 36 w 68"/>
                  <a:gd name="T39" fmla="*/ 4 h 68"/>
                  <a:gd name="T40" fmla="*/ 64 w 68"/>
                  <a:gd name="T41" fmla="*/ 32 h 68"/>
                  <a:gd name="T42" fmla="*/ 54 w 68"/>
                  <a:gd name="T43" fmla="*/ 32 h 68"/>
                  <a:gd name="T44" fmla="*/ 52 w 68"/>
                  <a:gd name="T45" fmla="*/ 34 h 68"/>
                  <a:gd name="T46" fmla="*/ 54 w 68"/>
                  <a:gd name="T47" fmla="*/ 36 h 68"/>
                  <a:gd name="T48" fmla="*/ 64 w 68"/>
                  <a:gd name="T49" fmla="*/ 36 h 68"/>
                  <a:gd name="T50" fmla="*/ 36 w 68"/>
                  <a:gd name="T51" fmla="*/ 6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8" h="68">
                    <a:moveTo>
                      <a:pt x="34" y="0"/>
                    </a:moveTo>
                    <a:cubicBezTo>
                      <a:pt x="15" y="0"/>
                      <a:pt x="0" y="15"/>
                      <a:pt x="0" y="34"/>
                    </a:cubicBezTo>
                    <a:cubicBezTo>
                      <a:pt x="0" y="53"/>
                      <a:pt x="15" y="68"/>
                      <a:pt x="34" y="68"/>
                    </a:cubicBezTo>
                    <a:cubicBezTo>
                      <a:pt x="53" y="68"/>
                      <a:pt x="68" y="53"/>
                      <a:pt x="68" y="34"/>
                    </a:cubicBezTo>
                    <a:cubicBezTo>
                      <a:pt x="68" y="15"/>
                      <a:pt x="53" y="0"/>
                      <a:pt x="34" y="0"/>
                    </a:cubicBezTo>
                    <a:close/>
                    <a:moveTo>
                      <a:pt x="36" y="64"/>
                    </a:move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3"/>
                      <a:pt x="35" y="52"/>
                      <a:pt x="34" y="52"/>
                    </a:cubicBezTo>
                    <a:cubicBezTo>
                      <a:pt x="33" y="52"/>
                      <a:pt x="32" y="53"/>
                      <a:pt x="32" y="54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17" y="63"/>
                      <a:pt x="5" y="52"/>
                      <a:pt x="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6"/>
                      <a:pt x="16" y="35"/>
                      <a:pt x="16" y="34"/>
                    </a:cubicBezTo>
                    <a:cubicBezTo>
                      <a:pt x="16" y="33"/>
                      <a:pt x="15" y="32"/>
                      <a:pt x="1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16"/>
                      <a:pt x="17" y="5"/>
                      <a:pt x="32" y="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5"/>
                      <a:pt x="33" y="16"/>
                      <a:pt x="34" y="16"/>
                    </a:cubicBezTo>
                    <a:cubicBezTo>
                      <a:pt x="35" y="16"/>
                      <a:pt x="36" y="15"/>
                      <a:pt x="36" y="1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51" y="5"/>
                      <a:pt x="63" y="16"/>
                      <a:pt x="64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3" y="32"/>
                      <a:pt x="52" y="33"/>
                      <a:pt x="52" y="34"/>
                    </a:cubicBezTo>
                    <a:cubicBezTo>
                      <a:pt x="52" y="35"/>
                      <a:pt x="53" y="36"/>
                      <a:pt x="54" y="36"/>
                    </a:cubicBezTo>
                    <a:cubicBezTo>
                      <a:pt x="64" y="36"/>
                      <a:pt x="64" y="36"/>
                      <a:pt x="64" y="36"/>
                    </a:cubicBezTo>
                    <a:cubicBezTo>
                      <a:pt x="63" y="52"/>
                      <a:pt x="51" y="63"/>
                      <a:pt x="36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" name="Freeform 192"/>
              <p:cNvSpPr>
                <a:spLocks noEditPoints="1"/>
              </p:cNvSpPr>
              <p:nvPr/>
            </p:nvSpPr>
            <p:spPr bwMode="auto">
              <a:xfrm>
                <a:off x="6350000" y="2533650"/>
                <a:ext cx="238125" cy="301625"/>
              </a:xfrm>
              <a:custGeom>
                <a:avLst/>
                <a:gdLst>
                  <a:gd name="T0" fmla="*/ 80 w 92"/>
                  <a:gd name="T1" fmla="*/ 39 h 116"/>
                  <a:gd name="T2" fmla="*/ 85 w 92"/>
                  <a:gd name="T3" fmla="*/ 34 h 116"/>
                  <a:gd name="T4" fmla="*/ 88 w 92"/>
                  <a:gd name="T5" fmla="*/ 37 h 116"/>
                  <a:gd name="T6" fmla="*/ 90 w 92"/>
                  <a:gd name="T7" fmla="*/ 34 h 116"/>
                  <a:gd name="T8" fmla="*/ 82 w 92"/>
                  <a:gd name="T9" fmla="*/ 26 h 116"/>
                  <a:gd name="T10" fmla="*/ 79 w 92"/>
                  <a:gd name="T11" fmla="*/ 28 h 116"/>
                  <a:gd name="T12" fmla="*/ 82 w 92"/>
                  <a:gd name="T13" fmla="*/ 31 h 116"/>
                  <a:gd name="T14" fmla="*/ 77 w 92"/>
                  <a:gd name="T15" fmla="*/ 36 h 116"/>
                  <a:gd name="T16" fmla="*/ 55 w 92"/>
                  <a:gd name="T17" fmla="*/ 25 h 116"/>
                  <a:gd name="T18" fmla="*/ 60 w 92"/>
                  <a:gd name="T19" fmla="*/ 14 h 116"/>
                  <a:gd name="T20" fmla="*/ 46 w 92"/>
                  <a:gd name="T21" fmla="*/ 0 h 116"/>
                  <a:gd name="T22" fmla="*/ 32 w 92"/>
                  <a:gd name="T23" fmla="*/ 14 h 116"/>
                  <a:gd name="T24" fmla="*/ 37 w 92"/>
                  <a:gd name="T25" fmla="*/ 25 h 116"/>
                  <a:gd name="T26" fmla="*/ 15 w 92"/>
                  <a:gd name="T27" fmla="*/ 36 h 116"/>
                  <a:gd name="T28" fmla="*/ 10 w 92"/>
                  <a:gd name="T29" fmla="*/ 31 h 116"/>
                  <a:gd name="T30" fmla="*/ 13 w 92"/>
                  <a:gd name="T31" fmla="*/ 28 h 116"/>
                  <a:gd name="T32" fmla="*/ 10 w 92"/>
                  <a:gd name="T33" fmla="*/ 26 h 116"/>
                  <a:gd name="T34" fmla="*/ 2 w 92"/>
                  <a:gd name="T35" fmla="*/ 34 h 116"/>
                  <a:gd name="T36" fmla="*/ 4 w 92"/>
                  <a:gd name="T37" fmla="*/ 37 h 116"/>
                  <a:gd name="T38" fmla="*/ 7 w 92"/>
                  <a:gd name="T39" fmla="*/ 34 h 116"/>
                  <a:gd name="T40" fmla="*/ 12 w 92"/>
                  <a:gd name="T41" fmla="*/ 39 h 116"/>
                  <a:gd name="T42" fmla="*/ 0 w 92"/>
                  <a:gd name="T43" fmla="*/ 70 h 116"/>
                  <a:gd name="T44" fmla="*/ 46 w 92"/>
                  <a:gd name="T45" fmla="*/ 116 h 116"/>
                  <a:gd name="T46" fmla="*/ 92 w 92"/>
                  <a:gd name="T47" fmla="*/ 70 h 116"/>
                  <a:gd name="T48" fmla="*/ 80 w 92"/>
                  <a:gd name="T49" fmla="*/ 39 h 116"/>
                  <a:gd name="T50" fmla="*/ 36 w 92"/>
                  <a:gd name="T51" fmla="*/ 14 h 116"/>
                  <a:gd name="T52" fmla="*/ 46 w 92"/>
                  <a:gd name="T53" fmla="*/ 4 h 116"/>
                  <a:gd name="T54" fmla="*/ 56 w 92"/>
                  <a:gd name="T55" fmla="*/ 14 h 116"/>
                  <a:gd name="T56" fmla="*/ 48 w 92"/>
                  <a:gd name="T57" fmla="*/ 24 h 116"/>
                  <a:gd name="T58" fmla="*/ 48 w 92"/>
                  <a:gd name="T59" fmla="*/ 16 h 116"/>
                  <a:gd name="T60" fmla="*/ 52 w 92"/>
                  <a:gd name="T61" fmla="*/ 16 h 116"/>
                  <a:gd name="T62" fmla="*/ 52 w 92"/>
                  <a:gd name="T63" fmla="*/ 12 h 116"/>
                  <a:gd name="T64" fmla="*/ 40 w 92"/>
                  <a:gd name="T65" fmla="*/ 12 h 116"/>
                  <a:gd name="T66" fmla="*/ 40 w 92"/>
                  <a:gd name="T67" fmla="*/ 16 h 116"/>
                  <a:gd name="T68" fmla="*/ 44 w 92"/>
                  <a:gd name="T69" fmla="*/ 16 h 116"/>
                  <a:gd name="T70" fmla="*/ 44 w 92"/>
                  <a:gd name="T71" fmla="*/ 24 h 116"/>
                  <a:gd name="T72" fmla="*/ 36 w 92"/>
                  <a:gd name="T73" fmla="*/ 14 h 116"/>
                  <a:gd name="T74" fmla="*/ 46 w 92"/>
                  <a:gd name="T75" fmla="*/ 112 h 116"/>
                  <a:gd name="T76" fmla="*/ 4 w 92"/>
                  <a:gd name="T77" fmla="*/ 70 h 116"/>
                  <a:gd name="T78" fmla="*/ 46 w 92"/>
                  <a:gd name="T79" fmla="*/ 28 h 116"/>
                  <a:gd name="T80" fmla="*/ 88 w 92"/>
                  <a:gd name="T81" fmla="*/ 70 h 116"/>
                  <a:gd name="T82" fmla="*/ 46 w 92"/>
                  <a:gd name="T83" fmla="*/ 11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2" h="116">
                    <a:moveTo>
                      <a:pt x="80" y="39"/>
                    </a:moveTo>
                    <a:cubicBezTo>
                      <a:pt x="85" y="34"/>
                      <a:pt x="85" y="34"/>
                      <a:pt x="85" y="34"/>
                    </a:cubicBezTo>
                    <a:cubicBezTo>
                      <a:pt x="88" y="37"/>
                      <a:pt x="88" y="37"/>
                      <a:pt x="88" y="37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1" y="30"/>
                      <a:pt x="63" y="27"/>
                      <a:pt x="55" y="25"/>
                    </a:cubicBezTo>
                    <a:cubicBezTo>
                      <a:pt x="58" y="22"/>
                      <a:pt x="60" y="18"/>
                      <a:pt x="60" y="14"/>
                    </a:cubicBezTo>
                    <a:cubicBezTo>
                      <a:pt x="60" y="6"/>
                      <a:pt x="54" y="0"/>
                      <a:pt x="46" y="0"/>
                    </a:cubicBezTo>
                    <a:cubicBezTo>
                      <a:pt x="38" y="0"/>
                      <a:pt x="32" y="6"/>
                      <a:pt x="32" y="14"/>
                    </a:cubicBezTo>
                    <a:cubicBezTo>
                      <a:pt x="32" y="18"/>
                      <a:pt x="34" y="22"/>
                      <a:pt x="37" y="25"/>
                    </a:cubicBezTo>
                    <a:cubicBezTo>
                      <a:pt x="29" y="27"/>
                      <a:pt x="21" y="30"/>
                      <a:pt x="15" y="36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5" y="47"/>
                      <a:pt x="0" y="58"/>
                      <a:pt x="0" y="70"/>
                    </a:cubicBezTo>
                    <a:cubicBezTo>
                      <a:pt x="0" y="95"/>
                      <a:pt x="21" y="116"/>
                      <a:pt x="46" y="116"/>
                    </a:cubicBezTo>
                    <a:cubicBezTo>
                      <a:pt x="71" y="116"/>
                      <a:pt x="92" y="95"/>
                      <a:pt x="92" y="70"/>
                    </a:cubicBezTo>
                    <a:cubicBezTo>
                      <a:pt x="92" y="58"/>
                      <a:pt x="87" y="47"/>
                      <a:pt x="80" y="39"/>
                    </a:cubicBezTo>
                    <a:close/>
                    <a:moveTo>
                      <a:pt x="36" y="14"/>
                    </a:moveTo>
                    <a:cubicBezTo>
                      <a:pt x="36" y="8"/>
                      <a:pt x="40" y="4"/>
                      <a:pt x="46" y="4"/>
                    </a:cubicBezTo>
                    <a:cubicBezTo>
                      <a:pt x="52" y="4"/>
                      <a:pt x="56" y="8"/>
                      <a:pt x="56" y="14"/>
                    </a:cubicBezTo>
                    <a:cubicBezTo>
                      <a:pt x="56" y="19"/>
                      <a:pt x="53" y="23"/>
                      <a:pt x="48" y="24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39" y="23"/>
                      <a:pt x="36" y="19"/>
                      <a:pt x="36" y="14"/>
                    </a:cubicBezTo>
                    <a:close/>
                    <a:moveTo>
                      <a:pt x="46" y="112"/>
                    </a:moveTo>
                    <a:cubicBezTo>
                      <a:pt x="23" y="112"/>
                      <a:pt x="4" y="93"/>
                      <a:pt x="4" y="70"/>
                    </a:cubicBezTo>
                    <a:cubicBezTo>
                      <a:pt x="4" y="47"/>
                      <a:pt x="23" y="28"/>
                      <a:pt x="46" y="28"/>
                    </a:cubicBezTo>
                    <a:cubicBezTo>
                      <a:pt x="69" y="28"/>
                      <a:pt x="88" y="47"/>
                      <a:pt x="88" y="70"/>
                    </a:cubicBezTo>
                    <a:cubicBezTo>
                      <a:pt x="88" y="93"/>
                      <a:pt x="69" y="112"/>
                      <a:pt x="46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11075581" y="528361"/>
              <a:ext cx="462862" cy="508841"/>
              <a:chOff x="6983413" y="2554288"/>
              <a:chExt cx="239713" cy="263525"/>
            </a:xfrm>
            <a:grpFill/>
          </p:grpSpPr>
          <p:sp>
            <p:nvSpPr>
              <p:cNvPr id="189" name="Freeform 188"/>
              <p:cNvSpPr>
                <a:spLocks noEditPoints="1"/>
              </p:cNvSpPr>
              <p:nvPr/>
            </p:nvSpPr>
            <p:spPr bwMode="auto">
              <a:xfrm>
                <a:off x="7088188" y="2619375"/>
                <a:ext cx="30163" cy="114300"/>
              </a:xfrm>
              <a:custGeom>
                <a:avLst/>
                <a:gdLst>
                  <a:gd name="T0" fmla="*/ 8 w 12"/>
                  <a:gd name="T1" fmla="*/ 24 h 44"/>
                  <a:gd name="T2" fmla="*/ 8 w 12"/>
                  <a:gd name="T3" fmla="*/ 2 h 44"/>
                  <a:gd name="T4" fmla="*/ 6 w 12"/>
                  <a:gd name="T5" fmla="*/ 0 h 44"/>
                  <a:gd name="T6" fmla="*/ 4 w 12"/>
                  <a:gd name="T7" fmla="*/ 2 h 44"/>
                  <a:gd name="T8" fmla="*/ 4 w 12"/>
                  <a:gd name="T9" fmla="*/ 24 h 44"/>
                  <a:gd name="T10" fmla="*/ 0 w 12"/>
                  <a:gd name="T11" fmla="*/ 30 h 44"/>
                  <a:gd name="T12" fmla="*/ 4 w 12"/>
                  <a:gd name="T13" fmla="*/ 36 h 44"/>
                  <a:gd name="T14" fmla="*/ 4 w 12"/>
                  <a:gd name="T15" fmla="*/ 42 h 44"/>
                  <a:gd name="T16" fmla="*/ 6 w 12"/>
                  <a:gd name="T17" fmla="*/ 44 h 44"/>
                  <a:gd name="T18" fmla="*/ 8 w 12"/>
                  <a:gd name="T19" fmla="*/ 42 h 44"/>
                  <a:gd name="T20" fmla="*/ 8 w 12"/>
                  <a:gd name="T21" fmla="*/ 36 h 44"/>
                  <a:gd name="T22" fmla="*/ 12 w 12"/>
                  <a:gd name="T23" fmla="*/ 30 h 44"/>
                  <a:gd name="T24" fmla="*/ 8 w 12"/>
                  <a:gd name="T25" fmla="*/ 24 h 44"/>
                  <a:gd name="T26" fmla="*/ 6 w 12"/>
                  <a:gd name="T27" fmla="*/ 32 h 44"/>
                  <a:gd name="T28" fmla="*/ 4 w 12"/>
                  <a:gd name="T29" fmla="*/ 30 h 44"/>
                  <a:gd name="T30" fmla="*/ 6 w 12"/>
                  <a:gd name="T31" fmla="*/ 28 h 44"/>
                  <a:gd name="T32" fmla="*/ 8 w 12"/>
                  <a:gd name="T33" fmla="*/ 30 h 44"/>
                  <a:gd name="T34" fmla="*/ 6 w 12"/>
                  <a:gd name="T35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44">
                    <a:moveTo>
                      <a:pt x="8" y="24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5"/>
                      <a:pt x="0" y="27"/>
                      <a:pt x="0" y="30"/>
                    </a:cubicBezTo>
                    <a:cubicBezTo>
                      <a:pt x="0" y="33"/>
                      <a:pt x="2" y="35"/>
                      <a:pt x="4" y="36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3"/>
                      <a:pt x="5" y="44"/>
                      <a:pt x="6" y="44"/>
                    </a:cubicBezTo>
                    <a:cubicBezTo>
                      <a:pt x="7" y="44"/>
                      <a:pt x="8" y="43"/>
                      <a:pt x="8" y="42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10" y="35"/>
                      <a:pt x="12" y="33"/>
                      <a:pt x="12" y="30"/>
                    </a:cubicBezTo>
                    <a:cubicBezTo>
                      <a:pt x="12" y="27"/>
                      <a:pt x="10" y="25"/>
                      <a:pt x="8" y="24"/>
                    </a:cubicBezTo>
                    <a:close/>
                    <a:moveTo>
                      <a:pt x="6" y="32"/>
                    </a:moveTo>
                    <a:cubicBezTo>
                      <a:pt x="5" y="32"/>
                      <a:pt x="4" y="31"/>
                      <a:pt x="4" y="30"/>
                    </a:cubicBezTo>
                    <a:cubicBezTo>
                      <a:pt x="4" y="29"/>
                      <a:pt x="5" y="28"/>
                      <a:pt x="6" y="28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8" y="31"/>
                      <a:pt x="7" y="32"/>
                      <a:pt x="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" name="Freeform 189"/>
              <p:cNvSpPr>
                <a:spLocks noEditPoints="1"/>
              </p:cNvSpPr>
              <p:nvPr/>
            </p:nvSpPr>
            <p:spPr bwMode="auto">
              <a:xfrm>
                <a:off x="6983413" y="2554288"/>
                <a:ext cx="239713" cy="263525"/>
              </a:xfrm>
              <a:custGeom>
                <a:avLst/>
                <a:gdLst>
                  <a:gd name="T0" fmla="*/ 80 w 92"/>
                  <a:gd name="T1" fmla="*/ 24 h 101"/>
                  <a:gd name="T2" fmla="*/ 85 w 92"/>
                  <a:gd name="T3" fmla="*/ 19 h 101"/>
                  <a:gd name="T4" fmla="*/ 88 w 92"/>
                  <a:gd name="T5" fmla="*/ 22 h 101"/>
                  <a:gd name="T6" fmla="*/ 90 w 92"/>
                  <a:gd name="T7" fmla="*/ 19 h 101"/>
                  <a:gd name="T8" fmla="*/ 82 w 92"/>
                  <a:gd name="T9" fmla="*/ 11 h 101"/>
                  <a:gd name="T10" fmla="*/ 79 w 92"/>
                  <a:gd name="T11" fmla="*/ 13 h 101"/>
                  <a:gd name="T12" fmla="*/ 82 w 92"/>
                  <a:gd name="T13" fmla="*/ 16 h 101"/>
                  <a:gd name="T14" fmla="*/ 77 w 92"/>
                  <a:gd name="T15" fmla="*/ 21 h 101"/>
                  <a:gd name="T16" fmla="*/ 48 w 92"/>
                  <a:gd name="T17" fmla="*/ 9 h 101"/>
                  <a:gd name="T18" fmla="*/ 48 w 92"/>
                  <a:gd name="T19" fmla="*/ 4 h 101"/>
                  <a:gd name="T20" fmla="*/ 52 w 92"/>
                  <a:gd name="T21" fmla="*/ 4 h 101"/>
                  <a:gd name="T22" fmla="*/ 52 w 92"/>
                  <a:gd name="T23" fmla="*/ 0 h 101"/>
                  <a:gd name="T24" fmla="*/ 40 w 92"/>
                  <a:gd name="T25" fmla="*/ 0 h 101"/>
                  <a:gd name="T26" fmla="*/ 40 w 92"/>
                  <a:gd name="T27" fmla="*/ 4 h 101"/>
                  <a:gd name="T28" fmla="*/ 44 w 92"/>
                  <a:gd name="T29" fmla="*/ 4 h 101"/>
                  <a:gd name="T30" fmla="*/ 44 w 92"/>
                  <a:gd name="T31" fmla="*/ 9 h 101"/>
                  <a:gd name="T32" fmla="*/ 0 w 92"/>
                  <a:gd name="T33" fmla="*/ 55 h 101"/>
                  <a:gd name="T34" fmla="*/ 46 w 92"/>
                  <a:gd name="T35" fmla="*/ 101 h 101"/>
                  <a:gd name="T36" fmla="*/ 92 w 92"/>
                  <a:gd name="T37" fmla="*/ 55 h 101"/>
                  <a:gd name="T38" fmla="*/ 80 w 92"/>
                  <a:gd name="T39" fmla="*/ 24 h 101"/>
                  <a:gd name="T40" fmla="*/ 46 w 92"/>
                  <a:gd name="T41" fmla="*/ 97 h 101"/>
                  <a:gd name="T42" fmla="*/ 4 w 92"/>
                  <a:gd name="T43" fmla="*/ 55 h 101"/>
                  <a:gd name="T44" fmla="*/ 46 w 92"/>
                  <a:gd name="T45" fmla="*/ 13 h 101"/>
                  <a:gd name="T46" fmla="*/ 88 w 92"/>
                  <a:gd name="T47" fmla="*/ 55 h 101"/>
                  <a:gd name="T48" fmla="*/ 46 w 92"/>
                  <a:gd name="T49" fmla="*/ 9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2" h="101">
                    <a:moveTo>
                      <a:pt x="80" y="24"/>
                    </a:moveTo>
                    <a:cubicBezTo>
                      <a:pt x="85" y="19"/>
                      <a:pt x="85" y="19"/>
                      <a:pt x="85" y="19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69" y="14"/>
                      <a:pt x="59" y="10"/>
                      <a:pt x="48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20" y="10"/>
                      <a:pt x="0" y="30"/>
                      <a:pt x="0" y="55"/>
                    </a:cubicBezTo>
                    <a:cubicBezTo>
                      <a:pt x="0" y="80"/>
                      <a:pt x="21" y="101"/>
                      <a:pt x="46" y="101"/>
                    </a:cubicBezTo>
                    <a:cubicBezTo>
                      <a:pt x="71" y="101"/>
                      <a:pt x="92" y="80"/>
                      <a:pt x="92" y="55"/>
                    </a:cubicBezTo>
                    <a:cubicBezTo>
                      <a:pt x="92" y="43"/>
                      <a:pt x="87" y="32"/>
                      <a:pt x="80" y="24"/>
                    </a:cubicBezTo>
                    <a:close/>
                    <a:moveTo>
                      <a:pt x="46" y="97"/>
                    </a:moveTo>
                    <a:cubicBezTo>
                      <a:pt x="23" y="97"/>
                      <a:pt x="4" y="78"/>
                      <a:pt x="4" y="55"/>
                    </a:cubicBezTo>
                    <a:cubicBezTo>
                      <a:pt x="4" y="32"/>
                      <a:pt x="23" y="13"/>
                      <a:pt x="46" y="13"/>
                    </a:cubicBezTo>
                    <a:cubicBezTo>
                      <a:pt x="69" y="13"/>
                      <a:pt x="88" y="32"/>
                      <a:pt x="88" y="55"/>
                    </a:cubicBezTo>
                    <a:cubicBezTo>
                      <a:pt x="88" y="78"/>
                      <a:pt x="69" y="97"/>
                      <a:pt x="46" y="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2480489" y="2779292"/>
              <a:ext cx="239713" cy="292100"/>
              <a:chOff x="1273175" y="3175000"/>
              <a:chExt cx="239713" cy="292100"/>
            </a:xfrm>
            <a:grpFill/>
          </p:grpSpPr>
          <p:sp>
            <p:nvSpPr>
              <p:cNvPr id="187" name="Oval 186"/>
              <p:cNvSpPr>
                <a:spLocks noChangeArrowheads="1"/>
              </p:cNvSpPr>
              <p:nvPr/>
            </p:nvSpPr>
            <p:spPr bwMode="auto">
              <a:xfrm>
                <a:off x="1419225" y="3403600"/>
                <a:ext cx="31750" cy="206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" name="Freeform 187"/>
              <p:cNvSpPr>
                <a:spLocks noEditPoints="1"/>
              </p:cNvSpPr>
              <p:nvPr/>
            </p:nvSpPr>
            <p:spPr bwMode="auto">
              <a:xfrm>
                <a:off x="1273175" y="3175000"/>
                <a:ext cx="239713" cy="292100"/>
              </a:xfrm>
              <a:custGeom>
                <a:avLst/>
                <a:gdLst>
                  <a:gd name="T0" fmla="*/ 46 w 92"/>
                  <a:gd name="T1" fmla="*/ 76 h 112"/>
                  <a:gd name="T2" fmla="*/ 32 w 92"/>
                  <a:gd name="T3" fmla="*/ 77 h 112"/>
                  <a:gd name="T4" fmla="*/ 32 w 92"/>
                  <a:gd name="T5" fmla="*/ 46 h 112"/>
                  <a:gd name="T6" fmla="*/ 84 w 92"/>
                  <a:gd name="T7" fmla="*/ 24 h 112"/>
                  <a:gd name="T8" fmla="*/ 28 w 92"/>
                  <a:gd name="T9" fmla="*/ 0 h 112"/>
                  <a:gd name="T10" fmla="*/ 28 w 92"/>
                  <a:gd name="T11" fmla="*/ 26 h 112"/>
                  <a:gd name="T12" fmla="*/ 28 w 92"/>
                  <a:gd name="T13" fmla="*/ 77 h 112"/>
                  <a:gd name="T14" fmla="*/ 0 w 92"/>
                  <a:gd name="T15" fmla="*/ 94 h 112"/>
                  <a:gd name="T16" fmla="*/ 46 w 92"/>
                  <a:gd name="T17" fmla="*/ 112 h 112"/>
                  <a:gd name="T18" fmla="*/ 92 w 92"/>
                  <a:gd name="T19" fmla="*/ 94 h 112"/>
                  <a:gd name="T20" fmla="*/ 46 w 92"/>
                  <a:gd name="T21" fmla="*/ 76 h 112"/>
                  <a:gd name="T22" fmla="*/ 32 w 92"/>
                  <a:gd name="T23" fmla="*/ 6 h 112"/>
                  <a:gd name="T24" fmla="*/ 74 w 92"/>
                  <a:gd name="T25" fmla="*/ 24 h 112"/>
                  <a:gd name="T26" fmla="*/ 32 w 92"/>
                  <a:gd name="T27" fmla="*/ 42 h 112"/>
                  <a:gd name="T28" fmla="*/ 32 w 92"/>
                  <a:gd name="T29" fmla="*/ 6 h 112"/>
                  <a:gd name="T30" fmla="*/ 46 w 92"/>
                  <a:gd name="T31" fmla="*/ 108 h 112"/>
                  <a:gd name="T32" fmla="*/ 4 w 92"/>
                  <a:gd name="T33" fmla="*/ 94 h 112"/>
                  <a:gd name="T34" fmla="*/ 28 w 92"/>
                  <a:gd name="T35" fmla="*/ 81 h 112"/>
                  <a:gd name="T36" fmla="*/ 28 w 92"/>
                  <a:gd name="T37" fmla="*/ 88 h 112"/>
                  <a:gd name="T38" fmla="*/ 20 w 92"/>
                  <a:gd name="T39" fmla="*/ 94 h 112"/>
                  <a:gd name="T40" fmla="*/ 30 w 92"/>
                  <a:gd name="T41" fmla="*/ 100 h 112"/>
                  <a:gd name="T42" fmla="*/ 40 w 92"/>
                  <a:gd name="T43" fmla="*/ 94 h 112"/>
                  <a:gd name="T44" fmla="*/ 32 w 92"/>
                  <a:gd name="T45" fmla="*/ 88 h 112"/>
                  <a:gd name="T46" fmla="*/ 32 w 92"/>
                  <a:gd name="T47" fmla="*/ 81 h 112"/>
                  <a:gd name="T48" fmla="*/ 46 w 92"/>
                  <a:gd name="T49" fmla="*/ 80 h 112"/>
                  <a:gd name="T50" fmla="*/ 88 w 92"/>
                  <a:gd name="T51" fmla="*/ 94 h 112"/>
                  <a:gd name="T52" fmla="*/ 46 w 92"/>
                  <a:gd name="T53" fmla="*/ 10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2" h="112">
                    <a:moveTo>
                      <a:pt x="46" y="76"/>
                    </a:moveTo>
                    <a:cubicBezTo>
                      <a:pt x="41" y="76"/>
                      <a:pt x="36" y="76"/>
                      <a:pt x="32" y="77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77"/>
                      <a:pt x="28" y="77"/>
                      <a:pt x="28" y="77"/>
                    </a:cubicBezTo>
                    <a:cubicBezTo>
                      <a:pt x="12" y="80"/>
                      <a:pt x="0" y="87"/>
                      <a:pt x="0" y="94"/>
                    </a:cubicBezTo>
                    <a:cubicBezTo>
                      <a:pt x="0" y="104"/>
                      <a:pt x="21" y="112"/>
                      <a:pt x="46" y="112"/>
                    </a:cubicBezTo>
                    <a:cubicBezTo>
                      <a:pt x="71" y="112"/>
                      <a:pt x="92" y="104"/>
                      <a:pt x="92" y="94"/>
                    </a:cubicBezTo>
                    <a:cubicBezTo>
                      <a:pt x="92" y="84"/>
                      <a:pt x="71" y="76"/>
                      <a:pt x="46" y="76"/>
                    </a:cubicBezTo>
                    <a:close/>
                    <a:moveTo>
                      <a:pt x="32" y="6"/>
                    </a:moveTo>
                    <a:cubicBezTo>
                      <a:pt x="74" y="24"/>
                      <a:pt x="74" y="24"/>
                      <a:pt x="74" y="24"/>
                    </a:cubicBezTo>
                    <a:cubicBezTo>
                      <a:pt x="32" y="42"/>
                      <a:pt x="32" y="42"/>
                      <a:pt x="32" y="42"/>
                    </a:cubicBezTo>
                    <a:lnTo>
                      <a:pt x="32" y="6"/>
                    </a:lnTo>
                    <a:close/>
                    <a:moveTo>
                      <a:pt x="46" y="108"/>
                    </a:moveTo>
                    <a:cubicBezTo>
                      <a:pt x="23" y="108"/>
                      <a:pt x="4" y="102"/>
                      <a:pt x="4" y="94"/>
                    </a:cubicBezTo>
                    <a:cubicBezTo>
                      <a:pt x="4" y="88"/>
                      <a:pt x="14" y="84"/>
                      <a:pt x="28" y="81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3" y="89"/>
                      <a:pt x="20" y="91"/>
                      <a:pt x="20" y="94"/>
                    </a:cubicBezTo>
                    <a:cubicBezTo>
                      <a:pt x="20" y="97"/>
                      <a:pt x="24" y="100"/>
                      <a:pt x="30" y="100"/>
                    </a:cubicBezTo>
                    <a:cubicBezTo>
                      <a:pt x="36" y="100"/>
                      <a:pt x="40" y="97"/>
                      <a:pt x="40" y="94"/>
                    </a:cubicBezTo>
                    <a:cubicBezTo>
                      <a:pt x="40" y="91"/>
                      <a:pt x="37" y="89"/>
                      <a:pt x="32" y="88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6" y="80"/>
                      <a:pt x="41" y="80"/>
                      <a:pt x="46" y="80"/>
                    </a:cubicBezTo>
                    <a:cubicBezTo>
                      <a:pt x="69" y="80"/>
                      <a:pt x="88" y="86"/>
                      <a:pt x="88" y="94"/>
                    </a:cubicBezTo>
                    <a:cubicBezTo>
                      <a:pt x="88" y="102"/>
                      <a:pt x="69" y="108"/>
                      <a:pt x="46" y="1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0" name="Freeform 99"/>
            <p:cNvSpPr>
              <a:spLocks noEditPoints="1"/>
            </p:cNvSpPr>
            <p:nvPr/>
          </p:nvSpPr>
          <p:spPr bwMode="auto">
            <a:xfrm>
              <a:off x="9288758" y="231629"/>
              <a:ext cx="590966" cy="590964"/>
            </a:xfrm>
            <a:custGeom>
              <a:avLst/>
              <a:gdLst>
                <a:gd name="T0" fmla="*/ 16 w 96"/>
                <a:gd name="T1" fmla="*/ 83 h 96"/>
                <a:gd name="T2" fmla="*/ 16 w 96"/>
                <a:gd name="T3" fmla="*/ 84 h 96"/>
                <a:gd name="T4" fmla="*/ 16 w 96"/>
                <a:gd name="T5" fmla="*/ 96 h 96"/>
                <a:gd name="T6" fmla="*/ 12 w 96"/>
                <a:gd name="T7" fmla="*/ 87 h 96"/>
                <a:gd name="T8" fmla="*/ 4 w 96"/>
                <a:gd name="T9" fmla="*/ 89 h 96"/>
                <a:gd name="T10" fmla="*/ 0 w 96"/>
                <a:gd name="T11" fmla="*/ 84 h 96"/>
                <a:gd name="T12" fmla="*/ 13 w 96"/>
                <a:gd name="T13" fmla="*/ 80 h 96"/>
                <a:gd name="T14" fmla="*/ 17 w 96"/>
                <a:gd name="T15" fmla="*/ 76 h 96"/>
                <a:gd name="T16" fmla="*/ 8 w 96"/>
                <a:gd name="T17" fmla="*/ 72 h 96"/>
                <a:gd name="T18" fmla="*/ 43 w 96"/>
                <a:gd name="T19" fmla="*/ 51 h 96"/>
                <a:gd name="T20" fmla="*/ 40 w 96"/>
                <a:gd name="T21" fmla="*/ 48 h 96"/>
                <a:gd name="T22" fmla="*/ 48 w 96"/>
                <a:gd name="T23" fmla="*/ 56 h 96"/>
                <a:gd name="T24" fmla="*/ 24 w 96"/>
                <a:gd name="T25" fmla="*/ 75 h 96"/>
                <a:gd name="T26" fmla="*/ 24 w 96"/>
                <a:gd name="T27" fmla="*/ 88 h 96"/>
                <a:gd name="T28" fmla="*/ 20 w 96"/>
                <a:gd name="T29" fmla="*/ 79 h 96"/>
                <a:gd name="T30" fmla="*/ 8 w 96"/>
                <a:gd name="T31" fmla="*/ 44 h 96"/>
                <a:gd name="T32" fmla="*/ 96 w 96"/>
                <a:gd name="T33" fmla="*/ 44 h 96"/>
                <a:gd name="T34" fmla="*/ 28 w 96"/>
                <a:gd name="T35" fmla="*/ 81 h 96"/>
                <a:gd name="T36" fmla="*/ 28 w 96"/>
                <a:gd name="T37" fmla="*/ 76 h 96"/>
                <a:gd name="T38" fmla="*/ 92 w 96"/>
                <a:gd name="T39" fmla="*/ 44 h 96"/>
                <a:gd name="T40" fmla="*/ 12 w 96"/>
                <a:gd name="T41" fmla="*/ 44 h 96"/>
                <a:gd name="T42" fmla="*/ 20 w 96"/>
                <a:gd name="T43" fmla="*/ 68 h 96"/>
                <a:gd name="T44" fmla="*/ 15 w 96"/>
                <a:gd name="T45" fmla="*/ 68 h 96"/>
                <a:gd name="T46" fmla="*/ 40 w 96"/>
                <a:gd name="T47" fmla="*/ 44 h 96"/>
                <a:gd name="T48" fmla="*/ 64 w 96"/>
                <a:gd name="T49" fmla="*/ 44 h 96"/>
                <a:gd name="T50" fmla="*/ 51 w 96"/>
                <a:gd name="T51" fmla="*/ 56 h 96"/>
                <a:gd name="T52" fmla="*/ 53 w 96"/>
                <a:gd name="T53" fmla="*/ 52 h 96"/>
                <a:gd name="T54" fmla="*/ 52 w 96"/>
                <a:gd name="T55" fmla="*/ 36 h 96"/>
                <a:gd name="T56" fmla="*/ 40 w 96"/>
                <a:gd name="T57" fmla="*/ 45 h 96"/>
                <a:gd name="T58" fmla="*/ 28 w 96"/>
                <a:gd name="T59" fmla="*/ 59 h 96"/>
                <a:gd name="T60" fmla="*/ 52 w 96"/>
                <a:gd name="T61" fmla="*/ 16 h 96"/>
                <a:gd name="T62" fmla="*/ 52 w 96"/>
                <a:gd name="T63" fmla="*/ 72 h 96"/>
                <a:gd name="T64" fmla="*/ 40 w 96"/>
                <a:gd name="T65" fmla="*/ 65 h 96"/>
                <a:gd name="T66" fmla="*/ 76 w 96"/>
                <a:gd name="T67" fmla="*/ 44 h 96"/>
                <a:gd name="T68" fmla="*/ 28 w 96"/>
                <a:gd name="T69" fmla="*/ 44 h 96"/>
                <a:gd name="T70" fmla="*/ 28 w 96"/>
                <a:gd name="T71" fmla="*/ 5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96">
                  <a:moveTo>
                    <a:pt x="20" y="79"/>
                  </a:moveTo>
                  <a:cubicBezTo>
                    <a:pt x="16" y="83"/>
                    <a:pt x="16" y="83"/>
                    <a:pt x="16" y="83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79"/>
                    <a:pt x="20" y="79"/>
                    <a:pt x="20" y="79"/>
                  </a:cubicBezTo>
                  <a:close/>
                  <a:moveTo>
                    <a:pt x="15" y="68"/>
                  </a:moveTo>
                  <a:cubicBezTo>
                    <a:pt x="11" y="61"/>
                    <a:pt x="8" y="53"/>
                    <a:pt x="8" y="44"/>
                  </a:cubicBezTo>
                  <a:cubicBezTo>
                    <a:pt x="8" y="20"/>
                    <a:pt x="28" y="0"/>
                    <a:pt x="52" y="0"/>
                  </a:cubicBezTo>
                  <a:cubicBezTo>
                    <a:pt x="76" y="0"/>
                    <a:pt x="96" y="20"/>
                    <a:pt x="96" y="44"/>
                  </a:cubicBezTo>
                  <a:cubicBezTo>
                    <a:pt x="96" y="68"/>
                    <a:pt x="76" y="88"/>
                    <a:pt x="52" y="88"/>
                  </a:cubicBezTo>
                  <a:cubicBezTo>
                    <a:pt x="43" y="88"/>
                    <a:pt x="35" y="85"/>
                    <a:pt x="28" y="81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35" y="81"/>
                    <a:pt x="43" y="84"/>
                    <a:pt x="52" y="84"/>
                  </a:cubicBezTo>
                  <a:cubicBezTo>
                    <a:pt x="74" y="84"/>
                    <a:pt x="92" y="66"/>
                    <a:pt x="92" y="44"/>
                  </a:cubicBezTo>
                  <a:cubicBezTo>
                    <a:pt x="92" y="22"/>
                    <a:pt x="74" y="4"/>
                    <a:pt x="52" y="4"/>
                  </a:cubicBezTo>
                  <a:cubicBezTo>
                    <a:pt x="30" y="4"/>
                    <a:pt x="12" y="22"/>
                    <a:pt x="12" y="44"/>
                  </a:cubicBezTo>
                  <a:cubicBezTo>
                    <a:pt x="12" y="53"/>
                    <a:pt x="15" y="61"/>
                    <a:pt x="20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close/>
                  <a:moveTo>
                    <a:pt x="40" y="45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37"/>
                    <a:pt x="45" y="32"/>
                    <a:pt x="52" y="32"/>
                  </a:cubicBezTo>
                  <a:cubicBezTo>
                    <a:pt x="59" y="32"/>
                    <a:pt x="64" y="37"/>
                    <a:pt x="64" y="44"/>
                  </a:cubicBezTo>
                  <a:cubicBezTo>
                    <a:pt x="64" y="51"/>
                    <a:pt x="59" y="56"/>
                    <a:pt x="52" y="56"/>
                  </a:cubicBezTo>
                  <a:cubicBezTo>
                    <a:pt x="52" y="56"/>
                    <a:pt x="52" y="56"/>
                    <a:pt x="51" y="56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7" y="52"/>
                    <a:pt x="60" y="48"/>
                    <a:pt x="60" y="44"/>
                  </a:cubicBezTo>
                  <a:cubicBezTo>
                    <a:pt x="60" y="40"/>
                    <a:pt x="56" y="36"/>
                    <a:pt x="52" y="36"/>
                  </a:cubicBezTo>
                  <a:cubicBezTo>
                    <a:pt x="48" y="36"/>
                    <a:pt x="44" y="39"/>
                    <a:pt x="44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lose/>
                  <a:moveTo>
                    <a:pt x="28" y="59"/>
                  </a:moveTo>
                  <a:cubicBezTo>
                    <a:pt x="26" y="55"/>
                    <a:pt x="24" y="50"/>
                    <a:pt x="24" y="44"/>
                  </a:cubicBezTo>
                  <a:cubicBezTo>
                    <a:pt x="24" y="29"/>
                    <a:pt x="37" y="16"/>
                    <a:pt x="52" y="16"/>
                  </a:cubicBezTo>
                  <a:cubicBezTo>
                    <a:pt x="67" y="16"/>
                    <a:pt x="80" y="29"/>
                    <a:pt x="80" y="44"/>
                  </a:cubicBezTo>
                  <a:cubicBezTo>
                    <a:pt x="80" y="59"/>
                    <a:pt x="67" y="72"/>
                    <a:pt x="52" y="72"/>
                  </a:cubicBezTo>
                  <a:cubicBezTo>
                    <a:pt x="46" y="72"/>
                    <a:pt x="41" y="70"/>
                    <a:pt x="37" y="68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3" y="67"/>
                    <a:pt x="48" y="68"/>
                    <a:pt x="52" y="68"/>
                  </a:cubicBezTo>
                  <a:cubicBezTo>
                    <a:pt x="65" y="68"/>
                    <a:pt x="76" y="57"/>
                    <a:pt x="76" y="44"/>
                  </a:cubicBezTo>
                  <a:cubicBezTo>
                    <a:pt x="76" y="31"/>
                    <a:pt x="65" y="20"/>
                    <a:pt x="52" y="20"/>
                  </a:cubicBezTo>
                  <a:cubicBezTo>
                    <a:pt x="39" y="20"/>
                    <a:pt x="28" y="31"/>
                    <a:pt x="28" y="44"/>
                  </a:cubicBezTo>
                  <a:cubicBezTo>
                    <a:pt x="28" y="48"/>
                    <a:pt x="29" y="53"/>
                    <a:pt x="31" y="56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2623073" y="5695915"/>
              <a:ext cx="636112" cy="640528"/>
              <a:chOff x="1908175" y="3841750"/>
              <a:chExt cx="228600" cy="230187"/>
            </a:xfrm>
            <a:grpFill/>
          </p:grpSpPr>
          <p:sp>
            <p:nvSpPr>
              <p:cNvPr id="184" name="Freeform 183"/>
              <p:cNvSpPr>
                <a:spLocks noEditPoints="1"/>
              </p:cNvSpPr>
              <p:nvPr/>
            </p:nvSpPr>
            <p:spPr bwMode="auto">
              <a:xfrm>
                <a:off x="1990725" y="3925888"/>
                <a:ext cx="63500" cy="61912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2 h 24"/>
                  <a:gd name="T4" fmla="*/ 12 w 24"/>
                  <a:gd name="T5" fmla="*/ 24 h 24"/>
                  <a:gd name="T6" fmla="*/ 24 w 24"/>
                  <a:gd name="T7" fmla="*/ 12 h 24"/>
                  <a:gd name="T8" fmla="*/ 12 w 24"/>
                  <a:gd name="T9" fmla="*/ 0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5" name="Freeform 184"/>
              <p:cNvSpPr>
                <a:spLocks noEditPoints="1"/>
              </p:cNvSpPr>
              <p:nvPr/>
            </p:nvSpPr>
            <p:spPr bwMode="auto">
              <a:xfrm>
                <a:off x="1908175" y="3841750"/>
                <a:ext cx="228600" cy="230187"/>
              </a:xfrm>
              <a:custGeom>
                <a:avLst/>
                <a:gdLst>
                  <a:gd name="T0" fmla="*/ 44 w 88"/>
                  <a:gd name="T1" fmla="*/ 0 h 88"/>
                  <a:gd name="T2" fmla="*/ 0 w 88"/>
                  <a:gd name="T3" fmla="*/ 44 h 88"/>
                  <a:gd name="T4" fmla="*/ 44 w 88"/>
                  <a:gd name="T5" fmla="*/ 88 h 88"/>
                  <a:gd name="T6" fmla="*/ 88 w 88"/>
                  <a:gd name="T7" fmla="*/ 44 h 88"/>
                  <a:gd name="T8" fmla="*/ 44 w 88"/>
                  <a:gd name="T9" fmla="*/ 0 h 88"/>
                  <a:gd name="T10" fmla="*/ 44 w 88"/>
                  <a:gd name="T11" fmla="*/ 84 h 88"/>
                  <a:gd name="T12" fmla="*/ 4 w 88"/>
                  <a:gd name="T13" fmla="*/ 44 h 88"/>
                  <a:gd name="T14" fmla="*/ 44 w 88"/>
                  <a:gd name="T15" fmla="*/ 4 h 88"/>
                  <a:gd name="T16" fmla="*/ 84 w 88"/>
                  <a:gd name="T17" fmla="*/ 44 h 88"/>
                  <a:gd name="T18" fmla="*/ 44 w 88"/>
                  <a:gd name="T19" fmla="*/ 8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88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68"/>
                      <a:pt x="20" y="88"/>
                      <a:pt x="44" y="88"/>
                    </a:cubicBezTo>
                    <a:cubicBezTo>
                      <a:pt x="68" y="88"/>
                      <a:pt x="88" y="68"/>
                      <a:pt x="88" y="44"/>
                    </a:cubicBezTo>
                    <a:cubicBezTo>
                      <a:pt x="88" y="20"/>
                      <a:pt x="68" y="0"/>
                      <a:pt x="44" y="0"/>
                    </a:cubicBezTo>
                    <a:close/>
                    <a:moveTo>
                      <a:pt x="44" y="84"/>
                    </a:moveTo>
                    <a:cubicBezTo>
                      <a:pt x="22" y="84"/>
                      <a:pt x="4" y="66"/>
                      <a:pt x="4" y="44"/>
                    </a:cubicBezTo>
                    <a:cubicBezTo>
                      <a:pt x="4" y="22"/>
                      <a:pt x="22" y="4"/>
                      <a:pt x="44" y="4"/>
                    </a:cubicBezTo>
                    <a:cubicBezTo>
                      <a:pt x="66" y="4"/>
                      <a:pt x="84" y="22"/>
                      <a:pt x="84" y="44"/>
                    </a:cubicBezTo>
                    <a:cubicBezTo>
                      <a:pt x="84" y="66"/>
                      <a:pt x="66" y="84"/>
                      <a:pt x="4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6" name="Freeform 185"/>
              <p:cNvSpPr>
                <a:spLocks noEditPoints="1"/>
              </p:cNvSpPr>
              <p:nvPr/>
            </p:nvSpPr>
            <p:spPr bwMode="auto">
              <a:xfrm>
                <a:off x="1949450" y="3884613"/>
                <a:ext cx="146050" cy="146050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2 h 56"/>
                  <a:gd name="T12" fmla="*/ 4 w 56"/>
                  <a:gd name="T13" fmla="*/ 28 h 56"/>
                  <a:gd name="T14" fmla="*/ 28 w 56"/>
                  <a:gd name="T15" fmla="*/ 4 h 56"/>
                  <a:gd name="T16" fmla="*/ 52 w 56"/>
                  <a:gd name="T17" fmla="*/ 28 h 56"/>
                  <a:gd name="T18" fmla="*/ 28 w 56"/>
                  <a:gd name="T19" fmla="*/ 5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2"/>
                    </a:moveTo>
                    <a:cubicBezTo>
                      <a:pt x="15" y="52"/>
                      <a:pt x="4" y="41"/>
                      <a:pt x="4" y="28"/>
                    </a:cubicBezTo>
                    <a:cubicBezTo>
                      <a:pt x="4" y="15"/>
                      <a:pt x="15" y="4"/>
                      <a:pt x="28" y="4"/>
                    </a:cubicBezTo>
                    <a:cubicBezTo>
                      <a:pt x="41" y="4"/>
                      <a:pt x="52" y="15"/>
                      <a:pt x="52" y="28"/>
                    </a:cubicBezTo>
                    <a:cubicBezTo>
                      <a:pt x="52" y="41"/>
                      <a:pt x="41" y="52"/>
                      <a:pt x="28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2" name="Freeform 151"/>
            <p:cNvSpPr>
              <a:spLocks noEditPoints="1"/>
            </p:cNvSpPr>
            <p:nvPr/>
          </p:nvSpPr>
          <p:spPr bwMode="auto">
            <a:xfrm>
              <a:off x="8087826" y="2246792"/>
              <a:ext cx="1002608" cy="100261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68 h 176"/>
                <a:gd name="T12" fmla="*/ 36 w 176"/>
                <a:gd name="T13" fmla="*/ 149 h 176"/>
                <a:gd name="T14" fmla="*/ 64 w 176"/>
                <a:gd name="T15" fmla="*/ 131 h 176"/>
                <a:gd name="T16" fmla="*/ 77 w 176"/>
                <a:gd name="T17" fmla="*/ 102 h 176"/>
                <a:gd name="T18" fmla="*/ 73 w 176"/>
                <a:gd name="T19" fmla="*/ 95 h 176"/>
                <a:gd name="T20" fmla="*/ 64 w 176"/>
                <a:gd name="T21" fmla="*/ 59 h 176"/>
                <a:gd name="T22" fmla="*/ 84 w 176"/>
                <a:gd name="T23" fmla="*/ 35 h 176"/>
                <a:gd name="T24" fmla="*/ 96 w 176"/>
                <a:gd name="T25" fmla="*/ 33 h 176"/>
                <a:gd name="T26" fmla="*/ 100 w 176"/>
                <a:gd name="T27" fmla="*/ 32 h 176"/>
                <a:gd name="T28" fmla="*/ 116 w 176"/>
                <a:gd name="T29" fmla="*/ 60 h 176"/>
                <a:gd name="T30" fmla="*/ 108 w 176"/>
                <a:gd name="T31" fmla="*/ 94 h 176"/>
                <a:gd name="T32" fmla="*/ 104 w 176"/>
                <a:gd name="T33" fmla="*/ 102 h 176"/>
                <a:gd name="T34" fmla="*/ 102 w 176"/>
                <a:gd name="T35" fmla="*/ 117 h 176"/>
                <a:gd name="T36" fmla="*/ 120 w 176"/>
                <a:gd name="T37" fmla="*/ 133 h 176"/>
                <a:gd name="T38" fmla="*/ 141 w 176"/>
                <a:gd name="T39" fmla="*/ 148 h 176"/>
                <a:gd name="T40" fmla="*/ 88 w 176"/>
                <a:gd name="T41" fmla="*/ 168 h 176"/>
                <a:gd name="T42" fmla="*/ 146 w 176"/>
                <a:gd name="T43" fmla="*/ 143 h 176"/>
                <a:gd name="T44" fmla="*/ 123 w 176"/>
                <a:gd name="T45" fmla="*/ 126 h 176"/>
                <a:gd name="T46" fmla="*/ 110 w 176"/>
                <a:gd name="T47" fmla="*/ 115 h 176"/>
                <a:gd name="T48" fmla="*/ 111 w 176"/>
                <a:gd name="T49" fmla="*/ 105 h 176"/>
                <a:gd name="T50" fmla="*/ 115 w 176"/>
                <a:gd name="T51" fmla="*/ 98 h 176"/>
                <a:gd name="T52" fmla="*/ 124 w 176"/>
                <a:gd name="T53" fmla="*/ 60 h 176"/>
                <a:gd name="T54" fmla="*/ 100 w 176"/>
                <a:gd name="T55" fmla="*/ 24 h 176"/>
                <a:gd name="T56" fmla="*/ 93 w 176"/>
                <a:gd name="T57" fmla="*/ 25 h 176"/>
                <a:gd name="T58" fmla="*/ 84 w 176"/>
                <a:gd name="T59" fmla="*/ 27 h 176"/>
                <a:gd name="T60" fmla="*/ 56 w 176"/>
                <a:gd name="T61" fmla="*/ 59 h 176"/>
                <a:gd name="T62" fmla="*/ 66 w 176"/>
                <a:gd name="T63" fmla="*/ 99 h 176"/>
                <a:gd name="T64" fmla="*/ 69 w 176"/>
                <a:gd name="T65" fmla="*/ 105 h 176"/>
                <a:gd name="T66" fmla="*/ 61 w 176"/>
                <a:gd name="T67" fmla="*/ 124 h 176"/>
                <a:gd name="T68" fmla="*/ 30 w 176"/>
                <a:gd name="T69" fmla="*/ 143 h 176"/>
                <a:gd name="T70" fmla="*/ 8 w 176"/>
                <a:gd name="T71" fmla="*/ 88 h 176"/>
                <a:gd name="T72" fmla="*/ 88 w 176"/>
                <a:gd name="T73" fmla="*/ 8 h 176"/>
                <a:gd name="T74" fmla="*/ 168 w 176"/>
                <a:gd name="T75" fmla="*/ 88 h 176"/>
                <a:gd name="T76" fmla="*/ 146 w 176"/>
                <a:gd name="T77" fmla="*/ 14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68" y="168"/>
                    <a:pt x="50" y="161"/>
                    <a:pt x="36" y="149"/>
                  </a:cubicBezTo>
                  <a:cubicBezTo>
                    <a:pt x="47" y="139"/>
                    <a:pt x="52" y="137"/>
                    <a:pt x="64" y="131"/>
                  </a:cubicBezTo>
                  <a:cubicBezTo>
                    <a:pt x="78" y="125"/>
                    <a:pt x="82" y="114"/>
                    <a:pt x="77" y="102"/>
                  </a:cubicBezTo>
                  <a:cubicBezTo>
                    <a:pt x="76" y="99"/>
                    <a:pt x="74" y="97"/>
                    <a:pt x="73" y="95"/>
                  </a:cubicBezTo>
                  <a:cubicBezTo>
                    <a:pt x="69" y="87"/>
                    <a:pt x="64" y="79"/>
                    <a:pt x="64" y="59"/>
                  </a:cubicBezTo>
                  <a:cubicBezTo>
                    <a:pt x="64" y="35"/>
                    <a:pt x="75" y="35"/>
                    <a:pt x="84" y="35"/>
                  </a:cubicBezTo>
                  <a:cubicBezTo>
                    <a:pt x="90" y="35"/>
                    <a:pt x="93" y="34"/>
                    <a:pt x="96" y="33"/>
                  </a:cubicBezTo>
                  <a:cubicBezTo>
                    <a:pt x="97" y="32"/>
                    <a:pt x="98" y="32"/>
                    <a:pt x="100" y="32"/>
                  </a:cubicBezTo>
                  <a:cubicBezTo>
                    <a:pt x="108" y="32"/>
                    <a:pt x="116" y="39"/>
                    <a:pt x="116" y="60"/>
                  </a:cubicBezTo>
                  <a:cubicBezTo>
                    <a:pt x="116" y="81"/>
                    <a:pt x="113" y="86"/>
                    <a:pt x="108" y="94"/>
                  </a:cubicBezTo>
                  <a:cubicBezTo>
                    <a:pt x="107" y="96"/>
                    <a:pt x="105" y="99"/>
                    <a:pt x="104" y="102"/>
                  </a:cubicBezTo>
                  <a:cubicBezTo>
                    <a:pt x="101" y="107"/>
                    <a:pt x="101" y="112"/>
                    <a:pt x="102" y="117"/>
                  </a:cubicBezTo>
                  <a:cubicBezTo>
                    <a:pt x="105" y="123"/>
                    <a:pt x="110" y="128"/>
                    <a:pt x="120" y="133"/>
                  </a:cubicBezTo>
                  <a:cubicBezTo>
                    <a:pt x="128" y="137"/>
                    <a:pt x="136" y="144"/>
                    <a:pt x="141" y="148"/>
                  </a:cubicBezTo>
                  <a:cubicBezTo>
                    <a:pt x="127" y="160"/>
                    <a:pt x="108" y="168"/>
                    <a:pt x="88" y="168"/>
                  </a:cubicBezTo>
                  <a:moveTo>
                    <a:pt x="146" y="143"/>
                  </a:moveTo>
                  <a:cubicBezTo>
                    <a:pt x="142" y="138"/>
                    <a:pt x="132" y="130"/>
                    <a:pt x="123" y="126"/>
                  </a:cubicBezTo>
                  <a:cubicBezTo>
                    <a:pt x="116" y="122"/>
                    <a:pt x="111" y="118"/>
                    <a:pt x="110" y="115"/>
                  </a:cubicBezTo>
                  <a:cubicBezTo>
                    <a:pt x="109" y="112"/>
                    <a:pt x="109" y="109"/>
                    <a:pt x="111" y="105"/>
                  </a:cubicBezTo>
                  <a:cubicBezTo>
                    <a:pt x="113" y="102"/>
                    <a:pt x="114" y="100"/>
                    <a:pt x="115" y="98"/>
                  </a:cubicBezTo>
                  <a:cubicBezTo>
                    <a:pt x="120" y="89"/>
                    <a:pt x="124" y="83"/>
                    <a:pt x="124" y="60"/>
                  </a:cubicBezTo>
                  <a:cubicBezTo>
                    <a:pt x="124" y="26"/>
                    <a:pt x="104" y="24"/>
                    <a:pt x="100" y="24"/>
                  </a:cubicBezTo>
                  <a:cubicBezTo>
                    <a:pt x="97" y="24"/>
                    <a:pt x="95" y="25"/>
                    <a:pt x="93" y="25"/>
                  </a:cubicBezTo>
                  <a:cubicBezTo>
                    <a:pt x="91" y="26"/>
                    <a:pt x="89" y="27"/>
                    <a:pt x="84" y="27"/>
                  </a:cubicBezTo>
                  <a:cubicBezTo>
                    <a:pt x="75" y="27"/>
                    <a:pt x="56" y="28"/>
                    <a:pt x="56" y="59"/>
                  </a:cubicBezTo>
                  <a:cubicBezTo>
                    <a:pt x="56" y="81"/>
                    <a:pt x="62" y="91"/>
                    <a:pt x="66" y="99"/>
                  </a:cubicBezTo>
                  <a:cubicBezTo>
                    <a:pt x="67" y="101"/>
                    <a:pt x="68" y="103"/>
                    <a:pt x="69" y="105"/>
                  </a:cubicBezTo>
                  <a:cubicBezTo>
                    <a:pt x="73" y="114"/>
                    <a:pt x="70" y="120"/>
                    <a:pt x="61" y="124"/>
                  </a:cubicBezTo>
                  <a:cubicBezTo>
                    <a:pt x="48" y="130"/>
                    <a:pt x="42" y="132"/>
                    <a:pt x="30" y="143"/>
                  </a:cubicBezTo>
                  <a:cubicBezTo>
                    <a:pt x="16" y="129"/>
                    <a:pt x="8" y="109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09"/>
                    <a:pt x="160" y="128"/>
                    <a:pt x="146" y="14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Freeform 152"/>
            <p:cNvSpPr>
              <a:spLocks noEditPoints="1"/>
            </p:cNvSpPr>
            <p:nvPr/>
          </p:nvSpPr>
          <p:spPr bwMode="auto">
            <a:xfrm>
              <a:off x="608526" y="399766"/>
              <a:ext cx="1007478" cy="100261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68 h 176"/>
                <a:gd name="T12" fmla="*/ 38 w 176"/>
                <a:gd name="T13" fmla="*/ 151 h 176"/>
                <a:gd name="T14" fmla="*/ 64 w 176"/>
                <a:gd name="T15" fmla="*/ 133 h 176"/>
                <a:gd name="T16" fmla="*/ 74 w 176"/>
                <a:gd name="T17" fmla="*/ 124 h 176"/>
                <a:gd name="T18" fmla="*/ 71 w 176"/>
                <a:gd name="T19" fmla="*/ 116 h 176"/>
                <a:gd name="T20" fmla="*/ 67 w 176"/>
                <a:gd name="T21" fmla="*/ 115 h 176"/>
                <a:gd name="T22" fmla="*/ 50 w 176"/>
                <a:gd name="T23" fmla="*/ 112 h 176"/>
                <a:gd name="T24" fmla="*/ 56 w 176"/>
                <a:gd name="T25" fmla="*/ 72 h 176"/>
                <a:gd name="T26" fmla="*/ 90 w 176"/>
                <a:gd name="T27" fmla="*/ 32 h 176"/>
                <a:gd name="T28" fmla="*/ 120 w 176"/>
                <a:gd name="T29" fmla="*/ 74 h 176"/>
                <a:gd name="T30" fmla="*/ 126 w 176"/>
                <a:gd name="T31" fmla="*/ 111 h 176"/>
                <a:gd name="T32" fmla="*/ 107 w 176"/>
                <a:gd name="T33" fmla="*/ 114 h 176"/>
                <a:gd name="T34" fmla="*/ 103 w 176"/>
                <a:gd name="T35" fmla="*/ 116 h 176"/>
                <a:gd name="T36" fmla="*/ 111 w 176"/>
                <a:gd name="T37" fmla="*/ 132 h 176"/>
                <a:gd name="T38" fmla="*/ 137 w 176"/>
                <a:gd name="T39" fmla="*/ 151 h 176"/>
                <a:gd name="T40" fmla="*/ 88 w 176"/>
                <a:gd name="T41" fmla="*/ 168 h 176"/>
                <a:gd name="T42" fmla="*/ 143 w 176"/>
                <a:gd name="T43" fmla="*/ 146 h 176"/>
                <a:gd name="T44" fmla="*/ 115 w 176"/>
                <a:gd name="T45" fmla="*/ 125 h 176"/>
                <a:gd name="T46" fmla="*/ 111 w 176"/>
                <a:gd name="T47" fmla="*/ 122 h 176"/>
                <a:gd name="T48" fmla="*/ 135 w 176"/>
                <a:gd name="T49" fmla="*/ 116 h 176"/>
                <a:gd name="T50" fmla="*/ 137 w 176"/>
                <a:gd name="T51" fmla="*/ 112 h 176"/>
                <a:gd name="T52" fmla="*/ 135 w 176"/>
                <a:gd name="T53" fmla="*/ 109 h 176"/>
                <a:gd name="T54" fmla="*/ 128 w 176"/>
                <a:gd name="T55" fmla="*/ 74 h 176"/>
                <a:gd name="T56" fmla="*/ 90 w 176"/>
                <a:gd name="T57" fmla="*/ 24 h 176"/>
                <a:gd name="T58" fmla="*/ 48 w 176"/>
                <a:gd name="T59" fmla="*/ 72 h 176"/>
                <a:gd name="T60" fmla="*/ 42 w 176"/>
                <a:gd name="T61" fmla="*/ 109 h 176"/>
                <a:gd name="T62" fmla="*/ 39 w 176"/>
                <a:gd name="T63" fmla="*/ 112 h 176"/>
                <a:gd name="T64" fmla="*/ 41 w 176"/>
                <a:gd name="T65" fmla="*/ 116 h 176"/>
                <a:gd name="T66" fmla="*/ 66 w 176"/>
                <a:gd name="T67" fmla="*/ 123 h 176"/>
                <a:gd name="T68" fmla="*/ 62 w 176"/>
                <a:gd name="T69" fmla="*/ 125 h 176"/>
                <a:gd name="T70" fmla="*/ 32 w 176"/>
                <a:gd name="T71" fmla="*/ 145 h 176"/>
                <a:gd name="T72" fmla="*/ 8 w 176"/>
                <a:gd name="T73" fmla="*/ 88 h 176"/>
                <a:gd name="T74" fmla="*/ 88 w 176"/>
                <a:gd name="T75" fmla="*/ 8 h 176"/>
                <a:gd name="T76" fmla="*/ 168 w 176"/>
                <a:gd name="T77" fmla="*/ 88 h 176"/>
                <a:gd name="T78" fmla="*/ 143 w 176"/>
                <a:gd name="T79" fmla="*/ 14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69" y="168"/>
                    <a:pt x="52" y="161"/>
                    <a:pt x="38" y="151"/>
                  </a:cubicBezTo>
                  <a:cubicBezTo>
                    <a:pt x="44" y="143"/>
                    <a:pt x="55" y="136"/>
                    <a:pt x="64" y="133"/>
                  </a:cubicBezTo>
                  <a:cubicBezTo>
                    <a:pt x="70" y="131"/>
                    <a:pt x="73" y="128"/>
                    <a:pt x="74" y="124"/>
                  </a:cubicBezTo>
                  <a:cubicBezTo>
                    <a:pt x="75" y="119"/>
                    <a:pt x="72" y="116"/>
                    <a:pt x="71" y="116"/>
                  </a:cubicBezTo>
                  <a:cubicBezTo>
                    <a:pt x="70" y="115"/>
                    <a:pt x="69" y="114"/>
                    <a:pt x="67" y="115"/>
                  </a:cubicBezTo>
                  <a:cubicBezTo>
                    <a:pt x="67" y="115"/>
                    <a:pt x="60" y="117"/>
                    <a:pt x="50" y="112"/>
                  </a:cubicBezTo>
                  <a:cubicBezTo>
                    <a:pt x="53" y="106"/>
                    <a:pt x="56" y="95"/>
                    <a:pt x="56" y="72"/>
                  </a:cubicBezTo>
                  <a:cubicBezTo>
                    <a:pt x="56" y="35"/>
                    <a:pt x="72" y="32"/>
                    <a:pt x="90" y="32"/>
                  </a:cubicBezTo>
                  <a:cubicBezTo>
                    <a:pt x="103" y="32"/>
                    <a:pt x="120" y="36"/>
                    <a:pt x="120" y="74"/>
                  </a:cubicBezTo>
                  <a:cubicBezTo>
                    <a:pt x="120" y="95"/>
                    <a:pt x="123" y="106"/>
                    <a:pt x="126" y="111"/>
                  </a:cubicBezTo>
                  <a:cubicBezTo>
                    <a:pt x="122" y="113"/>
                    <a:pt x="115" y="115"/>
                    <a:pt x="107" y="114"/>
                  </a:cubicBezTo>
                  <a:cubicBezTo>
                    <a:pt x="105" y="114"/>
                    <a:pt x="103" y="115"/>
                    <a:pt x="103" y="116"/>
                  </a:cubicBezTo>
                  <a:cubicBezTo>
                    <a:pt x="101" y="120"/>
                    <a:pt x="101" y="128"/>
                    <a:pt x="111" y="132"/>
                  </a:cubicBezTo>
                  <a:cubicBezTo>
                    <a:pt x="120" y="136"/>
                    <a:pt x="129" y="141"/>
                    <a:pt x="137" y="151"/>
                  </a:cubicBezTo>
                  <a:cubicBezTo>
                    <a:pt x="124" y="162"/>
                    <a:pt x="107" y="168"/>
                    <a:pt x="88" y="168"/>
                  </a:cubicBezTo>
                  <a:moveTo>
                    <a:pt x="143" y="146"/>
                  </a:moveTo>
                  <a:cubicBezTo>
                    <a:pt x="135" y="135"/>
                    <a:pt x="124" y="129"/>
                    <a:pt x="115" y="125"/>
                  </a:cubicBezTo>
                  <a:cubicBezTo>
                    <a:pt x="113" y="124"/>
                    <a:pt x="112" y="123"/>
                    <a:pt x="111" y="122"/>
                  </a:cubicBezTo>
                  <a:cubicBezTo>
                    <a:pt x="124" y="122"/>
                    <a:pt x="135" y="116"/>
                    <a:pt x="135" y="116"/>
                  </a:cubicBezTo>
                  <a:cubicBezTo>
                    <a:pt x="136" y="115"/>
                    <a:pt x="137" y="113"/>
                    <a:pt x="137" y="112"/>
                  </a:cubicBezTo>
                  <a:cubicBezTo>
                    <a:pt x="137" y="110"/>
                    <a:pt x="136" y="109"/>
                    <a:pt x="135" y="109"/>
                  </a:cubicBezTo>
                  <a:cubicBezTo>
                    <a:pt x="134" y="108"/>
                    <a:pt x="128" y="103"/>
                    <a:pt x="128" y="74"/>
                  </a:cubicBezTo>
                  <a:cubicBezTo>
                    <a:pt x="128" y="41"/>
                    <a:pt x="115" y="24"/>
                    <a:pt x="90" y="24"/>
                  </a:cubicBezTo>
                  <a:cubicBezTo>
                    <a:pt x="69" y="24"/>
                    <a:pt x="48" y="30"/>
                    <a:pt x="48" y="72"/>
                  </a:cubicBezTo>
                  <a:cubicBezTo>
                    <a:pt x="48" y="102"/>
                    <a:pt x="43" y="108"/>
                    <a:pt x="42" y="109"/>
                  </a:cubicBezTo>
                  <a:cubicBezTo>
                    <a:pt x="40" y="109"/>
                    <a:pt x="39" y="110"/>
                    <a:pt x="39" y="112"/>
                  </a:cubicBezTo>
                  <a:cubicBezTo>
                    <a:pt x="39" y="114"/>
                    <a:pt x="39" y="115"/>
                    <a:pt x="41" y="116"/>
                  </a:cubicBezTo>
                  <a:cubicBezTo>
                    <a:pt x="52" y="123"/>
                    <a:pt x="61" y="123"/>
                    <a:pt x="66" y="123"/>
                  </a:cubicBezTo>
                  <a:cubicBezTo>
                    <a:pt x="65" y="123"/>
                    <a:pt x="64" y="124"/>
                    <a:pt x="62" y="125"/>
                  </a:cubicBezTo>
                  <a:cubicBezTo>
                    <a:pt x="51" y="129"/>
                    <a:pt x="39" y="137"/>
                    <a:pt x="32" y="145"/>
                  </a:cubicBezTo>
                  <a:cubicBezTo>
                    <a:pt x="17" y="131"/>
                    <a:pt x="8" y="110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11"/>
                    <a:pt x="159" y="131"/>
                    <a:pt x="143" y="14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Freeform 153"/>
            <p:cNvSpPr>
              <a:spLocks noEditPoints="1"/>
            </p:cNvSpPr>
            <p:nvPr/>
          </p:nvSpPr>
          <p:spPr bwMode="auto">
            <a:xfrm>
              <a:off x="1519359" y="3906624"/>
              <a:ext cx="1002610" cy="910140"/>
            </a:xfrm>
            <a:custGeom>
              <a:avLst/>
              <a:gdLst>
                <a:gd name="T0" fmla="*/ 132 w 176"/>
                <a:gd name="T1" fmla="*/ 98 h 160"/>
                <a:gd name="T2" fmla="*/ 143 w 176"/>
                <a:gd name="T3" fmla="*/ 60 h 160"/>
                <a:gd name="T4" fmla="*/ 131 w 176"/>
                <a:gd name="T5" fmla="*/ 11 h 160"/>
                <a:gd name="T6" fmla="*/ 104 w 176"/>
                <a:gd name="T7" fmla="*/ 11 h 160"/>
                <a:gd name="T8" fmla="*/ 107 w 176"/>
                <a:gd name="T9" fmla="*/ 18 h 160"/>
                <a:gd name="T10" fmla="*/ 127 w 176"/>
                <a:gd name="T11" fmla="*/ 18 h 160"/>
                <a:gd name="T12" fmla="*/ 137 w 176"/>
                <a:gd name="T13" fmla="*/ 55 h 160"/>
                <a:gd name="T14" fmla="*/ 136 w 176"/>
                <a:gd name="T15" fmla="*/ 72 h 160"/>
                <a:gd name="T16" fmla="*/ 134 w 176"/>
                <a:gd name="T17" fmla="*/ 74 h 160"/>
                <a:gd name="T18" fmla="*/ 145 w 176"/>
                <a:gd name="T19" fmla="*/ 125 h 160"/>
                <a:gd name="T20" fmla="*/ 142 w 176"/>
                <a:gd name="T21" fmla="*/ 144 h 160"/>
                <a:gd name="T22" fmla="*/ 172 w 176"/>
                <a:gd name="T23" fmla="*/ 152 h 160"/>
                <a:gd name="T24" fmla="*/ 147 w 176"/>
                <a:gd name="T25" fmla="*/ 117 h 160"/>
                <a:gd name="T26" fmla="*/ 88 w 176"/>
                <a:gd name="T27" fmla="*/ 101 h 160"/>
                <a:gd name="T28" fmla="*/ 99 w 176"/>
                <a:gd name="T29" fmla="*/ 58 h 160"/>
                <a:gd name="T30" fmla="*/ 86 w 176"/>
                <a:gd name="T31" fmla="*/ 3 h 160"/>
                <a:gd name="T32" fmla="*/ 55 w 176"/>
                <a:gd name="T33" fmla="*/ 5 h 160"/>
                <a:gd name="T34" fmla="*/ 37 w 176"/>
                <a:gd name="T35" fmla="*/ 57 h 160"/>
                <a:gd name="T36" fmla="*/ 48 w 176"/>
                <a:gd name="T37" fmla="*/ 101 h 160"/>
                <a:gd name="T38" fmla="*/ 0 w 176"/>
                <a:gd name="T39" fmla="*/ 156 h 160"/>
                <a:gd name="T40" fmla="*/ 132 w 176"/>
                <a:gd name="T41" fmla="*/ 160 h 160"/>
                <a:gd name="T42" fmla="*/ 104 w 176"/>
                <a:gd name="T43" fmla="*/ 121 h 160"/>
                <a:gd name="T44" fmla="*/ 34 w 176"/>
                <a:gd name="T45" fmla="*/ 129 h 160"/>
                <a:gd name="T46" fmla="*/ 46 w 176"/>
                <a:gd name="T47" fmla="*/ 74 h 160"/>
                <a:gd name="T48" fmla="*/ 45 w 176"/>
                <a:gd name="T49" fmla="*/ 72 h 160"/>
                <a:gd name="T50" fmla="*/ 45 w 176"/>
                <a:gd name="T51" fmla="*/ 54 h 160"/>
                <a:gd name="T52" fmla="*/ 58 w 176"/>
                <a:gd name="T53" fmla="*/ 12 h 160"/>
                <a:gd name="T54" fmla="*/ 74 w 176"/>
                <a:gd name="T55" fmla="*/ 8 h 160"/>
                <a:gd name="T56" fmla="*/ 92 w 176"/>
                <a:gd name="T57" fmla="*/ 24 h 160"/>
                <a:gd name="T58" fmla="*/ 91 w 176"/>
                <a:gd name="T59" fmla="*/ 60 h 160"/>
                <a:gd name="T60" fmla="*/ 91 w 176"/>
                <a:gd name="T61" fmla="*/ 72 h 160"/>
                <a:gd name="T62" fmla="*/ 80 w 176"/>
                <a:gd name="T63" fmla="*/ 101 h 160"/>
                <a:gd name="T64" fmla="*/ 128 w 176"/>
                <a:gd name="T65" fmla="*/ 15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6" h="160">
                  <a:moveTo>
                    <a:pt x="147" y="117"/>
                  </a:moveTo>
                  <a:cubicBezTo>
                    <a:pt x="147" y="117"/>
                    <a:pt x="132" y="113"/>
                    <a:pt x="132" y="98"/>
                  </a:cubicBezTo>
                  <a:cubicBezTo>
                    <a:pt x="132" y="85"/>
                    <a:pt x="139" y="81"/>
                    <a:pt x="142" y="77"/>
                  </a:cubicBezTo>
                  <a:cubicBezTo>
                    <a:pt x="142" y="77"/>
                    <a:pt x="146" y="73"/>
                    <a:pt x="143" y="60"/>
                  </a:cubicBezTo>
                  <a:cubicBezTo>
                    <a:pt x="149" y="53"/>
                    <a:pt x="150" y="40"/>
                    <a:pt x="144" y="27"/>
                  </a:cubicBezTo>
                  <a:cubicBezTo>
                    <a:pt x="140" y="18"/>
                    <a:pt x="136" y="13"/>
                    <a:pt x="131" y="11"/>
                  </a:cubicBezTo>
                  <a:cubicBezTo>
                    <a:pt x="127" y="9"/>
                    <a:pt x="123" y="8"/>
                    <a:pt x="119" y="8"/>
                  </a:cubicBezTo>
                  <a:cubicBezTo>
                    <a:pt x="113" y="8"/>
                    <a:pt x="107" y="10"/>
                    <a:pt x="104" y="11"/>
                  </a:cubicBezTo>
                  <a:cubicBezTo>
                    <a:pt x="105" y="13"/>
                    <a:pt x="106" y="15"/>
                    <a:pt x="107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9" y="17"/>
                    <a:pt x="114" y="16"/>
                    <a:pt x="119" y="16"/>
                  </a:cubicBezTo>
                  <a:cubicBezTo>
                    <a:pt x="122" y="16"/>
                    <a:pt x="125" y="17"/>
                    <a:pt x="127" y="18"/>
                  </a:cubicBezTo>
                  <a:cubicBezTo>
                    <a:pt x="129" y="19"/>
                    <a:pt x="133" y="22"/>
                    <a:pt x="137" y="30"/>
                  </a:cubicBezTo>
                  <a:cubicBezTo>
                    <a:pt x="142" y="41"/>
                    <a:pt x="140" y="51"/>
                    <a:pt x="137" y="55"/>
                  </a:cubicBezTo>
                  <a:cubicBezTo>
                    <a:pt x="135" y="57"/>
                    <a:pt x="135" y="60"/>
                    <a:pt x="135" y="62"/>
                  </a:cubicBezTo>
                  <a:cubicBezTo>
                    <a:pt x="137" y="69"/>
                    <a:pt x="136" y="71"/>
                    <a:pt x="136" y="72"/>
                  </a:cubicBezTo>
                  <a:cubicBezTo>
                    <a:pt x="136" y="72"/>
                    <a:pt x="135" y="72"/>
                    <a:pt x="135" y="73"/>
                  </a:cubicBezTo>
                  <a:cubicBezTo>
                    <a:pt x="135" y="73"/>
                    <a:pt x="134" y="74"/>
                    <a:pt x="134" y="74"/>
                  </a:cubicBezTo>
                  <a:cubicBezTo>
                    <a:pt x="131" y="78"/>
                    <a:pt x="124" y="85"/>
                    <a:pt x="124" y="98"/>
                  </a:cubicBezTo>
                  <a:cubicBezTo>
                    <a:pt x="124" y="115"/>
                    <a:pt x="137" y="123"/>
                    <a:pt x="145" y="125"/>
                  </a:cubicBezTo>
                  <a:cubicBezTo>
                    <a:pt x="155" y="128"/>
                    <a:pt x="166" y="133"/>
                    <a:pt x="168" y="144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3" y="146"/>
                    <a:pt x="144" y="149"/>
                    <a:pt x="144" y="152"/>
                  </a:cubicBezTo>
                  <a:cubicBezTo>
                    <a:pt x="172" y="152"/>
                    <a:pt x="172" y="152"/>
                    <a:pt x="172" y="152"/>
                  </a:cubicBezTo>
                  <a:cubicBezTo>
                    <a:pt x="176" y="152"/>
                    <a:pt x="176" y="148"/>
                    <a:pt x="176" y="148"/>
                  </a:cubicBezTo>
                  <a:cubicBezTo>
                    <a:pt x="176" y="127"/>
                    <a:pt x="156" y="120"/>
                    <a:pt x="147" y="117"/>
                  </a:cubicBezTo>
                  <a:moveTo>
                    <a:pt x="104" y="121"/>
                  </a:moveTo>
                  <a:cubicBezTo>
                    <a:pt x="104" y="121"/>
                    <a:pt x="88" y="117"/>
                    <a:pt x="88" y="101"/>
                  </a:cubicBezTo>
                  <a:cubicBezTo>
                    <a:pt x="88" y="86"/>
                    <a:pt x="95" y="81"/>
                    <a:pt x="97" y="77"/>
                  </a:cubicBezTo>
                  <a:cubicBezTo>
                    <a:pt x="97" y="77"/>
                    <a:pt x="102" y="73"/>
                    <a:pt x="99" y="58"/>
                  </a:cubicBezTo>
                  <a:cubicBezTo>
                    <a:pt x="105" y="50"/>
                    <a:pt x="106" y="36"/>
                    <a:pt x="100" y="21"/>
                  </a:cubicBezTo>
                  <a:cubicBezTo>
                    <a:pt x="95" y="11"/>
                    <a:pt x="92" y="6"/>
                    <a:pt x="86" y="3"/>
                  </a:cubicBezTo>
                  <a:cubicBezTo>
                    <a:pt x="82" y="1"/>
                    <a:pt x="78" y="0"/>
                    <a:pt x="74" y="0"/>
                  </a:cubicBezTo>
                  <a:cubicBezTo>
                    <a:pt x="65" y="0"/>
                    <a:pt x="58" y="3"/>
                    <a:pt x="55" y="5"/>
                  </a:cubicBezTo>
                  <a:cubicBezTo>
                    <a:pt x="45" y="9"/>
                    <a:pt x="39" y="12"/>
                    <a:pt x="34" y="26"/>
                  </a:cubicBezTo>
                  <a:cubicBezTo>
                    <a:pt x="29" y="38"/>
                    <a:pt x="35" y="51"/>
                    <a:pt x="37" y="57"/>
                  </a:cubicBezTo>
                  <a:cubicBezTo>
                    <a:pt x="34" y="72"/>
                    <a:pt x="39" y="77"/>
                    <a:pt x="39" y="77"/>
                  </a:cubicBezTo>
                  <a:cubicBezTo>
                    <a:pt x="41" y="81"/>
                    <a:pt x="48" y="86"/>
                    <a:pt x="48" y="101"/>
                  </a:cubicBezTo>
                  <a:cubicBezTo>
                    <a:pt x="48" y="117"/>
                    <a:pt x="32" y="121"/>
                    <a:pt x="32" y="121"/>
                  </a:cubicBezTo>
                  <a:cubicBezTo>
                    <a:pt x="22" y="125"/>
                    <a:pt x="0" y="132"/>
                    <a:pt x="0" y="156"/>
                  </a:cubicBezTo>
                  <a:cubicBezTo>
                    <a:pt x="0" y="156"/>
                    <a:pt x="0" y="160"/>
                    <a:pt x="4" y="160"/>
                  </a:cubicBezTo>
                  <a:cubicBezTo>
                    <a:pt x="132" y="160"/>
                    <a:pt x="132" y="160"/>
                    <a:pt x="132" y="160"/>
                  </a:cubicBezTo>
                  <a:cubicBezTo>
                    <a:pt x="136" y="160"/>
                    <a:pt x="136" y="156"/>
                    <a:pt x="136" y="156"/>
                  </a:cubicBezTo>
                  <a:cubicBezTo>
                    <a:pt x="136" y="132"/>
                    <a:pt x="114" y="125"/>
                    <a:pt x="104" y="121"/>
                  </a:cubicBezTo>
                  <a:moveTo>
                    <a:pt x="8" y="152"/>
                  </a:moveTo>
                  <a:cubicBezTo>
                    <a:pt x="10" y="138"/>
                    <a:pt x="22" y="133"/>
                    <a:pt x="34" y="129"/>
                  </a:cubicBezTo>
                  <a:cubicBezTo>
                    <a:pt x="42" y="127"/>
                    <a:pt x="56" y="118"/>
                    <a:pt x="56" y="101"/>
                  </a:cubicBezTo>
                  <a:cubicBezTo>
                    <a:pt x="56" y="85"/>
                    <a:pt x="50" y="78"/>
                    <a:pt x="46" y="74"/>
                  </a:cubicBezTo>
                  <a:cubicBezTo>
                    <a:pt x="46" y="73"/>
                    <a:pt x="46" y="73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3" y="68"/>
                    <a:pt x="45" y="59"/>
                  </a:cubicBezTo>
                  <a:cubicBezTo>
                    <a:pt x="46" y="58"/>
                    <a:pt x="45" y="56"/>
                    <a:pt x="45" y="54"/>
                  </a:cubicBezTo>
                  <a:cubicBezTo>
                    <a:pt x="43" y="50"/>
                    <a:pt x="38" y="38"/>
                    <a:pt x="41" y="30"/>
                  </a:cubicBezTo>
                  <a:cubicBezTo>
                    <a:pt x="46" y="18"/>
                    <a:pt x="50" y="16"/>
                    <a:pt x="58" y="12"/>
                  </a:cubicBezTo>
                  <a:cubicBezTo>
                    <a:pt x="58" y="12"/>
                    <a:pt x="58" y="12"/>
                    <a:pt x="59" y="12"/>
                  </a:cubicBezTo>
                  <a:cubicBezTo>
                    <a:pt x="61" y="10"/>
                    <a:pt x="67" y="8"/>
                    <a:pt x="74" y="8"/>
                  </a:cubicBezTo>
                  <a:cubicBezTo>
                    <a:pt x="77" y="8"/>
                    <a:pt x="80" y="9"/>
                    <a:pt x="83" y="10"/>
                  </a:cubicBezTo>
                  <a:cubicBezTo>
                    <a:pt x="85" y="12"/>
                    <a:pt x="88" y="15"/>
                    <a:pt x="92" y="24"/>
                  </a:cubicBezTo>
                  <a:cubicBezTo>
                    <a:pt x="98" y="37"/>
                    <a:pt x="96" y="48"/>
                    <a:pt x="92" y="53"/>
                  </a:cubicBezTo>
                  <a:cubicBezTo>
                    <a:pt x="91" y="55"/>
                    <a:pt x="91" y="58"/>
                    <a:pt x="91" y="60"/>
                  </a:cubicBezTo>
                  <a:cubicBezTo>
                    <a:pt x="93" y="68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0" y="73"/>
                    <a:pt x="90" y="73"/>
                    <a:pt x="90" y="74"/>
                  </a:cubicBezTo>
                  <a:cubicBezTo>
                    <a:pt x="86" y="78"/>
                    <a:pt x="80" y="85"/>
                    <a:pt x="80" y="101"/>
                  </a:cubicBezTo>
                  <a:cubicBezTo>
                    <a:pt x="80" y="118"/>
                    <a:pt x="94" y="127"/>
                    <a:pt x="102" y="129"/>
                  </a:cubicBezTo>
                  <a:cubicBezTo>
                    <a:pt x="113" y="133"/>
                    <a:pt x="126" y="138"/>
                    <a:pt x="128" y="152"/>
                  </a:cubicBezTo>
                  <a:lnTo>
                    <a:pt x="8" y="1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Freeform 154"/>
            <p:cNvSpPr>
              <a:spLocks noEditPoints="1"/>
            </p:cNvSpPr>
            <p:nvPr/>
          </p:nvSpPr>
          <p:spPr bwMode="auto">
            <a:xfrm>
              <a:off x="6918672" y="207220"/>
              <a:ext cx="1002608" cy="822532"/>
            </a:xfrm>
            <a:custGeom>
              <a:avLst/>
              <a:gdLst>
                <a:gd name="T0" fmla="*/ 34 w 176"/>
                <a:gd name="T1" fmla="*/ 86 h 144"/>
                <a:gd name="T2" fmla="*/ 28 w 176"/>
                <a:gd name="T3" fmla="*/ 65 h 144"/>
                <a:gd name="T4" fmla="*/ 28 w 176"/>
                <a:gd name="T5" fmla="*/ 58 h 144"/>
                <a:gd name="T6" fmla="*/ 25 w 176"/>
                <a:gd name="T7" fmla="*/ 38 h 144"/>
                <a:gd name="T8" fmla="*/ 35 w 176"/>
                <a:gd name="T9" fmla="*/ 26 h 144"/>
                <a:gd name="T10" fmla="*/ 49 w 176"/>
                <a:gd name="T11" fmla="*/ 25 h 144"/>
                <a:gd name="T12" fmla="*/ 52 w 176"/>
                <a:gd name="T13" fmla="*/ 18 h 144"/>
                <a:gd name="T14" fmla="*/ 30 w 176"/>
                <a:gd name="T15" fmla="*/ 19 h 144"/>
                <a:gd name="T16" fmla="*/ 20 w 176"/>
                <a:gd name="T17" fmla="*/ 56 h 144"/>
                <a:gd name="T18" fmla="*/ 26 w 176"/>
                <a:gd name="T19" fmla="*/ 86 h 144"/>
                <a:gd name="T20" fmla="*/ 0 w 176"/>
                <a:gd name="T21" fmla="*/ 124 h 144"/>
                <a:gd name="T22" fmla="*/ 22 w 176"/>
                <a:gd name="T23" fmla="*/ 128 h 144"/>
                <a:gd name="T24" fmla="*/ 8 w 176"/>
                <a:gd name="T25" fmla="*/ 120 h 144"/>
                <a:gd name="T26" fmla="*/ 159 w 176"/>
                <a:gd name="T27" fmla="*/ 100 h 144"/>
                <a:gd name="T28" fmla="*/ 155 w 176"/>
                <a:gd name="T29" fmla="*/ 70 h 144"/>
                <a:gd name="T30" fmla="*/ 159 w 176"/>
                <a:gd name="T31" fmla="*/ 35 h 144"/>
                <a:gd name="T32" fmla="*/ 132 w 176"/>
                <a:gd name="T33" fmla="*/ 16 h 144"/>
                <a:gd name="T34" fmla="*/ 126 w 176"/>
                <a:gd name="T35" fmla="*/ 25 h 144"/>
                <a:gd name="T36" fmla="*/ 132 w 176"/>
                <a:gd name="T37" fmla="*/ 24 h 144"/>
                <a:gd name="T38" fmla="*/ 142 w 176"/>
                <a:gd name="T39" fmla="*/ 27 h 144"/>
                <a:gd name="T40" fmla="*/ 149 w 176"/>
                <a:gd name="T41" fmla="*/ 53 h 144"/>
                <a:gd name="T42" fmla="*/ 149 w 176"/>
                <a:gd name="T43" fmla="*/ 65 h 144"/>
                <a:gd name="T44" fmla="*/ 148 w 176"/>
                <a:gd name="T45" fmla="*/ 66 h 144"/>
                <a:gd name="T46" fmla="*/ 157 w 176"/>
                <a:gd name="T47" fmla="*/ 108 h 144"/>
                <a:gd name="T48" fmla="*/ 150 w 176"/>
                <a:gd name="T49" fmla="*/ 120 h 144"/>
                <a:gd name="T50" fmla="*/ 172 w 176"/>
                <a:gd name="T51" fmla="*/ 128 h 144"/>
                <a:gd name="T52" fmla="*/ 159 w 176"/>
                <a:gd name="T53" fmla="*/ 100 h 144"/>
                <a:gd name="T54" fmla="*/ 106 w 176"/>
                <a:gd name="T55" fmla="*/ 90 h 144"/>
                <a:gd name="T56" fmla="*/ 115 w 176"/>
                <a:gd name="T57" fmla="*/ 52 h 144"/>
                <a:gd name="T58" fmla="*/ 104 w 176"/>
                <a:gd name="T59" fmla="*/ 3 h 144"/>
                <a:gd name="T60" fmla="*/ 76 w 176"/>
                <a:gd name="T61" fmla="*/ 4 h 144"/>
                <a:gd name="T62" fmla="*/ 61 w 176"/>
                <a:gd name="T63" fmla="*/ 52 h 144"/>
                <a:gd name="T64" fmla="*/ 70 w 176"/>
                <a:gd name="T65" fmla="*/ 90 h 144"/>
                <a:gd name="T66" fmla="*/ 28 w 176"/>
                <a:gd name="T67" fmla="*/ 140 h 144"/>
                <a:gd name="T68" fmla="*/ 144 w 176"/>
                <a:gd name="T69" fmla="*/ 144 h 144"/>
                <a:gd name="T70" fmla="*/ 120 w 176"/>
                <a:gd name="T71" fmla="*/ 109 h 144"/>
                <a:gd name="T72" fmla="*/ 58 w 176"/>
                <a:gd name="T73" fmla="*/ 117 h 144"/>
                <a:gd name="T74" fmla="*/ 78 w 176"/>
                <a:gd name="T75" fmla="*/ 90 h 144"/>
                <a:gd name="T76" fmla="*/ 69 w 176"/>
                <a:gd name="T77" fmla="*/ 65 h 144"/>
                <a:gd name="T78" fmla="*/ 68 w 176"/>
                <a:gd name="T79" fmla="*/ 48 h 144"/>
                <a:gd name="T80" fmla="*/ 79 w 176"/>
                <a:gd name="T81" fmla="*/ 12 h 144"/>
                <a:gd name="T82" fmla="*/ 93 w 176"/>
                <a:gd name="T83" fmla="*/ 8 h 144"/>
                <a:gd name="T84" fmla="*/ 108 w 176"/>
                <a:gd name="T85" fmla="*/ 22 h 144"/>
                <a:gd name="T86" fmla="*/ 107 w 176"/>
                <a:gd name="T87" fmla="*/ 54 h 144"/>
                <a:gd name="T88" fmla="*/ 106 w 176"/>
                <a:gd name="T89" fmla="*/ 66 h 144"/>
                <a:gd name="T90" fmla="*/ 118 w 176"/>
                <a:gd name="T91" fmla="*/ 117 h 144"/>
                <a:gd name="T92" fmla="*/ 140 w 176"/>
                <a:gd name="T93" fmla="*/ 1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6" h="144">
                  <a:moveTo>
                    <a:pt x="19" y="108"/>
                  </a:moveTo>
                  <a:cubicBezTo>
                    <a:pt x="25" y="106"/>
                    <a:pt x="34" y="100"/>
                    <a:pt x="34" y="86"/>
                  </a:cubicBezTo>
                  <a:cubicBezTo>
                    <a:pt x="34" y="74"/>
                    <a:pt x="30" y="69"/>
                    <a:pt x="28" y="66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5"/>
                    <a:pt x="27" y="63"/>
                    <a:pt x="28" y="58"/>
                  </a:cubicBezTo>
                  <a:cubicBezTo>
                    <a:pt x="28" y="56"/>
                    <a:pt x="28" y="54"/>
                    <a:pt x="27" y="53"/>
                  </a:cubicBezTo>
                  <a:cubicBezTo>
                    <a:pt x="26" y="49"/>
                    <a:pt x="23" y="43"/>
                    <a:pt x="25" y="38"/>
                  </a:cubicBezTo>
                  <a:cubicBezTo>
                    <a:pt x="28" y="29"/>
                    <a:pt x="30" y="28"/>
                    <a:pt x="34" y="27"/>
                  </a:cubicBezTo>
                  <a:cubicBezTo>
                    <a:pt x="34" y="27"/>
                    <a:pt x="34" y="26"/>
                    <a:pt x="35" y="26"/>
                  </a:cubicBezTo>
                  <a:cubicBezTo>
                    <a:pt x="36" y="25"/>
                    <a:pt x="40" y="24"/>
                    <a:pt x="44" y="24"/>
                  </a:cubicBezTo>
                  <a:cubicBezTo>
                    <a:pt x="46" y="24"/>
                    <a:pt x="48" y="24"/>
                    <a:pt x="49" y="25"/>
                  </a:cubicBezTo>
                  <a:cubicBezTo>
                    <a:pt x="49" y="24"/>
                    <a:pt x="50" y="22"/>
                    <a:pt x="50" y="21"/>
                  </a:cubicBezTo>
                  <a:cubicBezTo>
                    <a:pt x="51" y="20"/>
                    <a:pt x="51" y="19"/>
                    <a:pt x="52" y="18"/>
                  </a:cubicBezTo>
                  <a:cubicBezTo>
                    <a:pt x="49" y="16"/>
                    <a:pt x="47" y="16"/>
                    <a:pt x="44" y="16"/>
                  </a:cubicBezTo>
                  <a:cubicBezTo>
                    <a:pt x="38" y="16"/>
                    <a:pt x="33" y="18"/>
                    <a:pt x="30" y="19"/>
                  </a:cubicBezTo>
                  <a:cubicBezTo>
                    <a:pt x="24" y="22"/>
                    <a:pt x="21" y="25"/>
                    <a:pt x="17" y="35"/>
                  </a:cubicBezTo>
                  <a:cubicBezTo>
                    <a:pt x="14" y="43"/>
                    <a:pt x="18" y="52"/>
                    <a:pt x="20" y="56"/>
                  </a:cubicBezTo>
                  <a:cubicBezTo>
                    <a:pt x="18" y="66"/>
                    <a:pt x="21" y="70"/>
                    <a:pt x="21" y="70"/>
                  </a:cubicBezTo>
                  <a:cubicBezTo>
                    <a:pt x="23" y="73"/>
                    <a:pt x="26" y="76"/>
                    <a:pt x="26" y="86"/>
                  </a:cubicBezTo>
                  <a:cubicBezTo>
                    <a:pt x="26" y="98"/>
                    <a:pt x="17" y="100"/>
                    <a:pt x="17" y="100"/>
                  </a:cubicBezTo>
                  <a:cubicBezTo>
                    <a:pt x="10" y="103"/>
                    <a:pt x="0" y="108"/>
                    <a:pt x="0" y="124"/>
                  </a:cubicBezTo>
                  <a:cubicBezTo>
                    <a:pt x="0" y="124"/>
                    <a:pt x="0" y="128"/>
                    <a:pt x="4" y="128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3" y="125"/>
                    <a:pt x="24" y="122"/>
                    <a:pt x="26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9" y="112"/>
                    <a:pt x="14" y="110"/>
                    <a:pt x="19" y="108"/>
                  </a:cubicBezTo>
                  <a:moveTo>
                    <a:pt x="159" y="100"/>
                  </a:moveTo>
                  <a:cubicBezTo>
                    <a:pt x="159" y="100"/>
                    <a:pt x="150" y="98"/>
                    <a:pt x="150" y="86"/>
                  </a:cubicBezTo>
                  <a:cubicBezTo>
                    <a:pt x="150" y="76"/>
                    <a:pt x="153" y="73"/>
                    <a:pt x="155" y="70"/>
                  </a:cubicBezTo>
                  <a:cubicBezTo>
                    <a:pt x="155" y="70"/>
                    <a:pt x="158" y="66"/>
                    <a:pt x="156" y="56"/>
                  </a:cubicBezTo>
                  <a:cubicBezTo>
                    <a:pt x="158" y="52"/>
                    <a:pt x="162" y="43"/>
                    <a:pt x="159" y="35"/>
                  </a:cubicBezTo>
                  <a:cubicBezTo>
                    <a:pt x="155" y="25"/>
                    <a:pt x="152" y="22"/>
                    <a:pt x="146" y="19"/>
                  </a:cubicBezTo>
                  <a:cubicBezTo>
                    <a:pt x="143" y="18"/>
                    <a:pt x="138" y="16"/>
                    <a:pt x="132" y="16"/>
                  </a:cubicBezTo>
                  <a:cubicBezTo>
                    <a:pt x="129" y="16"/>
                    <a:pt x="127" y="16"/>
                    <a:pt x="124" y="18"/>
                  </a:cubicBezTo>
                  <a:cubicBezTo>
                    <a:pt x="125" y="20"/>
                    <a:pt x="126" y="23"/>
                    <a:pt x="126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8" y="24"/>
                    <a:pt x="130" y="24"/>
                    <a:pt x="132" y="24"/>
                  </a:cubicBezTo>
                  <a:cubicBezTo>
                    <a:pt x="136" y="24"/>
                    <a:pt x="140" y="25"/>
                    <a:pt x="141" y="26"/>
                  </a:cubicBezTo>
                  <a:cubicBezTo>
                    <a:pt x="142" y="26"/>
                    <a:pt x="142" y="27"/>
                    <a:pt x="142" y="27"/>
                  </a:cubicBezTo>
                  <a:cubicBezTo>
                    <a:pt x="146" y="28"/>
                    <a:pt x="148" y="29"/>
                    <a:pt x="151" y="38"/>
                  </a:cubicBezTo>
                  <a:cubicBezTo>
                    <a:pt x="153" y="43"/>
                    <a:pt x="150" y="49"/>
                    <a:pt x="149" y="53"/>
                  </a:cubicBezTo>
                  <a:cubicBezTo>
                    <a:pt x="148" y="54"/>
                    <a:pt x="148" y="56"/>
                    <a:pt x="148" y="58"/>
                  </a:cubicBezTo>
                  <a:cubicBezTo>
                    <a:pt x="149" y="63"/>
                    <a:pt x="149" y="65"/>
                    <a:pt x="149" y="65"/>
                  </a:cubicBezTo>
                  <a:cubicBezTo>
                    <a:pt x="149" y="65"/>
                    <a:pt x="149" y="65"/>
                    <a:pt x="148" y="65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46" y="69"/>
                    <a:pt x="142" y="74"/>
                    <a:pt x="142" y="86"/>
                  </a:cubicBezTo>
                  <a:cubicBezTo>
                    <a:pt x="142" y="100"/>
                    <a:pt x="151" y="106"/>
                    <a:pt x="157" y="108"/>
                  </a:cubicBezTo>
                  <a:cubicBezTo>
                    <a:pt x="162" y="110"/>
                    <a:pt x="167" y="112"/>
                    <a:pt x="168" y="120"/>
                  </a:cubicBezTo>
                  <a:cubicBezTo>
                    <a:pt x="150" y="120"/>
                    <a:pt x="150" y="120"/>
                    <a:pt x="150" y="120"/>
                  </a:cubicBezTo>
                  <a:cubicBezTo>
                    <a:pt x="152" y="122"/>
                    <a:pt x="153" y="125"/>
                    <a:pt x="154" y="128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6" y="128"/>
                    <a:pt x="176" y="124"/>
                    <a:pt x="176" y="124"/>
                  </a:cubicBezTo>
                  <a:cubicBezTo>
                    <a:pt x="176" y="108"/>
                    <a:pt x="166" y="103"/>
                    <a:pt x="159" y="100"/>
                  </a:cubicBezTo>
                  <a:moveTo>
                    <a:pt x="120" y="109"/>
                  </a:moveTo>
                  <a:cubicBezTo>
                    <a:pt x="120" y="109"/>
                    <a:pt x="106" y="105"/>
                    <a:pt x="106" y="90"/>
                  </a:cubicBezTo>
                  <a:cubicBezTo>
                    <a:pt x="106" y="77"/>
                    <a:pt x="111" y="73"/>
                    <a:pt x="114" y="69"/>
                  </a:cubicBezTo>
                  <a:cubicBezTo>
                    <a:pt x="114" y="69"/>
                    <a:pt x="118" y="65"/>
                    <a:pt x="115" y="52"/>
                  </a:cubicBezTo>
                  <a:cubicBezTo>
                    <a:pt x="120" y="45"/>
                    <a:pt x="122" y="33"/>
                    <a:pt x="116" y="19"/>
                  </a:cubicBezTo>
                  <a:cubicBezTo>
                    <a:pt x="112" y="10"/>
                    <a:pt x="109" y="5"/>
                    <a:pt x="104" y="3"/>
                  </a:cubicBezTo>
                  <a:cubicBezTo>
                    <a:pt x="101" y="1"/>
                    <a:pt x="97" y="0"/>
                    <a:pt x="93" y="0"/>
                  </a:cubicBezTo>
                  <a:cubicBezTo>
                    <a:pt x="86" y="0"/>
                    <a:pt x="79" y="3"/>
                    <a:pt x="76" y="4"/>
                  </a:cubicBezTo>
                  <a:cubicBezTo>
                    <a:pt x="68" y="8"/>
                    <a:pt x="63" y="11"/>
                    <a:pt x="58" y="24"/>
                  </a:cubicBezTo>
                  <a:cubicBezTo>
                    <a:pt x="53" y="34"/>
                    <a:pt x="58" y="46"/>
                    <a:pt x="61" y="52"/>
                  </a:cubicBezTo>
                  <a:cubicBezTo>
                    <a:pt x="58" y="65"/>
                    <a:pt x="62" y="69"/>
                    <a:pt x="62" y="69"/>
                  </a:cubicBezTo>
                  <a:cubicBezTo>
                    <a:pt x="65" y="73"/>
                    <a:pt x="70" y="77"/>
                    <a:pt x="70" y="90"/>
                  </a:cubicBezTo>
                  <a:cubicBezTo>
                    <a:pt x="70" y="105"/>
                    <a:pt x="56" y="109"/>
                    <a:pt x="56" y="109"/>
                  </a:cubicBezTo>
                  <a:cubicBezTo>
                    <a:pt x="47" y="112"/>
                    <a:pt x="28" y="118"/>
                    <a:pt x="28" y="140"/>
                  </a:cubicBezTo>
                  <a:cubicBezTo>
                    <a:pt x="28" y="140"/>
                    <a:pt x="28" y="144"/>
                    <a:pt x="32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8" y="144"/>
                    <a:pt x="148" y="140"/>
                    <a:pt x="148" y="140"/>
                  </a:cubicBezTo>
                  <a:cubicBezTo>
                    <a:pt x="148" y="118"/>
                    <a:pt x="129" y="112"/>
                    <a:pt x="120" y="109"/>
                  </a:cubicBezTo>
                  <a:moveTo>
                    <a:pt x="36" y="136"/>
                  </a:moveTo>
                  <a:cubicBezTo>
                    <a:pt x="38" y="125"/>
                    <a:pt x="48" y="120"/>
                    <a:pt x="58" y="117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6" y="115"/>
                    <a:pt x="78" y="107"/>
                    <a:pt x="78" y="90"/>
                  </a:cubicBezTo>
                  <a:cubicBezTo>
                    <a:pt x="78" y="76"/>
                    <a:pt x="73" y="70"/>
                    <a:pt x="70" y="66"/>
                  </a:cubicBezTo>
                  <a:cubicBezTo>
                    <a:pt x="69" y="65"/>
                    <a:pt x="68" y="64"/>
                    <a:pt x="69" y="65"/>
                  </a:cubicBezTo>
                  <a:cubicBezTo>
                    <a:pt x="68" y="64"/>
                    <a:pt x="67" y="61"/>
                    <a:pt x="69" y="54"/>
                  </a:cubicBezTo>
                  <a:cubicBezTo>
                    <a:pt x="70" y="50"/>
                    <a:pt x="68" y="48"/>
                    <a:pt x="68" y="48"/>
                  </a:cubicBezTo>
                  <a:cubicBezTo>
                    <a:pt x="66" y="43"/>
                    <a:pt x="62" y="34"/>
                    <a:pt x="65" y="27"/>
                  </a:cubicBezTo>
                  <a:cubicBezTo>
                    <a:pt x="69" y="17"/>
                    <a:pt x="73" y="15"/>
                    <a:pt x="79" y="12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2" y="10"/>
                    <a:pt x="87" y="8"/>
                    <a:pt x="93" y="8"/>
                  </a:cubicBezTo>
                  <a:cubicBezTo>
                    <a:pt x="96" y="8"/>
                    <a:pt x="98" y="9"/>
                    <a:pt x="100" y="10"/>
                  </a:cubicBezTo>
                  <a:cubicBezTo>
                    <a:pt x="103" y="11"/>
                    <a:pt x="105" y="14"/>
                    <a:pt x="108" y="22"/>
                  </a:cubicBezTo>
                  <a:cubicBezTo>
                    <a:pt x="115" y="36"/>
                    <a:pt x="111" y="45"/>
                    <a:pt x="109" y="47"/>
                  </a:cubicBezTo>
                  <a:cubicBezTo>
                    <a:pt x="107" y="49"/>
                    <a:pt x="107" y="52"/>
                    <a:pt x="107" y="54"/>
                  </a:cubicBezTo>
                  <a:cubicBezTo>
                    <a:pt x="109" y="61"/>
                    <a:pt x="108" y="64"/>
                    <a:pt x="108" y="64"/>
                  </a:cubicBezTo>
                  <a:cubicBezTo>
                    <a:pt x="108" y="64"/>
                    <a:pt x="107" y="65"/>
                    <a:pt x="106" y="66"/>
                  </a:cubicBezTo>
                  <a:cubicBezTo>
                    <a:pt x="103" y="70"/>
                    <a:pt x="98" y="76"/>
                    <a:pt x="98" y="90"/>
                  </a:cubicBezTo>
                  <a:cubicBezTo>
                    <a:pt x="98" y="107"/>
                    <a:pt x="110" y="115"/>
                    <a:pt x="118" y="117"/>
                  </a:cubicBezTo>
                  <a:cubicBezTo>
                    <a:pt x="118" y="117"/>
                    <a:pt x="118" y="117"/>
                    <a:pt x="118" y="117"/>
                  </a:cubicBezTo>
                  <a:cubicBezTo>
                    <a:pt x="128" y="120"/>
                    <a:pt x="138" y="125"/>
                    <a:pt x="140" y="136"/>
                  </a:cubicBezTo>
                  <a:lnTo>
                    <a:pt x="36" y="1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11585614" y="1493587"/>
              <a:ext cx="218527" cy="219859"/>
              <a:chOff x="4995729" y="3185154"/>
              <a:chExt cx="218527" cy="219859"/>
            </a:xfrm>
            <a:grpFill/>
          </p:grpSpPr>
          <p:sp>
            <p:nvSpPr>
              <p:cNvPr id="179" name="Oval 223"/>
              <p:cNvSpPr>
                <a:spLocks noChangeArrowheads="1"/>
              </p:cNvSpPr>
              <p:nvPr/>
            </p:nvSpPr>
            <p:spPr bwMode="auto">
              <a:xfrm>
                <a:off x="5057024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0" name="Oval 224"/>
              <p:cNvSpPr>
                <a:spLocks noChangeArrowheads="1"/>
              </p:cNvSpPr>
              <p:nvPr/>
            </p:nvSpPr>
            <p:spPr bwMode="auto">
              <a:xfrm>
                <a:off x="5135641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1" name="Freeform 225"/>
              <p:cNvSpPr>
                <a:spLocks noEditPoints="1"/>
              </p:cNvSpPr>
              <p:nvPr/>
            </p:nvSpPr>
            <p:spPr bwMode="auto">
              <a:xfrm>
                <a:off x="4995729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2" name="Freeform 226"/>
              <p:cNvSpPr>
                <a:spLocks noEditPoints="1"/>
              </p:cNvSpPr>
              <p:nvPr/>
            </p:nvSpPr>
            <p:spPr bwMode="auto">
              <a:xfrm>
                <a:off x="5039702" y="3238453"/>
                <a:ext cx="51967" cy="51966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12 w 24"/>
                  <a:gd name="T5" fmla="*/ 0 h 24"/>
                  <a:gd name="T6" fmla="*/ 0 w 24"/>
                  <a:gd name="T7" fmla="*/ 12 h 24"/>
                  <a:gd name="T8" fmla="*/ 12 w 24"/>
                  <a:gd name="T9" fmla="*/ 24 h 24"/>
                  <a:gd name="T10" fmla="*/ 12 w 24"/>
                  <a:gd name="T11" fmla="*/ 4 h 24"/>
                  <a:gd name="T12" fmla="*/ 20 w 24"/>
                  <a:gd name="T13" fmla="*/ 12 h 24"/>
                  <a:gd name="T14" fmla="*/ 12 w 24"/>
                  <a:gd name="T15" fmla="*/ 20 h 24"/>
                  <a:gd name="T16" fmla="*/ 4 w 24"/>
                  <a:gd name="T17" fmla="*/ 12 h 24"/>
                  <a:gd name="T18" fmla="*/ 12 w 24"/>
                  <a:gd name="T1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3" name="Freeform 227"/>
              <p:cNvSpPr>
                <a:spLocks/>
              </p:cNvSpPr>
              <p:nvPr/>
            </p:nvSpPr>
            <p:spPr bwMode="auto">
              <a:xfrm>
                <a:off x="5030374" y="3297082"/>
                <a:ext cx="149238" cy="54631"/>
              </a:xfrm>
              <a:custGeom>
                <a:avLst/>
                <a:gdLst>
                  <a:gd name="T0" fmla="*/ 53 w 68"/>
                  <a:gd name="T1" fmla="*/ 14 h 25"/>
                  <a:gd name="T2" fmla="*/ 44 w 68"/>
                  <a:gd name="T3" fmla="*/ 3 h 25"/>
                  <a:gd name="T4" fmla="*/ 36 w 68"/>
                  <a:gd name="T5" fmla="*/ 3 h 25"/>
                  <a:gd name="T6" fmla="*/ 34 w 68"/>
                  <a:gd name="T7" fmla="*/ 4 h 25"/>
                  <a:gd name="T8" fmla="*/ 32 w 68"/>
                  <a:gd name="T9" fmla="*/ 3 h 25"/>
                  <a:gd name="T10" fmla="*/ 24 w 68"/>
                  <a:gd name="T11" fmla="*/ 3 h 25"/>
                  <a:gd name="T12" fmla="*/ 15 w 68"/>
                  <a:gd name="T13" fmla="*/ 14 h 25"/>
                  <a:gd name="T14" fmla="*/ 0 w 68"/>
                  <a:gd name="T15" fmla="*/ 11 h 25"/>
                  <a:gd name="T16" fmla="*/ 21 w 68"/>
                  <a:gd name="T17" fmla="*/ 24 h 25"/>
                  <a:gd name="T18" fmla="*/ 34 w 68"/>
                  <a:gd name="T19" fmla="*/ 16 h 25"/>
                  <a:gd name="T20" fmla="*/ 47 w 68"/>
                  <a:gd name="T21" fmla="*/ 24 h 25"/>
                  <a:gd name="T22" fmla="*/ 68 w 68"/>
                  <a:gd name="T23" fmla="*/ 11 h 25"/>
                  <a:gd name="T24" fmla="*/ 53 w 68"/>
                  <a:gd name="T2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25">
                    <a:moveTo>
                      <a:pt x="53" y="14"/>
                    </a:moveTo>
                    <a:cubicBezTo>
                      <a:pt x="47" y="12"/>
                      <a:pt x="48" y="6"/>
                      <a:pt x="44" y="3"/>
                    </a:cubicBezTo>
                    <a:cubicBezTo>
                      <a:pt x="42" y="1"/>
                      <a:pt x="38" y="0"/>
                      <a:pt x="36" y="3"/>
                    </a:cubicBezTo>
                    <a:cubicBezTo>
                      <a:pt x="35" y="3"/>
                      <a:pt x="34" y="3"/>
                      <a:pt x="34" y="4"/>
                    </a:cubicBezTo>
                    <a:cubicBezTo>
                      <a:pt x="34" y="3"/>
                      <a:pt x="33" y="3"/>
                      <a:pt x="32" y="3"/>
                    </a:cubicBezTo>
                    <a:cubicBezTo>
                      <a:pt x="30" y="0"/>
                      <a:pt x="26" y="1"/>
                      <a:pt x="24" y="3"/>
                    </a:cubicBezTo>
                    <a:cubicBezTo>
                      <a:pt x="20" y="6"/>
                      <a:pt x="21" y="12"/>
                      <a:pt x="15" y="14"/>
                    </a:cubicBezTo>
                    <a:cubicBezTo>
                      <a:pt x="11" y="16"/>
                      <a:pt x="4" y="16"/>
                      <a:pt x="0" y="11"/>
                    </a:cubicBezTo>
                    <a:cubicBezTo>
                      <a:pt x="0" y="15"/>
                      <a:pt x="10" y="25"/>
                      <a:pt x="21" y="24"/>
                    </a:cubicBezTo>
                    <a:cubicBezTo>
                      <a:pt x="29" y="24"/>
                      <a:pt x="32" y="19"/>
                      <a:pt x="34" y="16"/>
                    </a:cubicBezTo>
                    <a:cubicBezTo>
                      <a:pt x="36" y="19"/>
                      <a:pt x="39" y="24"/>
                      <a:pt x="47" y="24"/>
                    </a:cubicBezTo>
                    <a:cubicBezTo>
                      <a:pt x="58" y="25"/>
                      <a:pt x="68" y="15"/>
                      <a:pt x="68" y="11"/>
                    </a:cubicBezTo>
                    <a:cubicBezTo>
                      <a:pt x="64" y="16"/>
                      <a:pt x="57" y="16"/>
                      <a:pt x="5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10480502" y="207492"/>
              <a:ext cx="218527" cy="219859"/>
              <a:chOff x="7127702" y="3185154"/>
              <a:chExt cx="218527" cy="219859"/>
            </a:xfrm>
            <a:grpFill/>
          </p:grpSpPr>
          <p:sp>
            <p:nvSpPr>
              <p:cNvPr id="177" name="Freeform 238"/>
              <p:cNvSpPr>
                <a:spLocks/>
              </p:cNvSpPr>
              <p:nvPr/>
            </p:nvSpPr>
            <p:spPr bwMode="auto">
              <a:xfrm>
                <a:off x="7198324" y="3326397"/>
                <a:ext cx="78617" cy="25317"/>
              </a:xfrm>
              <a:custGeom>
                <a:avLst/>
                <a:gdLst>
                  <a:gd name="T0" fmla="*/ 32 w 36"/>
                  <a:gd name="T1" fmla="*/ 2 h 12"/>
                  <a:gd name="T2" fmla="*/ 26 w 36"/>
                  <a:gd name="T3" fmla="*/ 8 h 12"/>
                  <a:gd name="T4" fmla="*/ 14 w 36"/>
                  <a:gd name="T5" fmla="*/ 8 h 12"/>
                  <a:gd name="T6" fmla="*/ 0 w 36"/>
                  <a:gd name="T7" fmla="*/ 8 h 12"/>
                  <a:gd name="T8" fmla="*/ 0 w 36"/>
                  <a:gd name="T9" fmla="*/ 12 h 12"/>
                  <a:gd name="T10" fmla="*/ 14 w 36"/>
                  <a:gd name="T11" fmla="*/ 12 h 12"/>
                  <a:gd name="T12" fmla="*/ 28 w 36"/>
                  <a:gd name="T13" fmla="*/ 12 h 12"/>
                  <a:gd name="T14" fmla="*/ 36 w 36"/>
                  <a:gd name="T15" fmla="*/ 4 h 12"/>
                  <a:gd name="T16" fmla="*/ 36 w 36"/>
                  <a:gd name="T17" fmla="*/ 0 h 12"/>
                  <a:gd name="T18" fmla="*/ 32 w 36"/>
                  <a:gd name="T19" fmla="*/ 0 h 12"/>
                  <a:gd name="T20" fmla="*/ 32 w 36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2">
                    <a:moveTo>
                      <a:pt x="32" y="2"/>
                    </a:moveTo>
                    <a:cubicBezTo>
                      <a:pt x="32" y="5"/>
                      <a:pt x="29" y="8"/>
                      <a:pt x="26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2" y="12"/>
                      <a:pt x="36" y="8"/>
                      <a:pt x="36" y="4"/>
                    </a:cubicBezTo>
                    <a:cubicBezTo>
                      <a:pt x="36" y="2"/>
                      <a:pt x="36" y="0"/>
                      <a:pt x="36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8" name="Freeform 239"/>
              <p:cNvSpPr>
                <a:spLocks noEditPoints="1"/>
              </p:cNvSpPr>
              <p:nvPr/>
            </p:nvSpPr>
            <p:spPr bwMode="auto">
              <a:xfrm>
                <a:off x="7127702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8 w 100"/>
                  <a:gd name="T13" fmla="*/ 25 h 100"/>
                  <a:gd name="T14" fmla="*/ 51 w 100"/>
                  <a:gd name="T15" fmla="*/ 27 h 100"/>
                  <a:gd name="T16" fmla="*/ 50 w 100"/>
                  <a:gd name="T17" fmla="*/ 27 h 100"/>
                  <a:gd name="T18" fmla="*/ 49 w 100"/>
                  <a:gd name="T19" fmla="*/ 27 h 100"/>
                  <a:gd name="T20" fmla="*/ 12 w 100"/>
                  <a:gd name="T21" fmla="*/ 25 h 100"/>
                  <a:gd name="T22" fmla="*/ 50 w 100"/>
                  <a:gd name="T23" fmla="*/ 4 h 100"/>
                  <a:gd name="T24" fmla="*/ 50 w 100"/>
                  <a:gd name="T25" fmla="*/ 96 h 100"/>
                  <a:gd name="T26" fmla="*/ 4 w 100"/>
                  <a:gd name="T27" fmla="*/ 50 h 100"/>
                  <a:gd name="T28" fmla="*/ 9 w 100"/>
                  <a:gd name="T29" fmla="*/ 30 h 100"/>
                  <a:gd name="T30" fmla="*/ 9 w 100"/>
                  <a:gd name="T31" fmla="*/ 30 h 100"/>
                  <a:gd name="T32" fmla="*/ 11 w 100"/>
                  <a:gd name="T33" fmla="*/ 32 h 100"/>
                  <a:gd name="T34" fmla="*/ 14 w 100"/>
                  <a:gd name="T35" fmla="*/ 40 h 100"/>
                  <a:gd name="T36" fmla="*/ 19 w 100"/>
                  <a:gd name="T37" fmla="*/ 47 h 100"/>
                  <a:gd name="T38" fmla="*/ 29 w 100"/>
                  <a:gd name="T39" fmla="*/ 48 h 100"/>
                  <a:gd name="T40" fmla="*/ 41 w 100"/>
                  <a:gd name="T41" fmla="*/ 46 h 100"/>
                  <a:gd name="T42" fmla="*/ 46 w 100"/>
                  <a:gd name="T43" fmla="*/ 40 h 100"/>
                  <a:gd name="T44" fmla="*/ 49 w 100"/>
                  <a:gd name="T45" fmla="*/ 33 h 100"/>
                  <a:gd name="T46" fmla="*/ 50 w 100"/>
                  <a:gd name="T47" fmla="*/ 32 h 100"/>
                  <a:gd name="T48" fmla="*/ 51 w 100"/>
                  <a:gd name="T49" fmla="*/ 33 h 100"/>
                  <a:gd name="T50" fmla="*/ 54 w 100"/>
                  <a:gd name="T51" fmla="*/ 40 h 100"/>
                  <a:gd name="T52" fmla="*/ 59 w 100"/>
                  <a:gd name="T53" fmla="*/ 46 h 100"/>
                  <a:gd name="T54" fmla="*/ 71 w 100"/>
                  <a:gd name="T55" fmla="*/ 48 h 100"/>
                  <a:gd name="T56" fmla="*/ 81 w 100"/>
                  <a:gd name="T57" fmla="*/ 47 h 100"/>
                  <a:gd name="T58" fmla="*/ 86 w 100"/>
                  <a:gd name="T59" fmla="*/ 40 h 100"/>
                  <a:gd name="T60" fmla="*/ 89 w 100"/>
                  <a:gd name="T61" fmla="*/ 32 h 100"/>
                  <a:gd name="T62" fmla="*/ 91 w 100"/>
                  <a:gd name="T63" fmla="*/ 30 h 100"/>
                  <a:gd name="T64" fmla="*/ 91 w 100"/>
                  <a:gd name="T65" fmla="*/ 30 h 100"/>
                  <a:gd name="T66" fmla="*/ 96 w 100"/>
                  <a:gd name="T67" fmla="*/ 50 h 100"/>
                  <a:gd name="T68" fmla="*/ 50 w 100"/>
                  <a:gd name="T6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8" y="25"/>
                    </a:cubicBezTo>
                    <a:cubicBezTo>
                      <a:pt x="79" y="24"/>
                      <a:pt x="63" y="24"/>
                      <a:pt x="51" y="27"/>
                    </a:cubicBezTo>
                    <a:cubicBezTo>
                      <a:pt x="51" y="27"/>
                      <a:pt x="50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37" y="24"/>
                      <a:pt x="21" y="24"/>
                      <a:pt x="12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3"/>
                      <a:pt x="6" y="36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2" y="34"/>
                      <a:pt x="14" y="40"/>
                    </a:cubicBezTo>
                    <a:cubicBezTo>
                      <a:pt x="15" y="46"/>
                      <a:pt x="19" y="47"/>
                      <a:pt x="19" y="47"/>
                    </a:cubicBezTo>
                    <a:cubicBezTo>
                      <a:pt x="19" y="47"/>
                      <a:pt x="24" y="48"/>
                      <a:pt x="29" y="48"/>
                    </a:cubicBezTo>
                    <a:cubicBezTo>
                      <a:pt x="34" y="48"/>
                      <a:pt x="38" y="48"/>
                      <a:pt x="41" y="46"/>
                    </a:cubicBezTo>
                    <a:cubicBezTo>
                      <a:pt x="44" y="45"/>
                      <a:pt x="46" y="40"/>
                      <a:pt x="46" y="40"/>
                    </a:cubicBezTo>
                    <a:cubicBezTo>
                      <a:pt x="46" y="40"/>
                      <a:pt x="48" y="36"/>
                      <a:pt x="49" y="33"/>
                    </a:cubicBezTo>
                    <a:cubicBezTo>
                      <a:pt x="49" y="32"/>
                      <a:pt x="49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2" y="36"/>
                      <a:pt x="54" y="40"/>
                      <a:pt x="54" y="40"/>
                    </a:cubicBezTo>
                    <a:cubicBezTo>
                      <a:pt x="54" y="40"/>
                      <a:pt x="56" y="45"/>
                      <a:pt x="59" y="46"/>
                    </a:cubicBezTo>
                    <a:cubicBezTo>
                      <a:pt x="63" y="48"/>
                      <a:pt x="66" y="48"/>
                      <a:pt x="71" y="48"/>
                    </a:cubicBezTo>
                    <a:cubicBezTo>
                      <a:pt x="76" y="48"/>
                      <a:pt x="81" y="47"/>
                      <a:pt x="81" y="47"/>
                    </a:cubicBezTo>
                    <a:cubicBezTo>
                      <a:pt x="81" y="47"/>
                      <a:pt x="85" y="46"/>
                      <a:pt x="86" y="40"/>
                    </a:cubicBezTo>
                    <a:cubicBezTo>
                      <a:pt x="88" y="34"/>
                      <a:pt x="89" y="32"/>
                      <a:pt x="89" y="32"/>
                    </a:cubicBezTo>
                    <a:cubicBezTo>
                      <a:pt x="89" y="32"/>
                      <a:pt x="89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4" y="36"/>
                      <a:pt x="96" y="43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10666781" y="1478614"/>
              <a:ext cx="218527" cy="219859"/>
              <a:chOff x="3929743" y="2650828"/>
              <a:chExt cx="218527" cy="219859"/>
            </a:xfrm>
            <a:grpFill/>
          </p:grpSpPr>
          <p:sp>
            <p:nvSpPr>
              <p:cNvPr id="173" name="Freeform 150"/>
              <p:cNvSpPr>
                <a:spLocks noEditPoints="1"/>
              </p:cNvSpPr>
              <p:nvPr/>
            </p:nvSpPr>
            <p:spPr bwMode="auto">
              <a:xfrm>
                <a:off x="3991038" y="2782744"/>
                <a:ext cx="95939" cy="61294"/>
              </a:xfrm>
              <a:custGeom>
                <a:avLst/>
                <a:gdLst>
                  <a:gd name="T0" fmla="*/ 0 w 44"/>
                  <a:gd name="T1" fmla="*/ 4 h 28"/>
                  <a:gd name="T2" fmla="*/ 8 w 44"/>
                  <a:gd name="T3" fmla="*/ 4 h 28"/>
                  <a:gd name="T4" fmla="*/ 8 w 44"/>
                  <a:gd name="T5" fmla="*/ 14 h 28"/>
                  <a:gd name="T6" fmla="*/ 22 w 44"/>
                  <a:gd name="T7" fmla="*/ 28 h 28"/>
                  <a:gd name="T8" fmla="*/ 36 w 44"/>
                  <a:gd name="T9" fmla="*/ 14 h 28"/>
                  <a:gd name="T10" fmla="*/ 36 w 44"/>
                  <a:gd name="T11" fmla="*/ 4 h 28"/>
                  <a:gd name="T12" fmla="*/ 44 w 44"/>
                  <a:gd name="T13" fmla="*/ 4 h 28"/>
                  <a:gd name="T14" fmla="*/ 44 w 44"/>
                  <a:gd name="T15" fmla="*/ 0 h 28"/>
                  <a:gd name="T16" fmla="*/ 0 w 44"/>
                  <a:gd name="T17" fmla="*/ 0 h 28"/>
                  <a:gd name="T18" fmla="*/ 0 w 44"/>
                  <a:gd name="T19" fmla="*/ 4 h 28"/>
                  <a:gd name="T20" fmla="*/ 12 w 44"/>
                  <a:gd name="T21" fmla="*/ 4 h 28"/>
                  <a:gd name="T22" fmla="*/ 32 w 44"/>
                  <a:gd name="T23" fmla="*/ 4 h 28"/>
                  <a:gd name="T24" fmla="*/ 32 w 44"/>
                  <a:gd name="T25" fmla="*/ 14 h 28"/>
                  <a:gd name="T26" fmla="*/ 22 w 44"/>
                  <a:gd name="T27" fmla="*/ 24 h 28"/>
                  <a:gd name="T28" fmla="*/ 12 w 44"/>
                  <a:gd name="T29" fmla="*/ 14 h 28"/>
                  <a:gd name="T30" fmla="*/ 12 w 44"/>
                  <a:gd name="T31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28">
                    <a:moveTo>
                      <a:pt x="0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2"/>
                      <a:pt x="14" y="28"/>
                      <a:pt x="22" y="28"/>
                    </a:cubicBezTo>
                    <a:cubicBezTo>
                      <a:pt x="30" y="28"/>
                      <a:pt x="36" y="22"/>
                      <a:pt x="36" y="1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  <a:moveTo>
                      <a:pt x="12" y="4"/>
                    </a:moveTo>
                    <a:cubicBezTo>
                      <a:pt x="32" y="4"/>
                      <a:pt x="32" y="4"/>
                      <a:pt x="32" y="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20"/>
                      <a:pt x="28" y="24"/>
                      <a:pt x="22" y="24"/>
                    </a:cubicBezTo>
                    <a:cubicBezTo>
                      <a:pt x="16" y="24"/>
                      <a:pt x="12" y="20"/>
                      <a:pt x="12" y="14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4" name="Rectangle 151"/>
              <p:cNvSpPr>
                <a:spLocks noChangeArrowheads="1"/>
              </p:cNvSpPr>
              <p:nvPr/>
            </p:nvSpPr>
            <p:spPr bwMode="auto">
              <a:xfrm>
                <a:off x="3991038" y="2729444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5" name="Oval 152"/>
              <p:cNvSpPr>
                <a:spLocks noChangeArrowheads="1"/>
              </p:cNvSpPr>
              <p:nvPr/>
            </p:nvSpPr>
            <p:spPr bwMode="auto">
              <a:xfrm>
                <a:off x="4069654" y="2721450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6" name="Freeform 153"/>
              <p:cNvSpPr>
                <a:spLocks noEditPoints="1"/>
              </p:cNvSpPr>
              <p:nvPr/>
            </p:nvSpPr>
            <p:spPr bwMode="auto">
              <a:xfrm>
                <a:off x="3929743" y="2650828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11720135" y="195770"/>
              <a:ext cx="218527" cy="219859"/>
              <a:chOff x="3396750" y="3185154"/>
              <a:chExt cx="218527" cy="219859"/>
            </a:xfrm>
            <a:grpFill/>
          </p:grpSpPr>
          <p:sp>
            <p:nvSpPr>
              <p:cNvPr id="169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0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1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2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11534193" y="6376915"/>
              <a:ext cx="218527" cy="218527"/>
              <a:chOff x="1264778" y="1582176"/>
              <a:chExt cx="218527" cy="218527"/>
            </a:xfrm>
            <a:grpFill/>
          </p:grpSpPr>
          <p:sp>
            <p:nvSpPr>
              <p:cNvPr id="163" name="Freeform 5"/>
              <p:cNvSpPr>
                <a:spLocks noEditPoints="1"/>
              </p:cNvSpPr>
              <p:nvPr/>
            </p:nvSpPr>
            <p:spPr bwMode="auto">
              <a:xfrm>
                <a:off x="1307417" y="1634143"/>
                <a:ext cx="53299" cy="53299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0 h 24"/>
                  <a:gd name="T4" fmla="*/ 0 w 24"/>
                  <a:gd name="T5" fmla="*/ 12 h 24"/>
                  <a:gd name="T6" fmla="*/ 12 w 24"/>
                  <a:gd name="T7" fmla="*/ 24 h 24"/>
                  <a:gd name="T8" fmla="*/ 24 w 24"/>
                  <a:gd name="T9" fmla="*/ 12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" name="Rectangle 6"/>
              <p:cNvSpPr>
                <a:spLocks noChangeArrowheads="1"/>
              </p:cNvSpPr>
              <p:nvPr/>
            </p:nvSpPr>
            <p:spPr bwMode="auto">
              <a:xfrm>
                <a:off x="1351390" y="1731414"/>
                <a:ext cx="43972" cy="79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5" name="Oval 7"/>
              <p:cNvSpPr>
                <a:spLocks noChangeArrowheads="1"/>
              </p:cNvSpPr>
              <p:nvPr/>
            </p:nvSpPr>
            <p:spPr bwMode="auto">
              <a:xfrm>
                <a:off x="1326072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6" name="Oval 8"/>
              <p:cNvSpPr>
                <a:spLocks noChangeArrowheads="1"/>
              </p:cNvSpPr>
              <p:nvPr/>
            </p:nvSpPr>
            <p:spPr bwMode="auto">
              <a:xfrm>
                <a:off x="1404689" y="165279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7" name="Freeform 9"/>
              <p:cNvSpPr>
                <a:spLocks noEditPoints="1"/>
              </p:cNvSpPr>
              <p:nvPr/>
            </p:nvSpPr>
            <p:spPr bwMode="auto">
              <a:xfrm>
                <a:off x="1264778" y="1582176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8" name="Freeform 10"/>
              <p:cNvSpPr>
                <a:spLocks noEditPoints="1"/>
              </p:cNvSpPr>
              <p:nvPr/>
            </p:nvSpPr>
            <p:spPr bwMode="auto">
              <a:xfrm>
                <a:off x="1386034" y="1634143"/>
                <a:ext cx="53299" cy="53299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2 h 24"/>
                  <a:gd name="T4" fmla="*/ 12 w 24"/>
                  <a:gd name="T5" fmla="*/ 24 h 24"/>
                  <a:gd name="T6" fmla="*/ 24 w 24"/>
                  <a:gd name="T7" fmla="*/ 12 h 24"/>
                  <a:gd name="T8" fmla="*/ 12 w 24"/>
                  <a:gd name="T9" fmla="*/ 0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838688" y="6491061"/>
              <a:ext cx="218527" cy="219859"/>
              <a:chOff x="3396750" y="3185154"/>
              <a:chExt cx="218527" cy="219859"/>
            </a:xfrm>
            <a:grpFill/>
          </p:grpSpPr>
          <p:sp>
            <p:nvSpPr>
              <p:cNvPr id="159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0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1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2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5166934" y="266108"/>
              <a:ext cx="218527" cy="219859"/>
              <a:chOff x="3396750" y="3185154"/>
              <a:chExt cx="218527" cy="219859"/>
            </a:xfrm>
            <a:grpFill/>
          </p:grpSpPr>
          <p:sp>
            <p:nvSpPr>
              <p:cNvPr id="155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6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7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8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295825" y="4072051"/>
              <a:ext cx="218527" cy="218527"/>
              <a:chOff x="7127702" y="2116502"/>
              <a:chExt cx="218527" cy="218527"/>
            </a:xfrm>
            <a:grpFill/>
          </p:grpSpPr>
          <p:sp>
            <p:nvSpPr>
              <p:cNvPr id="149" name="Freeform 114"/>
              <p:cNvSpPr>
                <a:spLocks/>
              </p:cNvSpPr>
              <p:nvPr/>
            </p:nvSpPr>
            <p:spPr bwMode="auto">
              <a:xfrm>
                <a:off x="7198324" y="2256413"/>
                <a:ext cx="78617" cy="26650"/>
              </a:xfrm>
              <a:custGeom>
                <a:avLst/>
                <a:gdLst>
                  <a:gd name="T0" fmla="*/ 18 w 36"/>
                  <a:gd name="T1" fmla="*/ 0 h 12"/>
                  <a:gd name="T2" fmla="*/ 0 w 36"/>
                  <a:gd name="T3" fmla="*/ 12 h 12"/>
                  <a:gd name="T4" fmla="*/ 18 w 36"/>
                  <a:gd name="T5" fmla="*/ 8 h 12"/>
                  <a:gd name="T6" fmla="*/ 36 w 36"/>
                  <a:gd name="T7" fmla="*/ 12 h 12"/>
                  <a:gd name="T8" fmla="*/ 18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18" y="0"/>
                    </a:moveTo>
                    <a:cubicBezTo>
                      <a:pt x="4" y="0"/>
                      <a:pt x="0" y="12"/>
                      <a:pt x="0" y="12"/>
                    </a:cubicBezTo>
                    <a:cubicBezTo>
                      <a:pt x="0" y="12"/>
                      <a:pt x="6" y="8"/>
                      <a:pt x="18" y="8"/>
                    </a:cubicBezTo>
                    <a:cubicBezTo>
                      <a:pt x="30" y="8"/>
                      <a:pt x="36" y="12"/>
                      <a:pt x="36" y="12"/>
                    </a:cubicBezTo>
                    <a:cubicBezTo>
                      <a:pt x="36" y="12"/>
                      <a:pt x="3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0" name="Freeform 115"/>
              <p:cNvSpPr>
                <a:spLocks/>
              </p:cNvSpPr>
              <p:nvPr/>
            </p:nvSpPr>
            <p:spPr bwMode="auto">
              <a:xfrm>
                <a:off x="7250290" y="2168469"/>
                <a:ext cx="34645" cy="26650"/>
              </a:xfrm>
              <a:custGeom>
                <a:avLst/>
                <a:gdLst>
                  <a:gd name="T0" fmla="*/ 26 w 26"/>
                  <a:gd name="T1" fmla="*/ 5 h 20"/>
                  <a:gd name="T2" fmla="*/ 23 w 26"/>
                  <a:gd name="T3" fmla="*/ 0 h 20"/>
                  <a:gd name="T4" fmla="*/ 0 w 26"/>
                  <a:gd name="T5" fmla="*/ 15 h 20"/>
                  <a:gd name="T6" fmla="*/ 3 w 26"/>
                  <a:gd name="T7" fmla="*/ 20 h 20"/>
                  <a:gd name="T8" fmla="*/ 26 w 26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5"/>
                    </a:moveTo>
                    <a:lnTo>
                      <a:pt x="23" y="0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1" name="Freeform 116"/>
              <p:cNvSpPr>
                <a:spLocks/>
              </p:cNvSpPr>
              <p:nvPr/>
            </p:nvSpPr>
            <p:spPr bwMode="auto">
              <a:xfrm>
                <a:off x="7188996" y="2168469"/>
                <a:ext cx="34645" cy="26650"/>
              </a:xfrm>
              <a:custGeom>
                <a:avLst/>
                <a:gdLst>
                  <a:gd name="T0" fmla="*/ 26 w 26"/>
                  <a:gd name="T1" fmla="*/ 15 h 20"/>
                  <a:gd name="T2" fmla="*/ 3 w 26"/>
                  <a:gd name="T3" fmla="*/ 0 h 20"/>
                  <a:gd name="T4" fmla="*/ 0 w 26"/>
                  <a:gd name="T5" fmla="*/ 5 h 20"/>
                  <a:gd name="T6" fmla="*/ 23 w 26"/>
                  <a:gd name="T7" fmla="*/ 20 h 20"/>
                  <a:gd name="T8" fmla="*/ 26 w 26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6" y="15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23" y="20"/>
                    </a:ln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2" name="Oval 117"/>
              <p:cNvSpPr>
                <a:spLocks noChangeArrowheads="1"/>
              </p:cNvSpPr>
              <p:nvPr/>
            </p:nvSpPr>
            <p:spPr bwMode="auto">
              <a:xfrm>
                <a:off x="7188996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3" name="Oval 118"/>
              <p:cNvSpPr>
                <a:spLocks noChangeArrowheads="1"/>
              </p:cNvSpPr>
              <p:nvPr/>
            </p:nvSpPr>
            <p:spPr bwMode="auto">
              <a:xfrm>
                <a:off x="7267613" y="2195118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4" name="Freeform 119"/>
              <p:cNvSpPr>
                <a:spLocks noEditPoints="1"/>
              </p:cNvSpPr>
              <p:nvPr/>
            </p:nvSpPr>
            <p:spPr bwMode="auto">
              <a:xfrm>
                <a:off x="7127702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5729642" y="3419615"/>
              <a:ext cx="218527" cy="219859"/>
              <a:chOff x="3396750" y="3185154"/>
              <a:chExt cx="218527" cy="219859"/>
            </a:xfrm>
            <a:grpFill/>
          </p:grpSpPr>
          <p:sp>
            <p:nvSpPr>
              <p:cNvPr id="145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6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7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8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5" name="Freeform 114"/>
            <p:cNvSpPr>
              <a:spLocks noEditPoints="1"/>
            </p:cNvSpPr>
            <p:nvPr/>
          </p:nvSpPr>
          <p:spPr bwMode="auto">
            <a:xfrm>
              <a:off x="7744559" y="5866193"/>
              <a:ext cx="300038" cy="271462"/>
            </a:xfrm>
            <a:custGeom>
              <a:avLst/>
              <a:gdLst>
                <a:gd name="T0" fmla="*/ 64 w 124"/>
                <a:gd name="T1" fmla="*/ 8 h 112"/>
                <a:gd name="T2" fmla="*/ 64 w 124"/>
                <a:gd name="T3" fmla="*/ 2 h 112"/>
                <a:gd name="T4" fmla="*/ 62 w 124"/>
                <a:gd name="T5" fmla="*/ 0 h 112"/>
                <a:gd name="T6" fmla="*/ 60 w 124"/>
                <a:gd name="T7" fmla="*/ 2 h 112"/>
                <a:gd name="T8" fmla="*/ 60 w 124"/>
                <a:gd name="T9" fmla="*/ 8 h 112"/>
                <a:gd name="T10" fmla="*/ 0 w 124"/>
                <a:gd name="T11" fmla="*/ 48 h 112"/>
                <a:gd name="T12" fmla="*/ 10 w 124"/>
                <a:gd name="T13" fmla="*/ 40 h 112"/>
                <a:gd name="T14" fmla="*/ 20 w 124"/>
                <a:gd name="T15" fmla="*/ 48 h 112"/>
                <a:gd name="T16" fmla="*/ 30 w 124"/>
                <a:gd name="T17" fmla="*/ 40 h 112"/>
                <a:gd name="T18" fmla="*/ 40 w 124"/>
                <a:gd name="T19" fmla="*/ 48 h 112"/>
                <a:gd name="T20" fmla="*/ 50 w 124"/>
                <a:gd name="T21" fmla="*/ 40 h 112"/>
                <a:gd name="T22" fmla="*/ 60 w 124"/>
                <a:gd name="T23" fmla="*/ 48 h 112"/>
                <a:gd name="T24" fmla="*/ 60 w 124"/>
                <a:gd name="T25" fmla="*/ 92 h 112"/>
                <a:gd name="T26" fmla="*/ 60 w 124"/>
                <a:gd name="T27" fmla="*/ 104 h 112"/>
                <a:gd name="T28" fmla="*/ 56 w 124"/>
                <a:gd name="T29" fmla="*/ 108 h 112"/>
                <a:gd name="T30" fmla="*/ 52 w 124"/>
                <a:gd name="T31" fmla="*/ 104 h 112"/>
                <a:gd name="T32" fmla="*/ 52 w 124"/>
                <a:gd name="T33" fmla="*/ 100 h 112"/>
                <a:gd name="T34" fmla="*/ 52 w 124"/>
                <a:gd name="T35" fmla="*/ 98 h 112"/>
                <a:gd name="T36" fmla="*/ 50 w 124"/>
                <a:gd name="T37" fmla="*/ 96 h 112"/>
                <a:gd name="T38" fmla="*/ 48 w 124"/>
                <a:gd name="T39" fmla="*/ 98 h 112"/>
                <a:gd name="T40" fmla="*/ 48 w 124"/>
                <a:gd name="T41" fmla="*/ 101 h 112"/>
                <a:gd name="T42" fmla="*/ 48 w 124"/>
                <a:gd name="T43" fmla="*/ 104 h 112"/>
                <a:gd name="T44" fmla="*/ 56 w 124"/>
                <a:gd name="T45" fmla="*/ 112 h 112"/>
                <a:gd name="T46" fmla="*/ 64 w 124"/>
                <a:gd name="T47" fmla="*/ 104 h 112"/>
                <a:gd name="T48" fmla="*/ 64 w 124"/>
                <a:gd name="T49" fmla="*/ 98 h 112"/>
                <a:gd name="T50" fmla="*/ 64 w 124"/>
                <a:gd name="T51" fmla="*/ 48 h 112"/>
                <a:gd name="T52" fmla="*/ 74 w 124"/>
                <a:gd name="T53" fmla="*/ 40 h 112"/>
                <a:gd name="T54" fmla="*/ 84 w 124"/>
                <a:gd name="T55" fmla="*/ 48 h 112"/>
                <a:gd name="T56" fmla="*/ 94 w 124"/>
                <a:gd name="T57" fmla="*/ 40 h 112"/>
                <a:gd name="T58" fmla="*/ 104 w 124"/>
                <a:gd name="T59" fmla="*/ 48 h 112"/>
                <a:gd name="T60" fmla="*/ 114 w 124"/>
                <a:gd name="T61" fmla="*/ 40 h 112"/>
                <a:gd name="T62" fmla="*/ 124 w 124"/>
                <a:gd name="T63" fmla="*/ 48 h 112"/>
                <a:gd name="T64" fmla="*/ 64 w 124"/>
                <a:gd name="T65" fmla="*/ 8 h 112"/>
                <a:gd name="T66" fmla="*/ 17 w 124"/>
                <a:gd name="T67" fmla="*/ 38 h 112"/>
                <a:gd name="T68" fmla="*/ 10 w 124"/>
                <a:gd name="T69" fmla="*/ 36 h 112"/>
                <a:gd name="T70" fmla="*/ 7 w 124"/>
                <a:gd name="T71" fmla="*/ 36 h 112"/>
                <a:gd name="T72" fmla="*/ 33 w 124"/>
                <a:gd name="T73" fmla="*/ 17 h 112"/>
                <a:gd name="T74" fmla="*/ 17 w 124"/>
                <a:gd name="T75" fmla="*/ 38 h 112"/>
                <a:gd name="T76" fmla="*/ 37 w 124"/>
                <a:gd name="T77" fmla="*/ 38 h 112"/>
                <a:gd name="T78" fmla="*/ 30 w 124"/>
                <a:gd name="T79" fmla="*/ 36 h 112"/>
                <a:gd name="T80" fmla="*/ 21 w 124"/>
                <a:gd name="T81" fmla="*/ 38 h 112"/>
                <a:gd name="T82" fmla="*/ 48 w 124"/>
                <a:gd name="T83" fmla="*/ 14 h 112"/>
                <a:gd name="T84" fmla="*/ 37 w 124"/>
                <a:gd name="T85" fmla="*/ 38 h 112"/>
                <a:gd name="T86" fmla="*/ 60 w 124"/>
                <a:gd name="T87" fmla="*/ 40 h 112"/>
                <a:gd name="T88" fmla="*/ 50 w 124"/>
                <a:gd name="T89" fmla="*/ 36 h 112"/>
                <a:gd name="T90" fmla="*/ 41 w 124"/>
                <a:gd name="T91" fmla="*/ 39 h 112"/>
                <a:gd name="T92" fmla="*/ 60 w 124"/>
                <a:gd name="T93" fmla="*/ 12 h 112"/>
                <a:gd name="T94" fmla="*/ 60 w 124"/>
                <a:gd name="T95" fmla="*/ 40 h 112"/>
                <a:gd name="T96" fmla="*/ 74 w 124"/>
                <a:gd name="T97" fmla="*/ 36 h 112"/>
                <a:gd name="T98" fmla="*/ 64 w 124"/>
                <a:gd name="T99" fmla="*/ 40 h 112"/>
                <a:gd name="T100" fmla="*/ 64 w 124"/>
                <a:gd name="T101" fmla="*/ 12 h 112"/>
                <a:gd name="T102" fmla="*/ 83 w 124"/>
                <a:gd name="T103" fmla="*/ 39 h 112"/>
                <a:gd name="T104" fmla="*/ 74 w 124"/>
                <a:gd name="T105" fmla="*/ 36 h 112"/>
                <a:gd name="T106" fmla="*/ 94 w 124"/>
                <a:gd name="T107" fmla="*/ 36 h 112"/>
                <a:gd name="T108" fmla="*/ 87 w 124"/>
                <a:gd name="T109" fmla="*/ 38 h 112"/>
                <a:gd name="T110" fmla="*/ 75 w 124"/>
                <a:gd name="T111" fmla="*/ 14 h 112"/>
                <a:gd name="T112" fmla="*/ 102 w 124"/>
                <a:gd name="T113" fmla="*/ 38 h 112"/>
                <a:gd name="T114" fmla="*/ 94 w 124"/>
                <a:gd name="T115" fmla="*/ 36 h 112"/>
                <a:gd name="T116" fmla="*/ 114 w 124"/>
                <a:gd name="T117" fmla="*/ 36 h 112"/>
                <a:gd name="T118" fmla="*/ 106 w 124"/>
                <a:gd name="T119" fmla="*/ 38 h 112"/>
                <a:gd name="T120" fmla="*/ 90 w 124"/>
                <a:gd name="T121" fmla="*/ 17 h 112"/>
                <a:gd name="T122" fmla="*/ 117 w 124"/>
                <a:gd name="T123" fmla="*/ 36 h 112"/>
                <a:gd name="T124" fmla="*/ 114 w 124"/>
                <a:gd name="T125" fmla="*/ 3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" h="112">
                  <a:moveTo>
                    <a:pt x="64" y="8"/>
                  </a:moveTo>
                  <a:cubicBezTo>
                    <a:pt x="64" y="2"/>
                    <a:pt x="64" y="2"/>
                    <a:pt x="64" y="2"/>
                  </a:cubicBezTo>
                  <a:cubicBezTo>
                    <a:pt x="64" y="1"/>
                    <a:pt x="63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28" y="9"/>
                    <a:pt x="0" y="26"/>
                    <a:pt x="0" y="48"/>
                  </a:cubicBezTo>
                  <a:cubicBezTo>
                    <a:pt x="0" y="44"/>
                    <a:pt x="4" y="40"/>
                    <a:pt x="10" y="40"/>
                  </a:cubicBezTo>
                  <a:cubicBezTo>
                    <a:pt x="15" y="40"/>
                    <a:pt x="20" y="44"/>
                    <a:pt x="20" y="48"/>
                  </a:cubicBezTo>
                  <a:cubicBezTo>
                    <a:pt x="20" y="44"/>
                    <a:pt x="24" y="40"/>
                    <a:pt x="30" y="40"/>
                  </a:cubicBezTo>
                  <a:cubicBezTo>
                    <a:pt x="35" y="40"/>
                    <a:pt x="40" y="44"/>
                    <a:pt x="40" y="48"/>
                  </a:cubicBezTo>
                  <a:cubicBezTo>
                    <a:pt x="40" y="44"/>
                    <a:pt x="44" y="40"/>
                    <a:pt x="50" y="40"/>
                  </a:cubicBezTo>
                  <a:cubicBezTo>
                    <a:pt x="55" y="40"/>
                    <a:pt x="60" y="44"/>
                    <a:pt x="60" y="48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58" y="108"/>
                    <a:pt x="56" y="108"/>
                  </a:cubicBezTo>
                  <a:cubicBezTo>
                    <a:pt x="54" y="108"/>
                    <a:pt x="52" y="106"/>
                    <a:pt x="52" y="104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2" y="97"/>
                    <a:pt x="51" y="96"/>
                    <a:pt x="50" y="96"/>
                  </a:cubicBezTo>
                  <a:cubicBezTo>
                    <a:pt x="49" y="96"/>
                    <a:pt x="48" y="97"/>
                    <a:pt x="48" y="98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8"/>
                    <a:pt x="52" y="112"/>
                    <a:pt x="56" y="112"/>
                  </a:cubicBezTo>
                  <a:cubicBezTo>
                    <a:pt x="60" y="112"/>
                    <a:pt x="64" y="108"/>
                    <a:pt x="64" y="104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4"/>
                    <a:pt x="68" y="40"/>
                    <a:pt x="74" y="40"/>
                  </a:cubicBezTo>
                  <a:cubicBezTo>
                    <a:pt x="79" y="40"/>
                    <a:pt x="84" y="44"/>
                    <a:pt x="84" y="48"/>
                  </a:cubicBezTo>
                  <a:cubicBezTo>
                    <a:pt x="84" y="44"/>
                    <a:pt x="88" y="40"/>
                    <a:pt x="94" y="40"/>
                  </a:cubicBezTo>
                  <a:cubicBezTo>
                    <a:pt x="99" y="40"/>
                    <a:pt x="104" y="44"/>
                    <a:pt x="104" y="48"/>
                  </a:cubicBezTo>
                  <a:cubicBezTo>
                    <a:pt x="104" y="44"/>
                    <a:pt x="108" y="40"/>
                    <a:pt x="114" y="40"/>
                  </a:cubicBezTo>
                  <a:cubicBezTo>
                    <a:pt x="119" y="40"/>
                    <a:pt x="124" y="44"/>
                    <a:pt x="124" y="48"/>
                  </a:cubicBezTo>
                  <a:cubicBezTo>
                    <a:pt x="124" y="26"/>
                    <a:pt x="96" y="9"/>
                    <a:pt x="64" y="8"/>
                  </a:cubicBezTo>
                  <a:close/>
                  <a:moveTo>
                    <a:pt x="17" y="38"/>
                  </a:moveTo>
                  <a:cubicBezTo>
                    <a:pt x="15" y="37"/>
                    <a:pt x="13" y="36"/>
                    <a:pt x="10" y="36"/>
                  </a:cubicBezTo>
                  <a:cubicBezTo>
                    <a:pt x="9" y="36"/>
                    <a:pt x="8" y="36"/>
                    <a:pt x="7" y="36"/>
                  </a:cubicBezTo>
                  <a:cubicBezTo>
                    <a:pt x="12" y="28"/>
                    <a:pt x="21" y="21"/>
                    <a:pt x="33" y="17"/>
                  </a:cubicBezTo>
                  <a:cubicBezTo>
                    <a:pt x="26" y="22"/>
                    <a:pt x="20" y="29"/>
                    <a:pt x="17" y="38"/>
                  </a:cubicBezTo>
                  <a:close/>
                  <a:moveTo>
                    <a:pt x="37" y="38"/>
                  </a:moveTo>
                  <a:cubicBezTo>
                    <a:pt x="35" y="37"/>
                    <a:pt x="32" y="36"/>
                    <a:pt x="30" y="36"/>
                  </a:cubicBezTo>
                  <a:cubicBezTo>
                    <a:pt x="27" y="36"/>
                    <a:pt x="24" y="37"/>
                    <a:pt x="21" y="38"/>
                  </a:cubicBezTo>
                  <a:cubicBezTo>
                    <a:pt x="25" y="27"/>
                    <a:pt x="35" y="18"/>
                    <a:pt x="48" y="14"/>
                  </a:cubicBezTo>
                  <a:cubicBezTo>
                    <a:pt x="43" y="19"/>
                    <a:pt x="38" y="28"/>
                    <a:pt x="37" y="38"/>
                  </a:cubicBezTo>
                  <a:close/>
                  <a:moveTo>
                    <a:pt x="60" y="40"/>
                  </a:moveTo>
                  <a:cubicBezTo>
                    <a:pt x="56" y="37"/>
                    <a:pt x="54" y="36"/>
                    <a:pt x="50" y="36"/>
                  </a:cubicBezTo>
                  <a:cubicBezTo>
                    <a:pt x="46" y="36"/>
                    <a:pt x="43" y="37"/>
                    <a:pt x="41" y="39"/>
                  </a:cubicBezTo>
                  <a:cubicBezTo>
                    <a:pt x="43" y="25"/>
                    <a:pt x="52" y="14"/>
                    <a:pt x="60" y="12"/>
                  </a:cubicBezTo>
                  <a:lnTo>
                    <a:pt x="60" y="40"/>
                  </a:lnTo>
                  <a:close/>
                  <a:moveTo>
                    <a:pt x="74" y="36"/>
                  </a:moveTo>
                  <a:cubicBezTo>
                    <a:pt x="70" y="36"/>
                    <a:pt x="68" y="37"/>
                    <a:pt x="64" y="40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72" y="14"/>
                    <a:pt x="81" y="25"/>
                    <a:pt x="83" y="39"/>
                  </a:cubicBezTo>
                  <a:cubicBezTo>
                    <a:pt x="81" y="37"/>
                    <a:pt x="77" y="36"/>
                    <a:pt x="74" y="36"/>
                  </a:cubicBezTo>
                  <a:close/>
                  <a:moveTo>
                    <a:pt x="94" y="36"/>
                  </a:moveTo>
                  <a:cubicBezTo>
                    <a:pt x="91" y="36"/>
                    <a:pt x="89" y="37"/>
                    <a:pt x="87" y="38"/>
                  </a:cubicBezTo>
                  <a:cubicBezTo>
                    <a:pt x="85" y="28"/>
                    <a:pt x="81" y="19"/>
                    <a:pt x="75" y="14"/>
                  </a:cubicBezTo>
                  <a:cubicBezTo>
                    <a:pt x="88" y="18"/>
                    <a:pt x="99" y="27"/>
                    <a:pt x="102" y="38"/>
                  </a:cubicBezTo>
                  <a:cubicBezTo>
                    <a:pt x="100" y="37"/>
                    <a:pt x="97" y="36"/>
                    <a:pt x="94" y="36"/>
                  </a:cubicBezTo>
                  <a:close/>
                  <a:moveTo>
                    <a:pt x="114" y="36"/>
                  </a:moveTo>
                  <a:cubicBezTo>
                    <a:pt x="111" y="36"/>
                    <a:pt x="108" y="37"/>
                    <a:pt x="106" y="38"/>
                  </a:cubicBezTo>
                  <a:cubicBezTo>
                    <a:pt x="104" y="29"/>
                    <a:pt x="98" y="22"/>
                    <a:pt x="90" y="17"/>
                  </a:cubicBezTo>
                  <a:cubicBezTo>
                    <a:pt x="103" y="21"/>
                    <a:pt x="112" y="28"/>
                    <a:pt x="117" y="36"/>
                  </a:cubicBezTo>
                  <a:cubicBezTo>
                    <a:pt x="116" y="36"/>
                    <a:pt x="115" y="36"/>
                    <a:pt x="11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Freeform 115"/>
            <p:cNvSpPr>
              <a:spLocks noEditPoints="1"/>
            </p:cNvSpPr>
            <p:nvPr/>
          </p:nvSpPr>
          <p:spPr bwMode="auto">
            <a:xfrm>
              <a:off x="470756" y="4536601"/>
              <a:ext cx="290513" cy="90487"/>
            </a:xfrm>
            <a:custGeom>
              <a:avLst/>
              <a:gdLst>
                <a:gd name="T0" fmla="*/ 64 w 120"/>
                <a:gd name="T1" fmla="*/ 5 h 37"/>
                <a:gd name="T2" fmla="*/ 1 w 120"/>
                <a:gd name="T3" fmla="*/ 3 h 37"/>
                <a:gd name="T4" fmla="*/ 5 w 120"/>
                <a:gd name="T5" fmla="*/ 14 h 37"/>
                <a:gd name="T6" fmla="*/ 15 w 120"/>
                <a:gd name="T7" fmla="*/ 35 h 37"/>
                <a:gd name="T8" fmla="*/ 45 w 120"/>
                <a:gd name="T9" fmla="*/ 34 h 37"/>
                <a:gd name="T10" fmla="*/ 56 w 120"/>
                <a:gd name="T11" fmla="*/ 14 h 37"/>
                <a:gd name="T12" fmla="*/ 68 w 120"/>
                <a:gd name="T13" fmla="*/ 25 h 37"/>
                <a:gd name="T14" fmla="*/ 91 w 120"/>
                <a:gd name="T15" fmla="*/ 37 h 37"/>
                <a:gd name="T16" fmla="*/ 112 w 120"/>
                <a:gd name="T17" fmla="*/ 25 h 37"/>
                <a:gd name="T18" fmla="*/ 119 w 120"/>
                <a:gd name="T19" fmla="*/ 10 h 37"/>
                <a:gd name="T20" fmla="*/ 11 w 120"/>
                <a:gd name="T21" fmla="*/ 7 h 37"/>
                <a:gd name="T22" fmla="*/ 48 w 120"/>
                <a:gd name="T23" fmla="*/ 8 h 37"/>
                <a:gd name="T24" fmla="*/ 9 w 120"/>
                <a:gd name="T25" fmla="*/ 9 h 37"/>
                <a:gd name="T26" fmla="*/ 44 w 120"/>
                <a:gd name="T27" fmla="*/ 29 h 37"/>
                <a:gd name="T28" fmla="*/ 17 w 120"/>
                <a:gd name="T29" fmla="*/ 32 h 37"/>
                <a:gd name="T30" fmla="*/ 45 w 120"/>
                <a:gd name="T31" fmla="*/ 29 h 37"/>
                <a:gd name="T32" fmla="*/ 48 w 120"/>
                <a:gd name="T33" fmla="*/ 25 h 37"/>
                <a:gd name="T34" fmla="*/ 9 w 120"/>
                <a:gd name="T35" fmla="*/ 21 h 37"/>
                <a:gd name="T36" fmla="*/ 48 w 120"/>
                <a:gd name="T37" fmla="*/ 25 h 37"/>
                <a:gd name="T38" fmla="*/ 8 w 120"/>
                <a:gd name="T39" fmla="*/ 13 h 37"/>
                <a:gd name="T40" fmla="*/ 51 w 120"/>
                <a:gd name="T41" fmla="*/ 17 h 37"/>
                <a:gd name="T42" fmla="*/ 91 w 120"/>
                <a:gd name="T43" fmla="*/ 5 h 37"/>
                <a:gd name="T44" fmla="*/ 111 w 120"/>
                <a:gd name="T45" fmla="*/ 9 h 37"/>
                <a:gd name="T46" fmla="*/ 72 w 120"/>
                <a:gd name="T47" fmla="*/ 8 h 37"/>
                <a:gd name="T48" fmla="*/ 92 w 120"/>
                <a:gd name="T49" fmla="*/ 33 h 37"/>
                <a:gd name="T50" fmla="*/ 75 w 120"/>
                <a:gd name="T51" fmla="*/ 29 h 37"/>
                <a:gd name="T52" fmla="*/ 103 w 120"/>
                <a:gd name="T53" fmla="*/ 32 h 37"/>
                <a:gd name="T54" fmla="*/ 72 w 120"/>
                <a:gd name="T55" fmla="*/ 25 h 37"/>
                <a:gd name="T56" fmla="*/ 111 w 120"/>
                <a:gd name="T57" fmla="*/ 21 h 37"/>
                <a:gd name="T58" fmla="*/ 112 w 120"/>
                <a:gd name="T59" fmla="*/ 17 h 37"/>
                <a:gd name="T60" fmla="*/ 68 w 120"/>
                <a:gd name="T61" fmla="*/ 13 h 37"/>
                <a:gd name="T62" fmla="*/ 112 w 120"/>
                <a:gd name="T63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" h="37">
                  <a:moveTo>
                    <a:pt x="119" y="3"/>
                  </a:moveTo>
                  <a:cubicBezTo>
                    <a:pt x="106" y="0"/>
                    <a:pt x="81" y="0"/>
                    <a:pt x="64" y="5"/>
                  </a:cubicBezTo>
                  <a:cubicBezTo>
                    <a:pt x="63" y="5"/>
                    <a:pt x="57" y="5"/>
                    <a:pt x="56" y="5"/>
                  </a:cubicBezTo>
                  <a:cubicBezTo>
                    <a:pt x="39" y="0"/>
                    <a:pt x="14" y="0"/>
                    <a:pt x="1" y="3"/>
                  </a:cubicBezTo>
                  <a:cubicBezTo>
                    <a:pt x="0" y="3"/>
                    <a:pt x="0" y="10"/>
                    <a:pt x="1" y="10"/>
                  </a:cubicBezTo>
                  <a:cubicBezTo>
                    <a:pt x="4" y="11"/>
                    <a:pt x="5" y="14"/>
                    <a:pt x="5" y="14"/>
                  </a:cubicBezTo>
                  <a:cubicBezTo>
                    <a:pt x="5" y="14"/>
                    <a:pt x="5" y="16"/>
                    <a:pt x="8" y="25"/>
                  </a:cubicBezTo>
                  <a:cubicBezTo>
                    <a:pt x="10" y="34"/>
                    <a:pt x="15" y="35"/>
                    <a:pt x="15" y="35"/>
                  </a:cubicBezTo>
                  <a:cubicBezTo>
                    <a:pt x="15" y="35"/>
                    <a:pt x="21" y="37"/>
                    <a:pt x="29" y="37"/>
                  </a:cubicBezTo>
                  <a:cubicBezTo>
                    <a:pt x="36" y="37"/>
                    <a:pt x="40" y="37"/>
                    <a:pt x="45" y="34"/>
                  </a:cubicBezTo>
                  <a:cubicBezTo>
                    <a:pt x="50" y="32"/>
                    <a:pt x="52" y="25"/>
                    <a:pt x="52" y="25"/>
                  </a:cubicBezTo>
                  <a:cubicBezTo>
                    <a:pt x="52" y="25"/>
                    <a:pt x="54" y="20"/>
                    <a:pt x="56" y="14"/>
                  </a:cubicBezTo>
                  <a:cubicBezTo>
                    <a:pt x="56" y="13"/>
                    <a:pt x="64" y="13"/>
                    <a:pt x="64" y="14"/>
                  </a:cubicBezTo>
                  <a:cubicBezTo>
                    <a:pt x="66" y="20"/>
                    <a:pt x="68" y="25"/>
                    <a:pt x="68" y="25"/>
                  </a:cubicBezTo>
                  <a:cubicBezTo>
                    <a:pt x="68" y="25"/>
                    <a:pt x="70" y="32"/>
                    <a:pt x="75" y="34"/>
                  </a:cubicBezTo>
                  <a:cubicBezTo>
                    <a:pt x="80" y="37"/>
                    <a:pt x="84" y="37"/>
                    <a:pt x="91" y="37"/>
                  </a:cubicBezTo>
                  <a:cubicBezTo>
                    <a:pt x="99" y="37"/>
                    <a:pt x="105" y="35"/>
                    <a:pt x="105" y="35"/>
                  </a:cubicBezTo>
                  <a:cubicBezTo>
                    <a:pt x="105" y="35"/>
                    <a:pt x="110" y="34"/>
                    <a:pt x="112" y="25"/>
                  </a:cubicBezTo>
                  <a:cubicBezTo>
                    <a:pt x="115" y="16"/>
                    <a:pt x="115" y="14"/>
                    <a:pt x="115" y="14"/>
                  </a:cubicBezTo>
                  <a:cubicBezTo>
                    <a:pt x="115" y="14"/>
                    <a:pt x="116" y="11"/>
                    <a:pt x="119" y="10"/>
                  </a:cubicBezTo>
                  <a:cubicBezTo>
                    <a:pt x="120" y="10"/>
                    <a:pt x="120" y="3"/>
                    <a:pt x="119" y="3"/>
                  </a:cubicBezTo>
                  <a:close/>
                  <a:moveTo>
                    <a:pt x="11" y="7"/>
                  </a:moveTo>
                  <a:cubicBezTo>
                    <a:pt x="14" y="5"/>
                    <a:pt x="25" y="5"/>
                    <a:pt x="29" y="5"/>
                  </a:cubicBezTo>
                  <a:cubicBezTo>
                    <a:pt x="33" y="5"/>
                    <a:pt x="41" y="6"/>
                    <a:pt x="48" y="8"/>
                  </a:cubicBezTo>
                  <a:cubicBezTo>
                    <a:pt x="48" y="9"/>
                    <a:pt x="49" y="9"/>
                    <a:pt x="4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5"/>
                    <a:pt x="10" y="8"/>
                    <a:pt x="11" y="7"/>
                  </a:cubicBezTo>
                  <a:close/>
                  <a:moveTo>
                    <a:pt x="44" y="29"/>
                  </a:moveTo>
                  <a:cubicBezTo>
                    <a:pt x="42" y="31"/>
                    <a:pt x="36" y="33"/>
                    <a:pt x="28" y="33"/>
                  </a:cubicBezTo>
                  <a:cubicBezTo>
                    <a:pt x="24" y="33"/>
                    <a:pt x="21" y="33"/>
                    <a:pt x="17" y="32"/>
                  </a:cubicBezTo>
                  <a:cubicBezTo>
                    <a:pt x="15" y="31"/>
                    <a:pt x="13" y="29"/>
                    <a:pt x="12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4" y="29"/>
                    <a:pt x="44" y="29"/>
                  </a:cubicBezTo>
                  <a:close/>
                  <a:moveTo>
                    <a:pt x="48" y="25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49" y="21"/>
                    <a:pt x="48" y="25"/>
                  </a:cubicBezTo>
                  <a:close/>
                  <a:moveTo>
                    <a:pt x="8" y="18"/>
                  </a:moveTo>
                  <a:cubicBezTo>
                    <a:pt x="8" y="14"/>
                    <a:pt x="8" y="13"/>
                    <a:pt x="8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2" y="13"/>
                    <a:pt x="51" y="17"/>
                  </a:cubicBezTo>
                  <a:moveTo>
                    <a:pt x="72" y="8"/>
                  </a:moveTo>
                  <a:cubicBezTo>
                    <a:pt x="79" y="6"/>
                    <a:pt x="87" y="5"/>
                    <a:pt x="91" y="5"/>
                  </a:cubicBezTo>
                  <a:cubicBezTo>
                    <a:pt x="95" y="5"/>
                    <a:pt x="106" y="5"/>
                    <a:pt x="109" y="7"/>
                  </a:cubicBezTo>
                  <a:cubicBezTo>
                    <a:pt x="110" y="8"/>
                    <a:pt x="110" y="5"/>
                    <a:pt x="111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8"/>
                    <a:pt x="72" y="8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3"/>
                    <a:pt x="92" y="33"/>
                  </a:cubicBezTo>
                  <a:cubicBezTo>
                    <a:pt x="84" y="33"/>
                    <a:pt x="78" y="32"/>
                    <a:pt x="76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7" y="29"/>
                    <a:pt x="105" y="31"/>
                    <a:pt x="103" y="32"/>
                  </a:cubicBezTo>
                  <a:close/>
                  <a:moveTo>
                    <a:pt x="110" y="25"/>
                  </a:moveTo>
                  <a:cubicBezTo>
                    <a:pt x="72" y="25"/>
                    <a:pt x="72" y="25"/>
                    <a:pt x="72" y="25"/>
                  </a:cubicBezTo>
                  <a:cubicBezTo>
                    <a:pt x="71" y="21"/>
                    <a:pt x="70" y="21"/>
                    <a:pt x="70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1"/>
                    <a:pt x="110" y="25"/>
                  </a:cubicBezTo>
                  <a:close/>
                  <a:moveTo>
                    <a:pt x="112" y="17"/>
                  </a:moveTo>
                  <a:cubicBezTo>
                    <a:pt x="68" y="17"/>
                    <a:pt x="68" y="17"/>
                    <a:pt x="68" y="1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3"/>
                    <a:pt x="112" y="13"/>
                    <a:pt x="112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Freeform 116"/>
            <p:cNvSpPr>
              <a:spLocks noEditPoints="1"/>
            </p:cNvSpPr>
            <p:nvPr/>
          </p:nvSpPr>
          <p:spPr bwMode="auto">
            <a:xfrm>
              <a:off x="11478799" y="3631863"/>
              <a:ext cx="357204" cy="357204"/>
            </a:xfrm>
            <a:custGeom>
              <a:avLst/>
              <a:gdLst>
                <a:gd name="T0" fmla="*/ 68 w 84"/>
                <a:gd name="T1" fmla="*/ 0 h 84"/>
                <a:gd name="T2" fmla="*/ 66 w 84"/>
                <a:gd name="T3" fmla="*/ 0 h 84"/>
                <a:gd name="T4" fmla="*/ 16 w 84"/>
                <a:gd name="T5" fmla="*/ 0 h 84"/>
                <a:gd name="T6" fmla="*/ 0 w 84"/>
                <a:gd name="T7" fmla="*/ 0 h 84"/>
                <a:gd name="T8" fmla="*/ 16 w 84"/>
                <a:gd name="T9" fmla="*/ 36 h 84"/>
                <a:gd name="T10" fmla="*/ 16 w 84"/>
                <a:gd name="T11" fmla="*/ 36 h 84"/>
                <a:gd name="T12" fmla="*/ 40 w 84"/>
                <a:gd name="T13" fmla="*/ 60 h 84"/>
                <a:gd name="T14" fmla="*/ 40 w 84"/>
                <a:gd name="T15" fmla="*/ 80 h 84"/>
                <a:gd name="T16" fmla="*/ 24 w 84"/>
                <a:gd name="T17" fmla="*/ 80 h 84"/>
                <a:gd name="T18" fmla="*/ 24 w 84"/>
                <a:gd name="T19" fmla="*/ 84 h 84"/>
                <a:gd name="T20" fmla="*/ 60 w 84"/>
                <a:gd name="T21" fmla="*/ 84 h 84"/>
                <a:gd name="T22" fmla="*/ 60 w 84"/>
                <a:gd name="T23" fmla="*/ 80 h 84"/>
                <a:gd name="T24" fmla="*/ 44 w 84"/>
                <a:gd name="T25" fmla="*/ 80 h 84"/>
                <a:gd name="T26" fmla="*/ 44 w 84"/>
                <a:gd name="T27" fmla="*/ 60 h 84"/>
                <a:gd name="T28" fmla="*/ 68 w 84"/>
                <a:gd name="T29" fmla="*/ 36 h 84"/>
                <a:gd name="T30" fmla="*/ 68 w 84"/>
                <a:gd name="T31" fmla="*/ 36 h 84"/>
                <a:gd name="T32" fmla="*/ 84 w 84"/>
                <a:gd name="T33" fmla="*/ 0 h 84"/>
                <a:gd name="T34" fmla="*/ 68 w 84"/>
                <a:gd name="T35" fmla="*/ 0 h 84"/>
                <a:gd name="T36" fmla="*/ 16 w 84"/>
                <a:gd name="T37" fmla="*/ 32 h 84"/>
                <a:gd name="T38" fmla="*/ 4 w 84"/>
                <a:gd name="T39" fmla="*/ 4 h 84"/>
                <a:gd name="T40" fmla="*/ 16 w 84"/>
                <a:gd name="T41" fmla="*/ 4 h 84"/>
                <a:gd name="T42" fmla="*/ 16 w 84"/>
                <a:gd name="T43" fmla="*/ 32 h 84"/>
                <a:gd name="T44" fmla="*/ 64 w 84"/>
                <a:gd name="T45" fmla="*/ 36 h 84"/>
                <a:gd name="T46" fmla="*/ 44 w 84"/>
                <a:gd name="T47" fmla="*/ 56 h 84"/>
                <a:gd name="T48" fmla="*/ 40 w 84"/>
                <a:gd name="T49" fmla="*/ 56 h 84"/>
                <a:gd name="T50" fmla="*/ 20 w 84"/>
                <a:gd name="T51" fmla="*/ 36 h 84"/>
                <a:gd name="T52" fmla="*/ 20 w 84"/>
                <a:gd name="T53" fmla="*/ 4 h 84"/>
                <a:gd name="T54" fmla="*/ 64 w 84"/>
                <a:gd name="T55" fmla="*/ 4 h 84"/>
                <a:gd name="T56" fmla="*/ 64 w 84"/>
                <a:gd name="T57" fmla="*/ 36 h 84"/>
                <a:gd name="T58" fmla="*/ 68 w 84"/>
                <a:gd name="T59" fmla="*/ 32 h 84"/>
                <a:gd name="T60" fmla="*/ 68 w 84"/>
                <a:gd name="T61" fmla="*/ 4 h 84"/>
                <a:gd name="T62" fmla="*/ 80 w 84"/>
                <a:gd name="T63" fmla="*/ 4 h 84"/>
                <a:gd name="T64" fmla="*/ 68 w 84"/>
                <a:gd name="T65" fmla="*/ 3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84">
                  <a:moveTo>
                    <a:pt x="68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30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49"/>
                    <a:pt x="27" y="60"/>
                    <a:pt x="40" y="6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57" y="60"/>
                    <a:pt x="68" y="49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82" y="30"/>
                    <a:pt x="84" y="0"/>
                    <a:pt x="84" y="0"/>
                  </a:cubicBezTo>
                  <a:lnTo>
                    <a:pt x="68" y="0"/>
                  </a:lnTo>
                  <a:close/>
                  <a:moveTo>
                    <a:pt x="16" y="32"/>
                  </a:moveTo>
                  <a:cubicBezTo>
                    <a:pt x="7" y="25"/>
                    <a:pt x="4" y="4"/>
                    <a:pt x="4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32"/>
                  </a:lnTo>
                  <a:close/>
                  <a:moveTo>
                    <a:pt x="64" y="36"/>
                  </a:moveTo>
                  <a:cubicBezTo>
                    <a:pt x="64" y="47"/>
                    <a:pt x="55" y="56"/>
                    <a:pt x="44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29" y="56"/>
                    <a:pt x="20" y="47"/>
                    <a:pt x="20" y="3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64" y="36"/>
                  </a:lnTo>
                  <a:close/>
                  <a:moveTo>
                    <a:pt x="68" y="32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76" y="25"/>
                    <a:pt x="68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11221394" y="1876194"/>
              <a:ext cx="290513" cy="295275"/>
              <a:chOff x="2514600" y="1908175"/>
              <a:chExt cx="290513" cy="295275"/>
            </a:xfrm>
            <a:grpFill/>
          </p:grpSpPr>
          <p:sp>
            <p:nvSpPr>
              <p:cNvPr id="143" name="Oval 8"/>
              <p:cNvSpPr>
                <a:spLocks noChangeArrowheads="1"/>
              </p:cNvSpPr>
              <p:nvPr/>
            </p:nvSpPr>
            <p:spPr bwMode="auto">
              <a:xfrm>
                <a:off x="2544763" y="2146300"/>
                <a:ext cx="20638" cy="206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4" name="Freeform 9"/>
              <p:cNvSpPr>
                <a:spLocks noEditPoints="1"/>
              </p:cNvSpPr>
              <p:nvPr/>
            </p:nvSpPr>
            <p:spPr bwMode="auto">
              <a:xfrm>
                <a:off x="2514600" y="1908175"/>
                <a:ext cx="290513" cy="295275"/>
              </a:xfrm>
              <a:custGeom>
                <a:avLst/>
                <a:gdLst>
                  <a:gd name="T0" fmla="*/ 112 w 112"/>
                  <a:gd name="T1" fmla="*/ 54 h 113"/>
                  <a:gd name="T2" fmla="*/ 102 w 112"/>
                  <a:gd name="T3" fmla="*/ 45 h 113"/>
                  <a:gd name="T4" fmla="*/ 78 w 112"/>
                  <a:gd name="T5" fmla="*/ 45 h 113"/>
                  <a:gd name="T6" fmla="*/ 64 w 112"/>
                  <a:gd name="T7" fmla="*/ 0 h 113"/>
                  <a:gd name="T8" fmla="*/ 50 w 112"/>
                  <a:gd name="T9" fmla="*/ 32 h 113"/>
                  <a:gd name="T10" fmla="*/ 32 w 112"/>
                  <a:gd name="T11" fmla="*/ 45 h 113"/>
                  <a:gd name="T12" fmla="*/ 30 w 112"/>
                  <a:gd name="T13" fmla="*/ 45 h 113"/>
                  <a:gd name="T14" fmla="*/ 8 w 112"/>
                  <a:gd name="T15" fmla="*/ 45 h 113"/>
                  <a:gd name="T16" fmla="*/ 0 w 112"/>
                  <a:gd name="T17" fmla="*/ 51 h 113"/>
                  <a:gd name="T18" fmla="*/ 0 w 112"/>
                  <a:gd name="T19" fmla="*/ 103 h 113"/>
                  <a:gd name="T20" fmla="*/ 8 w 112"/>
                  <a:gd name="T21" fmla="*/ 113 h 113"/>
                  <a:gd name="T22" fmla="*/ 30 w 112"/>
                  <a:gd name="T23" fmla="*/ 113 h 113"/>
                  <a:gd name="T24" fmla="*/ 53 w 112"/>
                  <a:gd name="T25" fmla="*/ 113 h 113"/>
                  <a:gd name="T26" fmla="*/ 86 w 112"/>
                  <a:gd name="T27" fmla="*/ 113 h 113"/>
                  <a:gd name="T28" fmla="*/ 96 w 112"/>
                  <a:gd name="T29" fmla="*/ 102 h 113"/>
                  <a:gd name="T30" fmla="*/ 94 w 112"/>
                  <a:gd name="T31" fmla="*/ 96 h 113"/>
                  <a:gd name="T32" fmla="*/ 104 w 112"/>
                  <a:gd name="T33" fmla="*/ 85 h 113"/>
                  <a:gd name="T34" fmla="*/ 101 w 112"/>
                  <a:gd name="T35" fmla="*/ 78 h 113"/>
                  <a:gd name="T36" fmla="*/ 108 w 112"/>
                  <a:gd name="T37" fmla="*/ 69 h 113"/>
                  <a:gd name="T38" fmla="*/ 105 w 112"/>
                  <a:gd name="T39" fmla="*/ 63 h 113"/>
                  <a:gd name="T40" fmla="*/ 112 w 112"/>
                  <a:gd name="T41" fmla="*/ 54 h 113"/>
                  <a:gd name="T42" fmla="*/ 28 w 112"/>
                  <a:gd name="T43" fmla="*/ 109 h 113"/>
                  <a:gd name="T44" fmla="*/ 8 w 112"/>
                  <a:gd name="T45" fmla="*/ 109 h 113"/>
                  <a:gd name="T46" fmla="*/ 4 w 112"/>
                  <a:gd name="T47" fmla="*/ 103 h 113"/>
                  <a:gd name="T48" fmla="*/ 4 w 112"/>
                  <a:gd name="T49" fmla="*/ 51 h 113"/>
                  <a:gd name="T50" fmla="*/ 8 w 112"/>
                  <a:gd name="T51" fmla="*/ 49 h 113"/>
                  <a:gd name="T52" fmla="*/ 28 w 112"/>
                  <a:gd name="T53" fmla="*/ 49 h 113"/>
                  <a:gd name="T54" fmla="*/ 28 w 112"/>
                  <a:gd name="T55" fmla="*/ 109 h 113"/>
                  <a:gd name="T56" fmla="*/ 102 w 112"/>
                  <a:gd name="T57" fmla="*/ 61 h 113"/>
                  <a:gd name="T58" fmla="*/ 88 w 112"/>
                  <a:gd name="T59" fmla="*/ 61 h 113"/>
                  <a:gd name="T60" fmla="*/ 88 w 112"/>
                  <a:gd name="T61" fmla="*/ 65 h 113"/>
                  <a:gd name="T62" fmla="*/ 98 w 112"/>
                  <a:gd name="T63" fmla="*/ 65 h 113"/>
                  <a:gd name="T64" fmla="*/ 104 w 112"/>
                  <a:gd name="T65" fmla="*/ 71 h 113"/>
                  <a:gd name="T66" fmla="*/ 98 w 112"/>
                  <a:gd name="T67" fmla="*/ 77 h 113"/>
                  <a:gd name="T68" fmla="*/ 84 w 112"/>
                  <a:gd name="T69" fmla="*/ 77 h 113"/>
                  <a:gd name="T70" fmla="*/ 84 w 112"/>
                  <a:gd name="T71" fmla="*/ 81 h 113"/>
                  <a:gd name="T72" fmla="*/ 94 w 112"/>
                  <a:gd name="T73" fmla="*/ 81 h 113"/>
                  <a:gd name="T74" fmla="*/ 100 w 112"/>
                  <a:gd name="T75" fmla="*/ 87 h 113"/>
                  <a:gd name="T76" fmla="*/ 94 w 112"/>
                  <a:gd name="T77" fmla="*/ 93 h 113"/>
                  <a:gd name="T78" fmla="*/ 80 w 112"/>
                  <a:gd name="T79" fmla="*/ 93 h 113"/>
                  <a:gd name="T80" fmla="*/ 80 w 112"/>
                  <a:gd name="T81" fmla="*/ 97 h 113"/>
                  <a:gd name="T82" fmla="*/ 86 w 112"/>
                  <a:gd name="T83" fmla="*/ 97 h 113"/>
                  <a:gd name="T84" fmla="*/ 92 w 112"/>
                  <a:gd name="T85" fmla="*/ 103 h 113"/>
                  <a:gd name="T86" fmla="*/ 86 w 112"/>
                  <a:gd name="T87" fmla="*/ 109 h 113"/>
                  <a:gd name="T88" fmla="*/ 71 w 112"/>
                  <a:gd name="T89" fmla="*/ 109 h 113"/>
                  <a:gd name="T90" fmla="*/ 32 w 112"/>
                  <a:gd name="T91" fmla="*/ 109 h 113"/>
                  <a:gd name="T92" fmla="*/ 32 w 112"/>
                  <a:gd name="T93" fmla="*/ 47 h 113"/>
                  <a:gd name="T94" fmla="*/ 43 w 112"/>
                  <a:gd name="T95" fmla="*/ 43 h 113"/>
                  <a:gd name="T96" fmla="*/ 53 w 112"/>
                  <a:gd name="T97" fmla="*/ 32 h 113"/>
                  <a:gd name="T98" fmla="*/ 64 w 112"/>
                  <a:gd name="T99" fmla="*/ 3 h 113"/>
                  <a:gd name="T100" fmla="*/ 74 w 112"/>
                  <a:gd name="T101" fmla="*/ 44 h 113"/>
                  <a:gd name="T102" fmla="*/ 73 w 112"/>
                  <a:gd name="T103" fmla="*/ 49 h 113"/>
                  <a:gd name="T104" fmla="*/ 102 w 112"/>
                  <a:gd name="T105" fmla="*/ 49 h 113"/>
                  <a:gd name="T106" fmla="*/ 108 w 112"/>
                  <a:gd name="T107" fmla="*/ 55 h 113"/>
                  <a:gd name="T108" fmla="*/ 102 w 112"/>
                  <a:gd name="T109" fmla="*/ 6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2" h="113">
                    <a:moveTo>
                      <a:pt x="112" y="54"/>
                    </a:moveTo>
                    <a:cubicBezTo>
                      <a:pt x="112" y="48"/>
                      <a:pt x="108" y="45"/>
                      <a:pt x="102" y="45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82" y="21"/>
                      <a:pt x="80" y="0"/>
                      <a:pt x="64" y="0"/>
                    </a:cubicBezTo>
                    <a:cubicBezTo>
                      <a:pt x="48" y="0"/>
                      <a:pt x="56" y="20"/>
                      <a:pt x="50" y="32"/>
                    </a:cubicBezTo>
                    <a:cubicBezTo>
                      <a:pt x="44" y="43"/>
                      <a:pt x="32" y="45"/>
                      <a:pt x="32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4" y="45"/>
                      <a:pt x="0" y="47"/>
                      <a:pt x="0" y="51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7"/>
                      <a:pt x="4" y="113"/>
                      <a:pt x="8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86" y="113"/>
                      <a:pt x="86" y="113"/>
                      <a:pt x="86" y="113"/>
                    </a:cubicBezTo>
                    <a:cubicBezTo>
                      <a:pt x="92" y="113"/>
                      <a:pt x="96" y="108"/>
                      <a:pt x="96" y="102"/>
                    </a:cubicBezTo>
                    <a:cubicBezTo>
                      <a:pt x="96" y="100"/>
                      <a:pt x="95" y="97"/>
                      <a:pt x="94" y="96"/>
                    </a:cubicBezTo>
                    <a:cubicBezTo>
                      <a:pt x="100" y="95"/>
                      <a:pt x="104" y="91"/>
                      <a:pt x="104" y="85"/>
                    </a:cubicBezTo>
                    <a:cubicBezTo>
                      <a:pt x="104" y="83"/>
                      <a:pt x="103" y="80"/>
                      <a:pt x="101" y="78"/>
                    </a:cubicBezTo>
                    <a:cubicBezTo>
                      <a:pt x="105" y="77"/>
                      <a:pt x="108" y="73"/>
                      <a:pt x="108" y="69"/>
                    </a:cubicBezTo>
                    <a:cubicBezTo>
                      <a:pt x="108" y="67"/>
                      <a:pt x="107" y="65"/>
                      <a:pt x="105" y="63"/>
                    </a:cubicBezTo>
                    <a:cubicBezTo>
                      <a:pt x="109" y="61"/>
                      <a:pt x="112" y="58"/>
                      <a:pt x="112" y="54"/>
                    </a:cubicBezTo>
                    <a:close/>
                    <a:moveTo>
                      <a:pt x="28" y="109"/>
                    </a:moveTo>
                    <a:cubicBezTo>
                      <a:pt x="8" y="109"/>
                      <a:pt x="8" y="109"/>
                      <a:pt x="8" y="109"/>
                    </a:cubicBezTo>
                    <a:cubicBezTo>
                      <a:pt x="6" y="109"/>
                      <a:pt x="4" y="105"/>
                      <a:pt x="4" y="103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49"/>
                      <a:pt x="6" y="49"/>
                      <a:pt x="8" y="49"/>
                    </a:cubicBezTo>
                    <a:cubicBezTo>
                      <a:pt x="28" y="49"/>
                      <a:pt x="28" y="49"/>
                      <a:pt x="28" y="49"/>
                    </a:cubicBezTo>
                    <a:lnTo>
                      <a:pt x="28" y="109"/>
                    </a:lnTo>
                    <a:close/>
                    <a:moveTo>
                      <a:pt x="102" y="61"/>
                    </a:moveTo>
                    <a:cubicBezTo>
                      <a:pt x="88" y="61"/>
                      <a:pt x="88" y="61"/>
                      <a:pt x="88" y="61"/>
                    </a:cubicBezTo>
                    <a:cubicBezTo>
                      <a:pt x="88" y="65"/>
                      <a:pt x="88" y="65"/>
                      <a:pt x="88" y="65"/>
                    </a:cubicBezTo>
                    <a:cubicBezTo>
                      <a:pt x="98" y="65"/>
                      <a:pt x="98" y="65"/>
                      <a:pt x="98" y="65"/>
                    </a:cubicBezTo>
                    <a:cubicBezTo>
                      <a:pt x="101" y="65"/>
                      <a:pt x="104" y="68"/>
                      <a:pt x="104" y="71"/>
                    </a:cubicBezTo>
                    <a:cubicBezTo>
                      <a:pt x="104" y="74"/>
                      <a:pt x="101" y="77"/>
                      <a:pt x="98" y="77"/>
                    </a:cubicBezTo>
                    <a:cubicBezTo>
                      <a:pt x="84" y="77"/>
                      <a:pt x="84" y="77"/>
                      <a:pt x="84" y="77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94" y="81"/>
                      <a:pt x="94" y="81"/>
                      <a:pt x="94" y="81"/>
                    </a:cubicBezTo>
                    <a:cubicBezTo>
                      <a:pt x="97" y="81"/>
                      <a:pt x="100" y="84"/>
                      <a:pt x="100" y="87"/>
                    </a:cubicBezTo>
                    <a:cubicBezTo>
                      <a:pt x="100" y="90"/>
                      <a:pt x="97" y="93"/>
                      <a:pt x="94" y="93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0" y="97"/>
                      <a:pt x="80" y="97"/>
                      <a:pt x="80" y="97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9" y="97"/>
                      <a:pt x="92" y="100"/>
                      <a:pt x="92" y="103"/>
                    </a:cubicBezTo>
                    <a:cubicBezTo>
                      <a:pt x="92" y="106"/>
                      <a:pt x="89" y="109"/>
                      <a:pt x="86" y="109"/>
                    </a:cubicBezTo>
                    <a:cubicBezTo>
                      <a:pt x="71" y="109"/>
                      <a:pt x="71" y="109"/>
                      <a:pt x="71" y="109"/>
                    </a:cubicBezTo>
                    <a:cubicBezTo>
                      <a:pt x="32" y="109"/>
                      <a:pt x="32" y="109"/>
                      <a:pt x="32" y="109"/>
                    </a:cubicBezTo>
                    <a:cubicBezTo>
                      <a:pt x="32" y="109"/>
                      <a:pt x="32" y="55"/>
                      <a:pt x="32" y="47"/>
                    </a:cubicBezTo>
                    <a:cubicBezTo>
                      <a:pt x="38" y="47"/>
                      <a:pt x="43" y="43"/>
                      <a:pt x="43" y="43"/>
                    </a:cubicBezTo>
                    <a:cubicBezTo>
                      <a:pt x="47" y="41"/>
                      <a:pt x="51" y="37"/>
                      <a:pt x="53" y="32"/>
                    </a:cubicBezTo>
                    <a:cubicBezTo>
                      <a:pt x="60" y="20"/>
                      <a:pt x="53" y="3"/>
                      <a:pt x="64" y="3"/>
                    </a:cubicBezTo>
                    <a:cubicBezTo>
                      <a:pt x="76" y="3"/>
                      <a:pt x="78" y="23"/>
                      <a:pt x="74" y="44"/>
                    </a:cubicBezTo>
                    <a:cubicBezTo>
                      <a:pt x="73" y="49"/>
                      <a:pt x="73" y="49"/>
                      <a:pt x="73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5" y="49"/>
                      <a:pt x="108" y="52"/>
                      <a:pt x="108" y="55"/>
                    </a:cubicBezTo>
                    <a:cubicBezTo>
                      <a:pt x="108" y="58"/>
                      <a:pt x="105" y="61"/>
                      <a:pt x="102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4797147" y="5111763"/>
              <a:ext cx="290513" cy="295275"/>
              <a:chOff x="2514600" y="1908175"/>
              <a:chExt cx="290513" cy="295275"/>
            </a:xfrm>
            <a:grpFill/>
          </p:grpSpPr>
          <p:sp>
            <p:nvSpPr>
              <p:cNvPr id="141" name="Oval 8"/>
              <p:cNvSpPr>
                <a:spLocks noChangeArrowheads="1"/>
              </p:cNvSpPr>
              <p:nvPr/>
            </p:nvSpPr>
            <p:spPr bwMode="auto">
              <a:xfrm>
                <a:off x="2544763" y="2146300"/>
                <a:ext cx="20638" cy="206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2" name="Freeform 9"/>
              <p:cNvSpPr>
                <a:spLocks noEditPoints="1"/>
              </p:cNvSpPr>
              <p:nvPr/>
            </p:nvSpPr>
            <p:spPr bwMode="auto">
              <a:xfrm>
                <a:off x="2514600" y="1908175"/>
                <a:ext cx="290513" cy="295275"/>
              </a:xfrm>
              <a:custGeom>
                <a:avLst/>
                <a:gdLst>
                  <a:gd name="T0" fmla="*/ 112 w 112"/>
                  <a:gd name="T1" fmla="*/ 54 h 113"/>
                  <a:gd name="T2" fmla="*/ 102 w 112"/>
                  <a:gd name="T3" fmla="*/ 45 h 113"/>
                  <a:gd name="T4" fmla="*/ 78 w 112"/>
                  <a:gd name="T5" fmla="*/ 45 h 113"/>
                  <a:gd name="T6" fmla="*/ 64 w 112"/>
                  <a:gd name="T7" fmla="*/ 0 h 113"/>
                  <a:gd name="T8" fmla="*/ 50 w 112"/>
                  <a:gd name="T9" fmla="*/ 32 h 113"/>
                  <a:gd name="T10" fmla="*/ 32 w 112"/>
                  <a:gd name="T11" fmla="*/ 45 h 113"/>
                  <a:gd name="T12" fmla="*/ 30 w 112"/>
                  <a:gd name="T13" fmla="*/ 45 h 113"/>
                  <a:gd name="T14" fmla="*/ 8 w 112"/>
                  <a:gd name="T15" fmla="*/ 45 h 113"/>
                  <a:gd name="T16" fmla="*/ 0 w 112"/>
                  <a:gd name="T17" fmla="*/ 51 h 113"/>
                  <a:gd name="T18" fmla="*/ 0 w 112"/>
                  <a:gd name="T19" fmla="*/ 103 h 113"/>
                  <a:gd name="T20" fmla="*/ 8 w 112"/>
                  <a:gd name="T21" fmla="*/ 113 h 113"/>
                  <a:gd name="T22" fmla="*/ 30 w 112"/>
                  <a:gd name="T23" fmla="*/ 113 h 113"/>
                  <a:gd name="T24" fmla="*/ 53 w 112"/>
                  <a:gd name="T25" fmla="*/ 113 h 113"/>
                  <a:gd name="T26" fmla="*/ 86 w 112"/>
                  <a:gd name="T27" fmla="*/ 113 h 113"/>
                  <a:gd name="T28" fmla="*/ 96 w 112"/>
                  <a:gd name="T29" fmla="*/ 102 h 113"/>
                  <a:gd name="T30" fmla="*/ 94 w 112"/>
                  <a:gd name="T31" fmla="*/ 96 h 113"/>
                  <a:gd name="T32" fmla="*/ 104 w 112"/>
                  <a:gd name="T33" fmla="*/ 85 h 113"/>
                  <a:gd name="T34" fmla="*/ 101 w 112"/>
                  <a:gd name="T35" fmla="*/ 78 h 113"/>
                  <a:gd name="T36" fmla="*/ 108 w 112"/>
                  <a:gd name="T37" fmla="*/ 69 h 113"/>
                  <a:gd name="T38" fmla="*/ 105 w 112"/>
                  <a:gd name="T39" fmla="*/ 63 h 113"/>
                  <a:gd name="T40" fmla="*/ 112 w 112"/>
                  <a:gd name="T41" fmla="*/ 54 h 113"/>
                  <a:gd name="T42" fmla="*/ 28 w 112"/>
                  <a:gd name="T43" fmla="*/ 109 h 113"/>
                  <a:gd name="T44" fmla="*/ 8 w 112"/>
                  <a:gd name="T45" fmla="*/ 109 h 113"/>
                  <a:gd name="T46" fmla="*/ 4 w 112"/>
                  <a:gd name="T47" fmla="*/ 103 h 113"/>
                  <a:gd name="T48" fmla="*/ 4 w 112"/>
                  <a:gd name="T49" fmla="*/ 51 h 113"/>
                  <a:gd name="T50" fmla="*/ 8 w 112"/>
                  <a:gd name="T51" fmla="*/ 49 h 113"/>
                  <a:gd name="T52" fmla="*/ 28 w 112"/>
                  <a:gd name="T53" fmla="*/ 49 h 113"/>
                  <a:gd name="T54" fmla="*/ 28 w 112"/>
                  <a:gd name="T55" fmla="*/ 109 h 113"/>
                  <a:gd name="T56" fmla="*/ 102 w 112"/>
                  <a:gd name="T57" fmla="*/ 61 h 113"/>
                  <a:gd name="T58" fmla="*/ 88 w 112"/>
                  <a:gd name="T59" fmla="*/ 61 h 113"/>
                  <a:gd name="T60" fmla="*/ 88 w 112"/>
                  <a:gd name="T61" fmla="*/ 65 h 113"/>
                  <a:gd name="T62" fmla="*/ 98 w 112"/>
                  <a:gd name="T63" fmla="*/ 65 h 113"/>
                  <a:gd name="T64" fmla="*/ 104 w 112"/>
                  <a:gd name="T65" fmla="*/ 71 h 113"/>
                  <a:gd name="T66" fmla="*/ 98 w 112"/>
                  <a:gd name="T67" fmla="*/ 77 h 113"/>
                  <a:gd name="T68" fmla="*/ 84 w 112"/>
                  <a:gd name="T69" fmla="*/ 77 h 113"/>
                  <a:gd name="T70" fmla="*/ 84 w 112"/>
                  <a:gd name="T71" fmla="*/ 81 h 113"/>
                  <a:gd name="T72" fmla="*/ 94 w 112"/>
                  <a:gd name="T73" fmla="*/ 81 h 113"/>
                  <a:gd name="T74" fmla="*/ 100 w 112"/>
                  <a:gd name="T75" fmla="*/ 87 h 113"/>
                  <a:gd name="T76" fmla="*/ 94 w 112"/>
                  <a:gd name="T77" fmla="*/ 93 h 113"/>
                  <a:gd name="T78" fmla="*/ 80 w 112"/>
                  <a:gd name="T79" fmla="*/ 93 h 113"/>
                  <a:gd name="T80" fmla="*/ 80 w 112"/>
                  <a:gd name="T81" fmla="*/ 97 h 113"/>
                  <a:gd name="T82" fmla="*/ 86 w 112"/>
                  <a:gd name="T83" fmla="*/ 97 h 113"/>
                  <a:gd name="T84" fmla="*/ 92 w 112"/>
                  <a:gd name="T85" fmla="*/ 103 h 113"/>
                  <a:gd name="T86" fmla="*/ 86 w 112"/>
                  <a:gd name="T87" fmla="*/ 109 h 113"/>
                  <a:gd name="T88" fmla="*/ 71 w 112"/>
                  <a:gd name="T89" fmla="*/ 109 h 113"/>
                  <a:gd name="T90" fmla="*/ 32 w 112"/>
                  <a:gd name="T91" fmla="*/ 109 h 113"/>
                  <a:gd name="T92" fmla="*/ 32 w 112"/>
                  <a:gd name="T93" fmla="*/ 47 h 113"/>
                  <a:gd name="T94" fmla="*/ 43 w 112"/>
                  <a:gd name="T95" fmla="*/ 43 h 113"/>
                  <a:gd name="T96" fmla="*/ 53 w 112"/>
                  <a:gd name="T97" fmla="*/ 32 h 113"/>
                  <a:gd name="T98" fmla="*/ 64 w 112"/>
                  <a:gd name="T99" fmla="*/ 3 h 113"/>
                  <a:gd name="T100" fmla="*/ 74 w 112"/>
                  <a:gd name="T101" fmla="*/ 44 h 113"/>
                  <a:gd name="T102" fmla="*/ 73 w 112"/>
                  <a:gd name="T103" fmla="*/ 49 h 113"/>
                  <a:gd name="T104" fmla="*/ 102 w 112"/>
                  <a:gd name="T105" fmla="*/ 49 h 113"/>
                  <a:gd name="T106" fmla="*/ 108 w 112"/>
                  <a:gd name="T107" fmla="*/ 55 h 113"/>
                  <a:gd name="T108" fmla="*/ 102 w 112"/>
                  <a:gd name="T109" fmla="*/ 6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2" h="113">
                    <a:moveTo>
                      <a:pt x="112" y="54"/>
                    </a:moveTo>
                    <a:cubicBezTo>
                      <a:pt x="112" y="48"/>
                      <a:pt x="108" y="45"/>
                      <a:pt x="102" y="45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82" y="21"/>
                      <a:pt x="80" y="0"/>
                      <a:pt x="64" y="0"/>
                    </a:cubicBezTo>
                    <a:cubicBezTo>
                      <a:pt x="48" y="0"/>
                      <a:pt x="56" y="20"/>
                      <a:pt x="50" y="32"/>
                    </a:cubicBezTo>
                    <a:cubicBezTo>
                      <a:pt x="44" y="43"/>
                      <a:pt x="32" y="45"/>
                      <a:pt x="32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4" y="45"/>
                      <a:pt x="0" y="47"/>
                      <a:pt x="0" y="51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7"/>
                      <a:pt x="4" y="113"/>
                      <a:pt x="8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86" y="113"/>
                      <a:pt x="86" y="113"/>
                      <a:pt x="86" y="113"/>
                    </a:cubicBezTo>
                    <a:cubicBezTo>
                      <a:pt x="92" y="113"/>
                      <a:pt x="96" y="108"/>
                      <a:pt x="96" y="102"/>
                    </a:cubicBezTo>
                    <a:cubicBezTo>
                      <a:pt x="96" y="100"/>
                      <a:pt x="95" y="97"/>
                      <a:pt x="94" y="96"/>
                    </a:cubicBezTo>
                    <a:cubicBezTo>
                      <a:pt x="100" y="95"/>
                      <a:pt x="104" y="91"/>
                      <a:pt x="104" y="85"/>
                    </a:cubicBezTo>
                    <a:cubicBezTo>
                      <a:pt x="104" y="83"/>
                      <a:pt x="103" y="80"/>
                      <a:pt x="101" y="78"/>
                    </a:cubicBezTo>
                    <a:cubicBezTo>
                      <a:pt x="105" y="77"/>
                      <a:pt x="108" y="73"/>
                      <a:pt x="108" y="69"/>
                    </a:cubicBezTo>
                    <a:cubicBezTo>
                      <a:pt x="108" y="67"/>
                      <a:pt x="107" y="65"/>
                      <a:pt x="105" y="63"/>
                    </a:cubicBezTo>
                    <a:cubicBezTo>
                      <a:pt x="109" y="61"/>
                      <a:pt x="112" y="58"/>
                      <a:pt x="112" y="54"/>
                    </a:cubicBezTo>
                    <a:close/>
                    <a:moveTo>
                      <a:pt x="28" y="109"/>
                    </a:moveTo>
                    <a:cubicBezTo>
                      <a:pt x="8" y="109"/>
                      <a:pt x="8" y="109"/>
                      <a:pt x="8" y="109"/>
                    </a:cubicBezTo>
                    <a:cubicBezTo>
                      <a:pt x="6" y="109"/>
                      <a:pt x="4" y="105"/>
                      <a:pt x="4" y="103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49"/>
                      <a:pt x="6" y="49"/>
                      <a:pt x="8" y="49"/>
                    </a:cubicBezTo>
                    <a:cubicBezTo>
                      <a:pt x="28" y="49"/>
                      <a:pt x="28" y="49"/>
                      <a:pt x="28" y="49"/>
                    </a:cubicBezTo>
                    <a:lnTo>
                      <a:pt x="28" y="109"/>
                    </a:lnTo>
                    <a:close/>
                    <a:moveTo>
                      <a:pt x="102" y="61"/>
                    </a:moveTo>
                    <a:cubicBezTo>
                      <a:pt x="88" y="61"/>
                      <a:pt x="88" y="61"/>
                      <a:pt x="88" y="61"/>
                    </a:cubicBezTo>
                    <a:cubicBezTo>
                      <a:pt x="88" y="65"/>
                      <a:pt x="88" y="65"/>
                      <a:pt x="88" y="65"/>
                    </a:cubicBezTo>
                    <a:cubicBezTo>
                      <a:pt x="98" y="65"/>
                      <a:pt x="98" y="65"/>
                      <a:pt x="98" y="65"/>
                    </a:cubicBezTo>
                    <a:cubicBezTo>
                      <a:pt x="101" y="65"/>
                      <a:pt x="104" y="68"/>
                      <a:pt x="104" y="71"/>
                    </a:cubicBezTo>
                    <a:cubicBezTo>
                      <a:pt x="104" y="74"/>
                      <a:pt x="101" y="77"/>
                      <a:pt x="98" y="77"/>
                    </a:cubicBezTo>
                    <a:cubicBezTo>
                      <a:pt x="84" y="77"/>
                      <a:pt x="84" y="77"/>
                      <a:pt x="84" y="77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94" y="81"/>
                      <a:pt x="94" y="81"/>
                      <a:pt x="94" y="81"/>
                    </a:cubicBezTo>
                    <a:cubicBezTo>
                      <a:pt x="97" y="81"/>
                      <a:pt x="100" y="84"/>
                      <a:pt x="100" y="87"/>
                    </a:cubicBezTo>
                    <a:cubicBezTo>
                      <a:pt x="100" y="90"/>
                      <a:pt x="97" y="93"/>
                      <a:pt x="94" y="93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0" y="97"/>
                      <a:pt x="80" y="97"/>
                      <a:pt x="80" y="97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9" y="97"/>
                      <a:pt x="92" y="100"/>
                      <a:pt x="92" y="103"/>
                    </a:cubicBezTo>
                    <a:cubicBezTo>
                      <a:pt x="92" y="106"/>
                      <a:pt x="89" y="109"/>
                      <a:pt x="86" y="109"/>
                    </a:cubicBezTo>
                    <a:cubicBezTo>
                      <a:pt x="71" y="109"/>
                      <a:pt x="71" y="109"/>
                      <a:pt x="71" y="109"/>
                    </a:cubicBezTo>
                    <a:cubicBezTo>
                      <a:pt x="32" y="109"/>
                      <a:pt x="32" y="109"/>
                      <a:pt x="32" y="109"/>
                    </a:cubicBezTo>
                    <a:cubicBezTo>
                      <a:pt x="32" y="109"/>
                      <a:pt x="32" y="55"/>
                      <a:pt x="32" y="47"/>
                    </a:cubicBezTo>
                    <a:cubicBezTo>
                      <a:pt x="38" y="47"/>
                      <a:pt x="43" y="43"/>
                      <a:pt x="43" y="43"/>
                    </a:cubicBezTo>
                    <a:cubicBezTo>
                      <a:pt x="47" y="41"/>
                      <a:pt x="51" y="37"/>
                      <a:pt x="53" y="32"/>
                    </a:cubicBezTo>
                    <a:cubicBezTo>
                      <a:pt x="60" y="20"/>
                      <a:pt x="53" y="3"/>
                      <a:pt x="64" y="3"/>
                    </a:cubicBezTo>
                    <a:cubicBezTo>
                      <a:pt x="76" y="3"/>
                      <a:pt x="78" y="23"/>
                      <a:pt x="74" y="44"/>
                    </a:cubicBezTo>
                    <a:cubicBezTo>
                      <a:pt x="73" y="49"/>
                      <a:pt x="73" y="49"/>
                      <a:pt x="73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5" y="49"/>
                      <a:pt x="108" y="52"/>
                      <a:pt x="108" y="55"/>
                    </a:cubicBezTo>
                    <a:cubicBezTo>
                      <a:pt x="108" y="58"/>
                      <a:pt x="105" y="61"/>
                      <a:pt x="102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10742529" y="4103554"/>
              <a:ext cx="371620" cy="373885"/>
              <a:chOff x="6061716" y="3185154"/>
              <a:chExt cx="218527" cy="219859"/>
            </a:xfrm>
            <a:grpFill/>
          </p:grpSpPr>
          <p:sp>
            <p:nvSpPr>
              <p:cNvPr id="137" name="Freeform 232"/>
              <p:cNvSpPr>
                <a:spLocks/>
              </p:cNvSpPr>
              <p:nvPr/>
            </p:nvSpPr>
            <p:spPr bwMode="auto">
              <a:xfrm>
                <a:off x="6123010" y="3326397"/>
                <a:ext cx="95939" cy="25317"/>
              </a:xfrm>
              <a:custGeom>
                <a:avLst/>
                <a:gdLst>
                  <a:gd name="T0" fmla="*/ 0 w 44"/>
                  <a:gd name="T1" fmla="*/ 0 h 12"/>
                  <a:gd name="T2" fmla="*/ 0 w 44"/>
                  <a:gd name="T3" fmla="*/ 4 h 12"/>
                  <a:gd name="T4" fmla="*/ 22 w 44"/>
                  <a:gd name="T5" fmla="*/ 12 h 12"/>
                  <a:gd name="T6" fmla="*/ 44 w 44"/>
                  <a:gd name="T7" fmla="*/ 4 h 12"/>
                  <a:gd name="T8" fmla="*/ 44 w 44"/>
                  <a:gd name="T9" fmla="*/ 0 h 12"/>
                  <a:gd name="T10" fmla="*/ 22 w 44"/>
                  <a:gd name="T11" fmla="*/ 8 h 12"/>
                  <a:gd name="T12" fmla="*/ 0 w 4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8" y="12"/>
                      <a:pt x="22" y="12"/>
                    </a:cubicBezTo>
                    <a:cubicBezTo>
                      <a:pt x="36" y="12"/>
                      <a:pt x="44" y="4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6" y="8"/>
                      <a:pt x="22" y="8"/>
                    </a:cubicBezTo>
                    <a:cubicBezTo>
                      <a:pt x="8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8" name="Oval 233"/>
              <p:cNvSpPr>
                <a:spLocks noChangeArrowheads="1"/>
              </p:cNvSpPr>
              <p:nvPr/>
            </p:nvSpPr>
            <p:spPr bwMode="auto">
              <a:xfrm>
                <a:off x="6201627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9" name="Freeform 234"/>
              <p:cNvSpPr>
                <a:spLocks noEditPoints="1"/>
              </p:cNvSpPr>
              <p:nvPr/>
            </p:nvSpPr>
            <p:spPr bwMode="auto">
              <a:xfrm>
                <a:off x="6061716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4 h 100"/>
                  <a:gd name="T12" fmla="*/ 88 w 100"/>
                  <a:gd name="T13" fmla="*/ 25 h 100"/>
                  <a:gd name="T14" fmla="*/ 51 w 100"/>
                  <a:gd name="T15" fmla="*/ 27 h 100"/>
                  <a:gd name="T16" fmla="*/ 50 w 100"/>
                  <a:gd name="T17" fmla="*/ 27 h 100"/>
                  <a:gd name="T18" fmla="*/ 49 w 100"/>
                  <a:gd name="T19" fmla="*/ 27 h 100"/>
                  <a:gd name="T20" fmla="*/ 12 w 100"/>
                  <a:gd name="T21" fmla="*/ 25 h 100"/>
                  <a:gd name="T22" fmla="*/ 50 w 100"/>
                  <a:gd name="T23" fmla="*/ 4 h 100"/>
                  <a:gd name="T24" fmla="*/ 84 w 100"/>
                  <a:gd name="T25" fmla="*/ 36 h 100"/>
                  <a:gd name="T26" fmla="*/ 83 w 100"/>
                  <a:gd name="T27" fmla="*/ 40 h 100"/>
                  <a:gd name="T28" fmla="*/ 78 w 100"/>
                  <a:gd name="T29" fmla="*/ 43 h 100"/>
                  <a:gd name="T30" fmla="*/ 71 w 100"/>
                  <a:gd name="T31" fmla="*/ 44 h 100"/>
                  <a:gd name="T32" fmla="*/ 61 w 100"/>
                  <a:gd name="T33" fmla="*/ 42 h 100"/>
                  <a:gd name="T34" fmla="*/ 57 w 100"/>
                  <a:gd name="T35" fmla="*/ 37 h 100"/>
                  <a:gd name="T36" fmla="*/ 59 w 100"/>
                  <a:gd name="T37" fmla="*/ 30 h 100"/>
                  <a:gd name="T38" fmla="*/ 70 w 100"/>
                  <a:gd name="T39" fmla="*/ 28 h 100"/>
                  <a:gd name="T40" fmla="*/ 82 w 100"/>
                  <a:gd name="T41" fmla="*/ 29 h 100"/>
                  <a:gd name="T42" fmla="*/ 84 w 100"/>
                  <a:gd name="T43" fmla="*/ 36 h 100"/>
                  <a:gd name="T44" fmla="*/ 43 w 100"/>
                  <a:gd name="T45" fmla="*/ 37 h 100"/>
                  <a:gd name="T46" fmla="*/ 39 w 100"/>
                  <a:gd name="T47" fmla="*/ 42 h 100"/>
                  <a:gd name="T48" fmla="*/ 29 w 100"/>
                  <a:gd name="T49" fmla="*/ 44 h 100"/>
                  <a:gd name="T50" fmla="*/ 22 w 100"/>
                  <a:gd name="T51" fmla="*/ 43 h 100"/>
                  <a:gd name="T52" fmla="*/ 17 w 100"/>
                  <a:gd name="T53" fmla="*/ 40 h 100"/>
                  <a:gd name="T54" fmla="*/ 16 w 100"/>
                  <a:gd name="T55" fmla="*/ 36 h 100"/>
                  <a:gd name="T56" fmla="*/ 18 w 100"/>
                  <a:gd name="T57" fmla="*/ 29 h 100"/>
                  <a:gd name="T58" fmla="*/ 30 w 100"/>
                  <a:gd name="T59" fmla="*/ 28 h 100"/>
                  <a:gd name="T60" fmla="*/ 41 w 100"/>
                  <a:gd name="T61" fmla="*/ 30 h 100"/>
                  <a:gd name="T62" fmla="*/ 43 w 100"/>
                  <a:gd name="T63" fmla="*/ 37 h 100"/>
                  <a:gd name="T64" fmla="*/ 50 w 100"/>
                  <a:gd name="T65" fmla="*/ 96 h 100"/>
                  <a:gd name="T66" fmla="*/ 4 w 100"/>
                  <a:gd name="T67" fmla="*/ 50 h 100"/>
                  <a:gd name="T68" fmla="*/ 9 w 100"/>
                  <a:gd name="T69" fmla="*/ 30 h 100"/>
                  <a:gd name="T70" fmla="*/ 9 w 100"/>
                  <a:gd name="T71" fmla="*/ 30 h 100"/>
                  <a:gd name="T72" fmla="*/ 11 w 100"/>
                  <a:gd name="T73" fmla="*/ 32 h 100"/>
                  <a:gd name="T74" fmla="*/ 14 w 100"/>
                  <a:gd name="T75" fmla="*/ 40 h 100"/>
                  <a:gd name="T76" fmla="*/ 19 w 100"/>
                  <a:gd name="T77" fmla="*/ 47 h 100"/>
                  <a:gd name="T78" fmla="*/ 29 w 100"/>
                  <a:gd name="T79" fmla="*/ 48 h 100"/>
                  <a:gd name="T80" fmla="*/ 41 w 100"/>
                  <a:gd name="T81" fmla="*/ 46 h 100"/>
                  <a:gd name="T82" fmla="*/ 46 w 100"/>
                  <a:gd name="T83" fmla="*/ 40 h 100"/>
                  <a:gd name="T84" fmla="*/ 49 w 100"/>
                  <a:gd name="T85" fmla="*/ 33 h 100"/>
                  <a:gd name="T86" fmla="*/ 50 w 100"/>
                  <a:gd name="T87" fmla="*/ 32 h 100"/>
                  <a:gd name="T88" fmla="*/ 51 w 100"/>
                  <a:gd name="T89" fmla="*/ 33 h 100"/>
                  <a:gd name="T90" fmla="*/ 54 w 100"/>
                  <a:gd name="T91" fmla="*/ 40 h 100"/>
                  <a:gd name="T92" fmla="*/ 59 w 100"/>
                  <a:gd name="T93" fmla="*/ 46 h 100"/>
                  <a:gd name="T94" fmla="*/ 71 w 100"/>
                  <a:gd name="T95" fmla="*/ 48 h 100"/>
                  <a:gd name="T96" fmla="*/ 81 w 100"/>
                  <a:gd name="T97" fmla="*/ 47 h 100"/>
                  <a:gd name="T98" fmla="*/ 86 w 100"/>
                  <a:gd name="T99" fmla="*/ 40 h 100"/>
                  <a:gd name="T100" fmla="*/ 89 w 100"/>
                  <a:gd name="T101" fmla="*/ 32 h 100"/>
                  <a:gd name="T102" fmla="*/ 91 w 100"/>
                  <a:gd name="T103" fmla="*/ 30 h 100"/>
                  <a:gd name="T104" fmla="*/ 91 w 100"/>
                  <a:gd name="T105" fmla="*/ 30 h 100"/>
                  <a:gd name="T106" fmla="*/ 96 w 100"/>
                  <a:gd name="T107" fmla="*/ 50 h 100"/>
                  <a:gd name="T108" fmla="*/ 50 w 100"/>
                  <a:gd name="T10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4"/>
                    </a:moveTo>
                    <a:cubicBezTo>
                      <a:pt x="66" y="4"/>
                      <a:pt x="80" y="12"/>
                      <a:pt x="88" y="25"/>
                    </a:cubicBezTo>
                    <a:cubicBezTo>
                      <a:pt x="79" y="24"/>
                      <a:pt x="63" y="24"/>
                      <a:pt x="51" y="27"/>
                    </a:cubicBezTo>
                    <a:cubicBezTo>
                      <a:pt x="51" y="27"/>
                      <a:pt x="50" y="27"/>
                      <a:pt x="50" y="27"/>
                    </a:cubicBezTo>
                    <a:cubicBezTo>
                      <a:pt x="50" y="27"/>
                      <a:pt x="49" y="27"/>
                      <a:pt x="49" y="27"/>
                    </a:cubicBezTo>
                    <a:cubicBezTo>
                      <a:pt x="37" y="24"/>
                      <a:pt x="21" y="24"/>
                      <a:pt x="12" y="25"/>
                    </a:cubicBezTo>
                    <a:cubicBezTo>
                      <a:pt x="20" y="12"/>
                      <a:pt x="34" y="4"/>
                      <a:pt x="50" y="4"/>
                    </a:cubicBezTo>
                    <a:close/>
                    <a:moveTo>
                      <a:pt x="84" y="36"/>
                    </a:moveTo>
                    <a:cubicBezTo>
                      <a:pt x="84" y="37"/>
                      <a:pt x="83" y="39"/>
                      <a:pt x="83" y="40"/>
                    </a:cubicBezTo>
                    <a:cubicBezTo>
                      <a:pt x="81" y="43"/>
                      <a:pt x="80" y="43"/>
                      <a:pt x="78" y="43"/>
                    </a:cubicBezTo>
                    <a:cubicBezTo>
                      <a:pt x="76" y="44"/>
                      <a:pt x="74" y="44"/>
                      <a:pt x="71" y="44"/>
                    </a:cubicBezTo>
                    <a:cubicBezTo>
                      <a:pt x="66" y="44"/>
                      <a:pt x="63" y="43"/>
                      <a:pt x="61" y="42"/>
                    </a:cubicBezTo>
                    <a:cubicBezTo>
                      <a:pt x="59" y="41"/>
                      <a:pt x="58" y="38"/>
                      <a:pt x="57" y="37"/>
                    </a:cubicBezTo>
                    <a:cubicBezTo>
                      <a:pt x="57" y="36"/>
                      <a:pt x="54" y="31"/>
                      <a:pt x="59" y="30"/>
                    </a:cubicBezTo>
                    <a:cubicBezTo>
                      <a:pt x="63" y="28"/>
                      <a:pt x="68" y="28"/>
                      <a:pt x="70" y="28"/>
                    </a:cubicBezTo>
                    <a:cubicBezTo>
                      <a:pt x="73" y="28"/>
                      <a:pt x="80" y="28"/>
                      <a:pt x="82" y="29"/>
                    </a:cubicBezTo>
                    <a:cubicBezTo>
                      <a:pt x="85" y="31"/>
                      <a:pt x="84" y="35"/>
                      <a:pt x="84" y="36"/>
                    </a:cubicBezTo>
                    <a:close/>
                    <a:moveTo>
                      <a:pt x="43" y="37"/>
                    </a:moveTo>
                    <a:cubicBezTo>
                      <a:pt x="42" y="38"/>
                      <a:pt x="41" y="41"/>
                      <a:pt x="39" y="42"/>
                    </a:cubicBezTo>
                    <a:cubicBezTo>
                      <a:pt x="37" y="43"/>
                      <a:pt x="34" y="44"/>
                      <a:pt x="29" y="44"/>
                    </a:cubicBezTo>
                    <a:cubicBezTo>
                      <a:pt x="26" y="44"/>
                      <a:pt x="24" y="44"/>
                      <a:pt x="22" y="43"/>
                    </a:cubicBezTo>
                    <a:cubicBezTo>
                      <a:pt x="20" y="43"/>
                      <a:pt x="19" y="43"/>
                      <a:pt x="17" y="40"/>
                    </a:cubicBezTo>
                    <a:cubicBezTo>
                      <a:pt x="17" y="39"/>
                      <a:pt x="16" y="37"/>
                      <a:pt x="16" y="36"/>
                    </a:cubicBezTo>
                    <a:cubicBezTo>
                      <a:pt x="16" y="35"/>
                      <a:pt x="15" y="31"/>
                      <a:pt x="18" y="29"/>
                    </a:cubicBezTo>
                    <a:cubicBezTo>
                      <a:pt x="20" y="28"/>
                      <a:pt x="27" y="28"/>
                      <a:pt x="30" y="28"/>
                    </a:cubicBezTo>
                    <a:cubicBezTo>
                      <a:pt x="32" y="28"/>
                      <a:pt x="37" y="28"/>
                      <a:pt x="41" y="30"/>
                    </a:cubicBezTo>
                    <a:cubicBezTo>
                      <a:pt x="46" y="31"/>
                      <a:pt x="43" y="36"/>
                      <a:pt x="43" y="37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43"/>
                      <a:pt x="6" y="36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2" y="34"/>
                      <a:pt x="14" y="40"/>
                    </a:cubicBezTo>
                    <a:cubicBezTo>
                      <a:pt x="15" y="46"/>
                      <a:pt x="19" y="47"/>
                      <a:pt x="19" y="47"/>
                    </a:cubicBezTo>
                    <a:cubicBezTo>
                      <a:pt x="19" y="47"/>
                      <a:pt x="24" y="48"/>
                      <a:pt x="29" y="48"/>
                    </a:cubicBezTo>
                    <a:cubicBezTo>
                      <a:pt x="34" y="48"/>
                      <a:pt x="37" y="48"/>
                      <a:pt x="41" y="46"/>
                    </a:cubicBezTo>
                    <a:cubicBezTo>
                      <a:pt x="44" y="45"/>
                      <a:pt x="46" y="40"/>
                      <a:pt x="46" y="40"/>
                    </a:cubicBezTo>
                    <a:cubicBezTo>
                      <a:pt x="46" y="40"/>
                      <a:pt x="48" y="36"/>
                      <a:pt x="49" y="33"/>
                    </a:cubicBezTo>
                    <a:cubicBezTo>
                      <a:pt x="49" y="32"/>
                      <a:pt x="49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2" y="36"/>
                      <a:pt x="54" y="40"/>
                      <a:pt x="54" y="40"/>
                    </a:cubicBezTo>
                    <a:cubicBezTo>
                      <a:pt x="54" y="40"/>
                      <a:pt x="56" y="45"/>
                      <a:pt x="59" y="46"/>
                    </a:cubicBezTo>
                    <a:cubicBezTo>
                      <a:pt x="63" y="48"/>
                      <a:pt x="66" y="48"/>
                      <a:pt x="71" y="48"/>
                    </a:cubicBezTo>
                    <a:cubicBezTo>
                      <a:pt x="76" y="48"/>
                      <a:pt x="81" y="47"/>
                      <a:pt x="81" y="47"/>
                    </a:cubicBezTo>
                    <a:cubicBezTo>
                      <a:pt x="81" y="47"/>
                      <a:pt x="85" y="46"/>
                      <a:pt x="86" y="40"/>
                    </a:cubicBezTo>
                    <a:cubicBezTo>
                      <a:pt x="88" y="34"/>
                      <a:pt x="89" y="32"/>
                      <a:pt x="89" y="32"/>
                    </a:cubicBezTo>
                    <a:cubicBezTo>
                      <a:pt x="89" y="32"/>
                      <a:pt x="89" y="31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4" y="36"/>
                      <a:pt x="96" y="43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0" name="Oval 235"/>
              <p:cNvSpPr>
                <a:spLocks noChangeArrowheads="1"/>
              </p:cNvSpPr>
              <p:nvPr/>
            </p:nvSpPr>
            <p:spPr bwMode="auto">
              <a:xfrm>
                <a:off x="6123010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8425950" y="195769"/>
              <a:ext cx="353212" cy="355365"/>
              <a:chOff x="3396750" y="3185154"/>
              <a:chExt cx="218527" cy="219859"/>
            </a:xfrm>
            <a:grpFill/>
          </p:grpSpPr>
          <p:sp>
            <p:nvSpPr>
              <p:cNvPr id="133" name="Freeform 211"/>
              <p:cNvSpPr>
                <a:spLocks/>
              </p:cNvSpPr>
              <p:nvPr/>
            </p:nvSpPr>
            <p:spPr bwMode="auto">
              <a:xfrm>
                <a:off x="3466039" y="3326397"/>
                <a:ext cx="78617" cy="25317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" name="Freeform 212"/>
              <p:cNvSpPr>
                <a:spLocks/>
              </p:cNvSpPr>
              <p:nvPr/>
            </p:nvSpPr>
            <p:spPr bwMode="auto">
              <a:xfrm>
                <a:off x="3438058" y="3246448"/>
                <a:ext cx="47969" cy="30647"/>
              </a:xfrm>
              <a:custGeom>
                <a:avLst/>
                <a:gdLst>
                  <a:gd name="T0" fmla="*/ 36 w 36"/>
                  <a:gd name="T1" fmla="*/ 18 h 23"/>
                  <a:gd name="T2" fmla="*/ 18 w 36"/>
                  <a:gd name="T3" fmla="*/ 0 h 23"/>
                  <a:gd name="T4" fmla="*/ 0 w 36"/>
                  <a:gd name="T5" fmla="*/ 18 h 23"/>
                  <a:gd name="T6" fmla="*/ 5 w 36"/>
                  <a:gd name="T7" fmla="*/ 23 h 23"/>
                  <a:gd name="T8" fmla="*/ 18 w 36"/>
                  <a:gd name="T9" fmla="*/ 10 h 23"/>
                  <a:gd name="T10" fmla="*/ 31 w 36"/>
                  <a:gd name="T11" fmla="*/ 23 h 23"/>
                  <a:gd name="T12" fmla="*/ 36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36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5" name="Freeform 213"/>
              <p:cNvSpPr>
                <a:spLocks noEditPoints="1"/>
              </p:cNvSpPr>
              <p:nvPr/>
            </p:nvSpPr>
            <p:spPr bwMode="auto">
              <a:xfrm>
                <a:off x="3396750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6" name="Freeform 214"/>
              <p:cNvSpPr>
                <a:spLocks/>
              </p:cNvSpPr>
              <p:nvPr/>
            </p:nvSpPr>
            <p:spPr bwMode="auto">
              <a:xfrm>
                <a:off x="3526002" y="3246448"/>
                <a:ext cx="47969" cy="30647"/>
              </a:xfrm>
              <a:custGeom>
                <a:avLst/>
                <a:gdLst>
                  <a:gd name="T0" fmla="*/ 0 w 36"/>
                  <a:gd name="T1" fmla="*/ 18 h 23"/>
                  <a:gd name="T2" fmla="*/ 5 w 36"/>
                  <a:gd name="T3" fmla="*/ 23 h 23"/>
                  <a:gd name="T4" fmla="*/ 18 w 36"/>
                  <a:gd name="T5" fmla="*/ 10 h 23"/>
                  <a:gd name="T6" fmla="*/ 31 w 36"/>
                  <a:gd name="T7" fmla="*/ 23 h 23"/>
                  <a:gd name="T8" fmla="*/ 36 w 36"/>
                  <a:gd name="T9" fmla="*/ 18 h 23"/>
                  <a:gd name="T10" fmla="*/ 18 w 36"/>
                  <a:gd name="T11" fmla="*/ 0 h 23"/>
                  <a:gd name="T12" fmla="*/ 0 w 36"/>
                  <a:gd name="T1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18"/>
                    </a:moveTo>
                    <a:lnTo>
                      <a:pt x="5" y="23"/>
                    </a:lnTo>
                    <a:lnTo>
                      <a:pt x="18" y="10"/>
                    </a:lnTo>
                    <a:lnTo>
                      <a:pt x="31" y="23"/>
                    </a:lnTo>
                    <a:lnTo>
                      <a:pt x="36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2429891" y="6569679"/>
              <a:ext cx="218527" cy="219859"/>
              <a:chOff x="4995729" y="3185154"/>
              <a:chExt cx="218527" cy="219859"/>
            </a:xfrm>
            <a:grpFill/>
          </p:grpSpPr>
          <p:sp>
            <p:nvSpPr>
              <p:cNvPr id="128" name="Oval 223"/>
              <p:cNvSpPr>
                <a:spLocks noChangeArrowheads="1"/>
              </p:cNvSpPr>
              <p:nvPr/>
            </p:nvSpPr>
            <p:spPr bwMode="auto">
              <a:xfrm>
                <a:off x="5057024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9" name="Oval 224"/>
              <p:cNvSpPr>
                <a:spLocks noChangeArrowheads="1"/>
              </p:cNvSpPr>
              <p:nvPr/>
            </p:nvSpPr>
            <p:spPr bwMode="auto">
              <a:xfrm>
                <a:off x="5135641" y="3255775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0" name="Freeform 225"/>
              <p:cNvSpPr>
                <a:spLocks noEditPoints="1"/>
              </p:cNvSpPr>
              <p:nvPr/>
            </p:nvSpPr>
            <p:spPr bwMode="auto">
              <a:xfrm>
                <a:off x="4995729" y="3185154"/>
                <a:ext cx="218527" cy="219859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2" y="0"/>
                      <a:pt x="0" y="22"/>
                      <a:pt x="0" y="50"/>
                    </a:cubicBezTo>
                    <a:cubicBezTo>
                      <a:pt x="0" y="78"/>
                      <a:pt x="22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5" y="4"/>
                      <a:pt x="96" y="25"/>
                      <a:pt x="96" y="50"/>
                    </a:cubicBezTo>
                    <a:cubicBezTo>
                      <a:pt x="96" y="75"/>
                      <a:pt x="75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" name="Freeform 226"/>
              <p:cNvSpPr>
                <a:spLocks noEditPoints="1"/>
              </p:cNvSpPr>
              <p:nvPr/>
            </p:nvSpPr>
            <p:spPr bwMode="auto">
              <a:xfrm>
                <a:off x="5039702" y="3238453"/>
                <a:ext cx="51967" cy="51966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12 w 24"/>
                  <a:gd name="T5" fmla="*/ 0 h 24"/>
                  <a:gd name="T6" fmla="*/ 0 w 24"/>
                  <a:gd name="T7" fmla="*/ 12 h 24"/>
                  <a:gd name="T8" fmla="*/ 12 w 24"/>
                  <a:gd name="T9" fmla="*/ 24 h 24"/>
                  <a:gd name="T10" fmla="*/ 12 w 24"/>
                  <a:gd name="T11" fmla="*/ 4 h 24"/>
                  <a:gd name="T12" fmla="*/ 20 w 24"/>
                  <a:gd name="T13" fmla="*/ 12 h 24"/>
                  <a:gd name="T14" fmla="*/ 12 w 24"/>
                  <a:gd name="T15" fmla="*/ 20 h 24"/>
                  <a:gd name="T16" fmla="*/ 4 w 24"/>
                  <a:gd name="T17" fmla="*/ 12 h 24"/>
                  <a:gd name="T18" fmla="*/ 12 w 24"/>
                  <a:gd name="T1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" name="Freeform 227"/>
              <p:cNvSpPr>
                <a:spLocks/>
              </p:cNvSpPr>
              <p:nvPr/>
            </p:nvSpPr>
            <p:spPr bwMode="auto">
              <a:xfrm>
                <a:off x="5030374" y="3297082"/>
                <a:ext cx="149238" cy="54631"/>
              </a:xfrm>
              <a:custGeom>
                <a:avLst/>
                <a:gdLst>
                  <a:gd name="T0" fmla="*/ 53 w 68"/>
                  <a:gd name="T1" fmla="*/ 14 h 25"/>
                  <a:gd name="T2" fmla="*/ 44 w 68"/>
                  <a:gd name="T3" fmla="*/ 3 h 25"/>
                  <a:gd name="T4" fmla="*/ 36 w 68"/>
                  <a:gd name="T5" fmla="*/ 3 h 25"/>
                  <a:gd name="T6" fmla="*/ 34 w 68"/>
                  <a:gd name="T7" fmla="*/ 4 h 25"/>
                  <a:gd name="T8" fmla="*/ 32 w 68"/>
                  <a:gd name="T9" fmla="*/ 3 h 25"/>
                  <a:gd name="T10" fmla="*/ 24 w 68"/>
                  <a:gd name="T11" fmla="*/ 3 h 25"/>
                  <a:gd name="T12" fmla="*/ 15 w 68"/>
                  <a:gd name="T13" fmla="*/ 14 h 25"/>
                  <a:gd name="T14" fmla="*/ 0 w 68"/>
                  <a:gd name="T15" fmla="*/ 11 h 25"/>
                  <a:gd name="T16" fmla="*/ 21 w 68"/>
                  <a:gd name="T17" fmla="*/ 24 h 25"/>
                  <a:gd name="T18" fmla="*/ 34 w 68"/>
                  <a:gd name="T19" fmla="*/ 16 h 25"/>
                  <a:gd name="T20" fmla="*/ 47 w 68"/>
                  <a:gd name="T21" fmla="*/ 24 h 25"/>
                  <a:gd name="T22" fmla="*/ 68 w 68"/>
                  <a:gd name="T23" fmla="*/ 11 h 25"/>
                  <a:gd name="T24" fmla="*/ 53 w 68"/>
                  <a:gd name="T2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25">
                    <a:moveTo>
                      <a:pt x="53" y="14"/>
                    </a:moveTo>
                    <a:cubicBezTo>
                      <a:pt x="47" y="12"/>
                      <a:pt x="48" y="6"/>
                      <a:pt x="44" y="3"/>
                    </a:cubicBezTo>
                    <a:cubicBezTo>
                      <a:pt x="42" y="1"/>
                      <a:pt x="38" y="0"/>
                      <a:pt x="36" y="3"/>
                    </a:cubicBezTo>
                    <a:cubicBezTo>
                      <a:pt x="35" y="3"/>
                      <a:pt x="34" y="3"/>
                      <a:pt x="34" y="4"/>
                    </a:cubicBezTo>
                    <a:cubicBezTo>
                      <a:pt x="34" y="3"/>
                      <a:pt x="33" y="3"/>
                      <a:pt x="32" y="3"/>
                    </a:cubicBezTo>
                    <a:cubicBezTo>
                      <a:pt x="30" y="0"/>
                      <a:pt x="26" y="1"/>
                      <a:pt x="24" y="3"/>
                    </a:cubicBezTo>
                    <a:cubicBezTo>
                      <a:pt x="20" y="6"/>
                      <a:pt x="21" y="12"/>
                      <a:pt x="15" y="14"/>
                    </a:cubicBezTo>
                    <a:cubicBezTo>
                      <a:pt x="11" y="16"/>
                      <a:pt x="4" y="16"/>
                      <a:pt x="0" y="11"/>
                    </a:cubicBezTo>
                    <a:cubicBezTo>
                      <a:pt x="0" y="15"/>
                      <a:pt x="10" y="25"/>
                      <a:pt x="21" y="24"/>
                    </a:cubicBezTo>
                    <a:cubicBezTo>
                      <a:pt x="29" y="24"/>
                      <a:pt x="32" y="19"/>
                      <a:pt x="34" y="16"/>
                    </a:cubicBezTo>
                    <a:cubicBezTo>
                      <a:pt x="36" y="19"/>
                      <a:pt x="39" y="24"/>
                      <a:pt x="47" y="24"/>
                    </a:cubicBezTo>
                    <a:cubicBezTo>
                      <a:pt x="58" y="25"/>
                      <a:pt x="68" y="15"/>
                      <a:pt x="68" y="11"/>
                    </a:cubicBezTo>
                    <a:cubicBezTo>
                      <a:pt x="64" y="16"/>
                      <a:pt x="57" y="16"/>
                      <a:pt x="5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9442085" y="4437671"/>
              <a:ext cx="218527" cy="218527"/>
              <a:chOff x="6593377" y="2116502"/>
              <a:chExt cx="218527" cy="218527"/>
            </a:xfrm>
            <a:grpFill/>
          </p:grpSpPr>
          <p:sp>
            <p:nvSpPr>
              <p:cNvPr id="124" name="Rectangle 110"/>
              <p:cNvSpPr>
                <a:spLocks noChangeArrowheads="1"/>
              </p:cNvSpPr>
              <p:nvPr/>
            </p:nvSpPr>
            <p:spPr bwMode="auto">
              <a:xfrm>
                <a:off x="6656003" y="2195118"/>
                <a:ext cx="34645" cy="9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" name="Freeform 111"/>
              <p:cNvSpPr>
                <a:spLocks/>
              </p:cNvSpPr>
              <p:nvPr/>
            </p:nvSpPr>
            <p:spPr bwMode="auto">
              <a:xfrm>
                <a:off x="6662666" y="2256413"/>
                <a:ext cx="78617" cy="26650"/>
              </a:xfrm>
              <a:custGeom>
                <a:avLst/>
                <a:gdLst>
                  <a:gd name="T0" fmla="*/ 0 w 36"/>
                  <a:gd name="T1" fmla="*/ 0 h 12"/>
                  <a:gd name="T2" fmla="*/ 18 w 36"/>
                  <a:gd name="T3" fmla="*/ 12 h 12"/>
                  <a:gd name="T4" fmla="*/ 36 w 36"/>
                  <a:gd name="T5" fmla="*/ 0 h 12"/>
                  <a:gd name="T6" fmla="*/ 18 w 36"/>
                  <a:gd name="T7" fmla="*/ 4 h 12"/>
                  <a:gd name="T8" fmla="*/ 0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0" y="0"/>
                      <a:pt x="4" y="12"/>
                      <a:pt x="18" y="12"/>
                    </a:cubicBezTo>
                    <a:cubicBezTo>
                      <a:pt x="32" y="12"/>
                      <a:pt x="36" y="0"/>
                      <a:pt x="36" y="0"/>
                    </a:cubicBezTo>
                    <a:cubicBezTo>
                      <a:pt x="36" y="0"/>
                      <a:pt x="30" y="4"/>
                      <a:pt x="18" y="4"/>
                    </a:cubicBezTo>
                    <a:cubicBezTo>
                      <a:pt x="6" y="4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6" name="Freeform 112"/>
              <p:cNvSpPr>
                <a:spLocks noEditPoints="1"/>
              </p:cNvSpPr>
              <p:nvPr/>
            </p:nvSpPr>
            <p:spPr bwMode="auto">
              <a:xfrm>
                <a:off x="6593377" y="2116502"/>
                <a:ext cx="218527" cy="218527"/>
              </a:xfrm>
              <a:custGeom>
                <a:avLst/>
                <a:gdLst>
                  <a:gd name="T0" fmla="*/ 50 w 100"/>
                  <a:gd name="T1" fmla="*/ 0 h 100"/>
                  <a:gd name="T2" fmla="*/ 0 w 100"/>
                  <a:gd name="T3" fmla="*/ 50 h 100"/>
                  <a:gd name="T4" fmla="*/ 50 w 100"/>
                  <a:gd name="T5" fmla="*/ 100 h 100"/>
                  <a:gd name="T6" fmla="*/ 100 w 100"/>
                  <a:gd name="T7" fmla="*/ 50 h 100"/>
                  <a:gd name="T8" fmla="*/ 50 w 100"/>
                  <a:gd name="T9" fmla="*/ 0 h 100"/>
                  <a:gd name="T10" fmla="*/ 50 w 100"/>
                  <a:gd name="T11" fmla="*/ 96 h 100"/>
                  <a:gd name="T12" fmla="*/ 4 w 100"/>
                  <a:gd name="T13" fmla="*/ 50 h 100"/>
                  <a:gd name="T14" fmla="*/ 50 w 100"/>
                  <a:gd name="T15" fmla="*/ 4 h 100"/>
                  <a:gd name="T16" fmla="*/ 96 w 100"/>
                  <a:gd name="T17" fmla="*/ 50 h 100"/>
                  <a:gd name="T18" fmla="*/ 50 w 100"/>
                  <a:gd name="T19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8"/>
                      <a:pt x="23" y="100"/>
                      <a:pt x="50" y="100"/>
                    </a:cubicBezTo>
                    <a:cubicBezTo>
                      <a:pt x="78" y="100"/>
                      <a:pt x="100" y="78"/>
                      <a:pt x="100" y="50"/>
                    </a:cubicBezTo>
                    <a:cubicBezTo>
                      <a:pt x="100" y="22"/>
                      <a:pt x="78" y="0"/>
                      <a:pt x="50" y="0"/>
                    </a:cubicBezTo>
                    <a:close/>
                    <a:moveTo>
                      <a:pt x="50" y="96"/>
                    </a:moveTo>
                    <a:cubicBezTo>
                      <a:pt x="25" y="96"/>
                      <a:pt x="4" y="75"/>
                      <a:pt x="4" y="50"/>
                    </a:cubicBezTo>
                    <a:cubicBezTo>
                      <a:pt x="4" y="25"/>
                      <a:pt x="25" y="4"/>
                      <a:pt x="50" y="4"/>
                    </a:cubicBezTo>
                    <a:cubicBezTo>
                      <a:pt x="76" y="4"/>
                      <a:pt x="96" y="25"/>
                      <a:pt x="96" y="50"/>
                    </a:cubicBezTo>
                    <a:cubicBezTo>
                      <a:pt x="96" y="75"/>
                      <a:pt x="76" y="96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7" name="Oval 113"/>
              <p:cNvSpPr>
                <a:spLocks noChangeArrowheads="1"/>
              </p:cNvSpPr>
              <p:nvPr/>
            </p:nvSpPr>
            <p:spPr bwMode="auto">
              <a:xfrm>
                <a:off x="6733287" y="2187123"/>
                <a:ext cx="17323" cy="173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59727" y="1307205"/>
            <a:ext cx="4512508" cy="4243590"/>
          </a:xfrm>
          <a:prstGeom prst="roundRect">
            <a:avLst>
              <a:gd name="adj" fmla="val 6998"/>
            </a:avLst>
          </a:prstGeom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99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image" Target="../media/image1.jpeg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1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17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46.xml"/><Relationship Id="rId16" Type="http://schemas.openxmlformats.org/officeDocument/2006/relationships/slideLayout" Target="../slideLayouts/slideLayout260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5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slideLayout" Target="../slideLayouts/slideLayout2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6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ECB2BD-A2D9-1C90-6BB8-C1BDEBF4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46378F-0B8E-824F-7061-F0B8FDAA1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56720A-BF36-4CE8-125F-F918FAA2D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0E1E2F-4D31-9B9B-7314-A236D0268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EBBFEC-4A6A-6824-5D2B-14170F466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02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742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  <p:sldLayoutId id="2147483766" r:id="rId38"/>
    <p:sldLayoutId id="2147483767" r:id="rId39"/>
    <p:sldLayoutId id="2147483768" r:id="rId40"/>
    <p:sldLayoutId id="2147483769" r:id="rId41"/>
    <p:sldLayoutId id="2147483770" r:id="rId42"/>
    <p:sldLayoutId id="2147483771" r:id="rId43"/>
    <p:sldLayoutId id="2147483772" r:id="rId44"/>
    <p:sldLayoutId id="2147483773" r:id="rId45"/>
    <p:sldLayoutId id="2147483774" r:id="rId46"/>
    <p:sldLayoutId id="2147483775" r:id="rId47"/>
    <p:sldLayoutId id="2147483776" r:id="rId48"/>
    <p:sldLayoutId id="2147483777" r:id="rId49"/>
    <p:sldLayoutId id="2147483778" r:id="rId50"/>
    <p:sldLayoutId id="2147483779" r:id="rId51"/>
    <p:sldLayoutId id="2147483780" r:id="rId52"/>
    <p:sldLayoutId id="2147483781" r:id="rId53"/>
    <p:sldLayoutId id="2147483782" r:id="rId54"/>
    <p:sldLayoutId id="2147483783" r:id="rId55"/>
    <p:sldLayoutId id="2147483784" r:id="rId56"/>
    <p:sldLayoutId id="2147483785" r:id="rId57"/>
    <p:sldLayoutId id="2147483786" r:id="rId58"/>
    <p:sldLayoutId id="2147483787" r:id="rId59"/>
    <p:sldLayoutId id="2147483788" r:id="rId60"/>
    <p:sldLayoutId id="2147483789" r:id="rId61"/>
    <p:sldLayoutId id="2147483790" r:id="rId62"/>
    <p:sldLayoutId id="2147483791" r:id="rId63"/>
    <p:sldLayoutId id="2147483792" r:id="rId64"/>
    <p:sldLayoutId id="2147483793" r:id="rId65"/>
    <p:sldLayoutId id="2147483794" r:id="rId66"/>
    <p:sldLayoutId id="2147483795" r:id="rId67"/>
    <p:sldLayoutId id="2147483796" r:id="rId68"/>
    <p:sldLayoutId id="2147483797" r:id="rId69"/>
    <p:sldLayoutId id="2147483798" r:id="rId70"/>
    <p:sldLayoutId id="2147483799" r:id="rId71"/>
    <p:sldLayoutId id="2147483800" r:id="rId72"/>
    <p:sldLayoutId id="2147483801" r:id="rId73"/>
    <p:sldLayoutId id="2147483802" r:id="rId74"/>
    <p:sldLayoutId id="2147483803" r:id="rId75"/>
    <p:sldLayoutId id="2147483804" r:id="rId76"/>
    <p:sldLayoutId id="2147483805" r:id="rId77"/>
    <p:sldLayoutId id="2147483806" r:id="rId78"/>
    <p:sldLayoutId id="2147483807" r:id="rId79"/>
    <p:sldLayoutId id="2147483808" r:id="rId80"/>
    <p:sldLayoutId id="2147483809" r:id="rId81"/>
    <p:sldLayoutId id="2147483810" r:id="rId82"/>
    <p:sldLayoutId id="2147483811" r:id="rId83"/>
    <p:sldLayoutId id="2147483812" r:id="rId84"/>
    <p:sldLayoutId id="2147483813" r:id="rId85"/>
    <p:sldLayoutId id="2147483814" r:id="rId86"/>
    <p:sldLayoutId id="2147483815" r:id="rId87"/>
    <p:sldLayoutId id="2147483816" r:id="rId88"/>
    <p:sldLayoutId id="2147483817" r:id="rId89"/>
    <p:sldLayoutId id="2147483818" r:id="rId90"/>
    <p:sldLayoutId id="2147483819" r:id="rId91"/>
    <p:sldLayoutId id="2147483820" r:id="rId92"/>
    <p:sldLayoutId id="2147483821" r:id="rId93"/>
    <p:sldLayoutId id="2147483822" r:id="rId94"/>
    <p:sldLayoutId id="2147483823" r:id="rId95"/>
    <p:sldLayoutId id="2147483824" r:id="rId96"/>
    <p:sldLayoutId id="2147483825" r:id="rId97"/>
    <p:sldLayoutId id="2147483826" r:id="rId98"/>
    <p:sldLayoutId id="2147483827" r:id="rId99"/>
    <p:sldLayoutId id="2147483828" r:id="rId100"/>
    <p:sldLayoutId id="2147483829" r:id="rId101"/>
    <p:sldLayoutId id="2147483830" r:id="rId102"/>
    <p:sldLayoutId id="2147483831" r:id="rId103"/>
    <p:sldLayoutId id="2147483832" r:id="rId104"/>
    <p:sldLayoutId id="2147483833" r:id="rId105"/>
    <p:sldLayoutId id="2147483834" r:id="rId106"/>
    <p:sldLayoutId id="2147483835" r:id="rId107"/>
    <p:sldLayoutId id="2147483836" r:id="rId108"/>
    <p:sldLayoutId id="2147483837" r:id="rId109"/>
    <p:sldLayoutId id="2147483838" r:id="rId110"/>
    <p:sldLayoutId id="2147483839" r:id="rId111"/>
    <p:sldLayoutId id="2147483840" r:id="rId112"/>
    <p:sldLayoutId id="2147483841" r:id="rId113"/>
    <p:sldLayoutId id="2147483842" r:id="rId114"/>
    <p:sldLayoutId id="2147483843" r:id="rId115"/>
    <p:sldLayoutId id="2147483844" r:id="rId116"/>
    <p:sldLayoutId id="2147483845" r:id="rId117"/>
    <p:sldLayoutId id="2147483846" r:id="rId118"/>
    <p:sldLayoutId id="2147483847" r:id="rId119"/>
    <p:sldLayoutId id="2147483848" r:id="rId120"/>
    <p:sldLayoutId id="2147483849" r:id="rId121"/>
    <p:sldLayoutId id="2147483850" r:id="rId122"/>
    <p:sldLayoutId id="2147483851" r:id="rId123"/>
    <p:sldLayoutId id="2147483852" r:id="rId124"/>
    <p:sldLayoutId id="2147483853" r:id="rId125"/>
    <p:sldLayoutId id="2147483854" r:id="rId126"/>
    <p:sldLayoutId id="2147483855" r:id="rId127"/>
    <p:sldLayoutId id="2147483856" r:id="rId128"/>
    <p:sldLayoutId id="2147483857" r:id="rId129"/>
    <p:sldLayoutId id="2147483858" r:id="rId130"/>
    <p:sldLayoutId id="2147483859" r:id="rId131"/>
    <p:sldLayoutId id="2147483860" r:id="rId132"/>
    <p:sldLayoutId id="2147483861" r:id="rId133"/>
    <p:sldLayoutId id="2147483862" r:id="rId134"/>
    <p:sldLayoutId id="2147483863" r:id="rId135"/>
    <p:sldLayoutId id="2147483864" r:id="rId136"/>
    <p:sldLayoutId id="2147483865" r:id="rId137"/>
    <p:sldLayoutId id="2147483866" r:id="rId138"/>
    <p:sldLayoutId id="2147483867" r:id="rId139"/>
    <p:sldLayoutId id="2147483868" r:id="rId140"/>
    <p:sldLayoutId id="2147483869" r:id="rId141"/>
    <p:sldLayoutId id="2147483870" r:id="rId142"/>
    <p:sldLayoutId id="2147483871" r:id="rId143"/>
    <p:sldLayoutId id="2147483872" r:id="rId144"/>
    <p:sldLayoutId id="2147483873" r:id="rId145"/>
    <p:sldLayoutId id="2147483874" r:id="rId146"/>
    <p:sldLayoutId id="2147483875" r:id="rId147"/>
    <p:sldLayoutId id="2147483876" r:id="rId148"/>
    <p:sldLayoutId id="2147483877" r:id="rId149"/>
    <p:sldLayoutId id="2147483878" r:id="rId150"/>
    <p:sldLayoutId id="2147483879" r:id="rId151"/>
    <p:sldLayoutId id="2147483880" r:id="rId152"/>
    <p:sldLayoutId id="2147483881" r:id="rId153"/>
    <p:sldLayoutId id="2147483882" r:id="rId154"/>
    <p:sldLayoutId id="2147483883" r:id="rId155"/>
    <p:sldLayoutId id="2147483884" r:id="rId156"/>
    <p:sldLayoutId id="2147483885" r:id="rId157"/>
    <p:sldLayoutId id="2147483886" r:id="rId158"/>
    <p:sldLayoutId id="2147483887" r:id="rId159"/>
    <p:sldLayoutId id="2147483888" r:id="rId160"/>
    <p:sldLayoutId id="2147483889" r:id="rId161"/>
    <p:sldLayoutId id="2147483890" r:id="rId162"/>
    <p:sldLayoutId id="2147483891" r:id="rId163"/>
    <p:sldLayoutId id="2147483892" r:id="rId164"/>
    <p:sldLayoutId id="2147483893" r:id="rId165"/>
    <p:sldLayoutId id="2147483894" r:id="rId166"/>
    <p:sldLayoutId id="2147483895" r:id="rId167"/>
    <p:sldLayoutId id="2147483896" r:id="rId168"/>
    <p:sldLayoutId id="2147483897" r:id="rId169"/>
    <p:sldLayoutId id="2147483898" r:id="rId170"/>
    <p:sldLayoutId id="2147483899" r:id="rId171"/>
    <p:sldLayoutId id="2147483900" r:id="rId172"/>
    <p:sldLayoutId id="2147483901" r:id="rId173"/>
    <p:sldLayoutId id="2147483902" r:id="rId174"/>
    <p:sldLayoutId id="2147483903" r:id="rId175"/>
    <p:sldLayoutId id="2147483904" r:id="rId176"/>
    <p:sldLayoutId id="2147483905" r:id="rId177"/>
    <p:sldLayoutId id="2147483906" r:id="rId178"/>
    <p:sldLayoutId id="2147483907" r:id="rId179"/>
    <p:sldLayoutId id="2147483908" r:id="rId180"/>
    <p:sldLayoutId id="2147483909" r:id="rId181"/>
    <p:sldLayoutId id="2147483910" r:id="rId182"/>
    <p:sldLayoutId id="2147483911" r:id="rId183"/>
    <p:sldLayoutId id="2147483912" r:id="rId184"/>
    <p:sldLayoutId id="2147483913" r:id="rId185"/>
    <p:sldLayoutId id="2147483914" r:id="rId186"/>
    <p:sldLayoutId id="2147483915" r:id="rId187"/>
    <p:sldLayoutId id="2147483916" r:id="rId188"/>
    <p:sldLayoutId id="2147483917" r:id="rId189"/>
    <p:sldLayoutId id="2147483918" r:id="rId190"/>
    <p:sldLayoutId id="2147483919" r:id="rId191"/>
    <p:sldLayoutId id="2147483920" r:id="rId192"/>
    <p:sldLayoutId id="2147483921" r:id="rId193"/>
    <p:sldLayoutId id="2147483922" r:id="rId194"/>
    <p:sldLayoutId id="2147483927" r:id="rId195"/>
    <p:sldLayoutId id="2147483928" r:id="rId196"/>
    <p:sldLayoutId id="2147483929" r:id="rId197"/>
    <p:sldLayoutId id="2147483930" r:id="rId198"/>
    <p:sldLayoutId id="2147483931" r:id="rId199"/>
    <p:sldLayoutId id="2147483932" r:id="rId200"/>
    <p:sldLayoutId id="2147483933" r:id="rId201"/>
    <p:sldLayoutId id="2147483934" r:id="rId202"/>
    <p:sldLayoutId id="2147483935" r:id="rId203"/>
    <p:sldLayoutId id="2147483936" r:id="rId204"/>
    <p:sldLayoutId id="2147483937" r:id="rId205"/>
    <p:sldLayoutId id="2147483938" r:id="rId206"/>
    <p:sldLayoutId id="2147483939" r:id="rId207"/>
    <p:sldLayoutId id="2147483940" r:id="rId208"/>
    <p:sldLayoutId id="2147483941" r:id="rId209"/>
    <p:sldLayoutId id="2147483942" r:id="rId210"/>
    <p:sldLayoutId id="2147483943" r:id="rId211"/>
    <p:sldLayoutId id="2147483944" r:id="rId212"/>
    <p:sldLayoutId id="2147483945" r:id="rId213"/>
    <p:sldLayoutId id="2147483946" r:id="rId214"/>
    <p:sldLayoutId id="2147483947" r:id="rId215"/>
    <p:sldLayoutId id="2147483948" r:id="rId216"/>
    <p:sldLayoutId id="2147483949" r:id="rId217"/>
    <p:sldLayoutId id="2147483950" r:id="rId218"/>
    <p:sldLayoutId id="2147483951" r:id="rId219"/>
    <p:sldLayoutId id="2147483952" r:id="rId220"/>
    <p:sldLayoutId id="2147483953" r:id="rId221"/>
    <p:sldLayoutId id="2147483954" r:id="rId222"/>
    <p:sldLayoutId id="2147483955" r:id="rId223"/>
    <p:sldLayoutId id="2147483956" r:id="rId224"/>
    <p:sldLayoutId id="2147483957" r:id="rId225"/>
    <p:sldLayoutId id="2147483958" r:id="rId226"/>
    <p:sldLayoutId id="2147483959" r:id="rId227"/>
    <p:sldLayoutId id="2147483960" r:id="rId228"/>
    <p:sldLayoutId id="2147483961" r:id="rId229"/>
    <p:sldLayoutId id="2147483962" r:id="rId230"/>
    <p:sldLayoutId id="2147483963" r:id="rId231"/>
    <p:sldLayoutId id="2147483964" r:id="rId232"/>
    <p:sldLayoutId id="2147483965" r:id="rId233"/>
    <p:sldLayoutId id="2147483966" r:id="rId234"/>
    <p:sldLayoutId id="2147483967" r:id="rId235"/>
    <p:sldLayoutId id="2147483968" r:id="rId236"/>
    <p:sldLayoutId id="2147483969" r:id="rId237"/>
    <p:sldLayoutId id="2147484147" r:id="rId238"/>
    <p:sldLayoutId id="2147484168" r:id="rId239"/>
    <p:sldLayoutId id="2147484134" r:id="rId240"/>
    <p:sldLayoutId id="2147484135" r:id="rId241"/>
    <p:sldLayoutId id="2147484136" r:id="rId242"/>
    <p:sldLayoutId id="2147484137" r:id="rId243"/>
    <p:sldLayoutId id="2147484139" r:id="rId2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98BEC0BD-F41C-CBCF-5AFF-DE40A316C99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ECB2BD-A2D9-1C90-6BB8-C1BDEBF4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46378F-0B8E-824F-7061-F0B8FDAA1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56720A-BF36-4CE8-125F-F918FAA2D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64FF5-AF41-8D44-8EA5-C76EFF349F7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0E1E2F-4D31-9B9B-7314-A236D0268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EBBFEC-4A6A-6824-5D2B-14170F466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A6CB-1573-CE49-879F-C20378C53C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82000"/>
                  </a:srgbClr>
                </a:solidFill>
                <a:effectLst/>
                <a:uLnTx/>
                <a:uFillTx/>
                <a:latin typeface="Alibaba PuHuiTi" pitchFamily="18" charset="-122"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82000"/>
                </a:srgbClr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1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  <p:sldLayoutId id="214748402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2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11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62.xml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2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svg"/><Relationship Id="rId7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586608" y="4199769"/>
            <a:ext cx="64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2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Heavy" panose="00020600040101010101" pitchFamily="18" charset="-122"/>
              </a:rPr>
              <a:t>添加标题描述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86608" y="4679042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环境学院演示文稿模板</a:t>
            </a:r>
          </a:p>
        </p:txBody>
      </p:sp>
      <p:sp>
        <p:nvSpPr>
          <p:cNvPr id="25" name="矩形 24"/>
          <p:cNvSpPr/>
          <p:nvPr/>
        </p:nvSpPr>
        <p:spPr>
          <a:xfrm>
            <a:off x="586608" y="5570884"/>
            <a:ext cx="8790474" cy="86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754563" algn="l"/>
              </a:tabLst>
              <a:defRPr/>
            </a:pPr>
            <a:r>
              <a:rPr kumimoji="0" lang="zh-CN" altLang="en-US" sz="1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汇报人：</a:t>
            </a:r>
            <a:r>
              <a:rPr kumimoji="0" lang="en-US" altLang="zh-CN" sz="1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XXX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754563" algn="l"/>
              </a:tabLst>
              <a:defRPr/>
            </a:pPr>
            <a:r>
              <a:rPr kumimoji="0" lang="zh-CN" altLang="en-US" sz="1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日期：</a:t>
            </a:r>
            <a:r>
              <a:rPr kumimoji="0" lang="en-US" altLang="zh-CN" sz="1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XXXX</a:t>
            </a:r>
            <a:r>
              <a:rPr kumimoji="0" lang="zh-CN" altLang="en-US" sz="1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年</a:t>
            </a:r>
            <a:r>
              <a:rPr kumimoji="0" lang="en-US" altLang="zh-CN" sz="1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XX</a:t>
            </a:r>
            <a:r>
              <a:rPr kumimoji="0" lang="zh-CN" altLang="en-US" sz="1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月</a:t>
            </a:r>
            <a:r>
              <a:rPr kumimoji="0" lang="en-US" altLang="zh-CN" sz="1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XX</a:t>
            </a:r>
            <a:r>
              <a:rPr kumimoji="0" lang="zh-CN" altLang="en-US" sz="1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日</a:t>
            </a:r>
          </a:p>
        </p:txBody>
      </p:sp>
      <p:cxnSp>
        <p:nvCxnSpPr>
          <p:cNvPr id="26" name="直接连接符 25"/>
          <p:cNvCxnSpPr>
            <a:cxnSpLocks/>
          </p:cNvCxnSpPr>
          <p:nvPr/>
        </p:nvCxnSpPr>
        <p:spPr>
          <a:xfrm flipH="1">
            <a:off x="670701" y="5410471"/>
            <a:ext cx="7560949" cy="0"/>
          </a:xfrm>
          <a:prstGeom prst="line">
            <a:avLst/>
          </a:prstGeom>
          <a:ln w="41275" cap="rnd">
            <a:solidFill>
              <a:schemeClr val="accent6">
                <a:lumMod val="75000"/>
                <a:alpha val="79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55E907FF-ABAB-0EC1-5477-BF33E4133990}"/>
              </a:ext>
            </a:extLst>
          </p:cNvPr>
          <p:cNvSpPr/>
          <p:nvPr/>
        </p:nvSpPr>
        <p:spPr>
          <a:xfrm>
            <a:off x="-1200" y="6680863"/>
            <a:ext cx="12193200" cy="1730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5B6A1E-7B72-7997-710D-C52E8E859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32588"/>
          <a:stretch/>
        </p:blipFill>
        <p:spPr>
          <a:xfrm>
            <a:off x="-1200" y="-7627"/>
            <a:ext cx="12192000" cy="384697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52383340-19C7-181E-D97B-022C24FA2273}"/>
              </a:ext>
            </a:extLst>
          </p:cNvPr>
          <p:cNvSpPr/>
          <p:nvPr/>
        </p:nvSpPr>
        <p:spPr>
          <a:xfrm flipH="1">
            <a:off x="1200" y="0"/>
            <a:ext cx="12190800" cy="3821674"/>
          </a:xfrm>
          <a:prstGeom prst="rect">
            <a:avLst/>
          </a:prstGeom>
          <a:gradFill flip="none" rotWithShape="1">
            <a:gsLst>
              <a:gs pos="56000">
                <a:schemeClr val="accent5">
                  <a:alpha val="0"/>
                </a:schemeClr>
              </a:gs>
              <a:gs pos="94000">
                <a:schemeClr val="accent5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44B6EE51-9160-4F7D-E82A-FCF8C227B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1650" y="3967612"/>
            <a:ext cx="3730224" cy="5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菱形 46"/>
          <p:cNvSpPr/>
          <p:nvPr/>
        </p:nvSpPr>
        <p:spPr>
          <a:xfrm>
            <a:off x="1974319" y="2594928"/>
            <a:ext cx="596900" cy="596900"/>
          </a:xfrm>
          <a:prstGeom prst="diamond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49" name="菱形 48"/>
          <p:cNvSpPr/>
          <p:nvPr/>
        </p:nvSpPr>
        <p:spPr>
          <a:xfrm>
            <a:off x="1974319" y="3632525"/>
            <a:ext cx="596900" cy="596900"/>
          </a:xfrm>
          <a:prstGeom prst="diamond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50" name="菱形 49"/>
          <p:cNvSpPr/>
          <p:nvPr/>
        </p:nvSpPr>
        <p:spPr>
          <a:xfrm>
            <a:off x="1974319" y="4696126"/>
            <a:ext cx="596900" cy="596900"/>
          </a:xfrm>
          <a:prstGeom prst="diamond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2804006" y="266254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请添加章节标题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2804006" y="370014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请添加章节标题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2804006" y="476374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请添加章节标题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1397635" y="772810"/>
            <a:ext cx="4194175" cy="1318260"/>
            <a:chOff x="1481" y="583"/>
            <a:chExt cx="6605" cy="2076"/>
          </a:xfrm>
        </p:grpSpPr>
        <p:sp>
          <p:nvSpPr>
            <p:cNvPr id="61" name="TextBox 48"/>
            <p:cNvSpPr txBox="1"/>
            <p:nvPr/>
          </p:nvSpPr>
          <p:spPr>
            <a:xfrm>
              <a:off x="1481" y="1124"/>
              <a:ext cx="6605" cy="15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5400" b="1" dirty="0">
                  <a:solidFill>
                    <a:schemeClr val="accent5">
                      <a:lumMod val="50000"/>
                      <a:alpha val="22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CONTENTS</a:t>
              </a:r>
            </a:p>
          </p:txBody>
        </p:sp>
        <p:sp>
          <p:nvSpPr>
            <p:cNvPr id="62" name="TextBox 48"/>
            <p:cNvSpPr txBox="1"/>
            <p:nvPr/>
          </p:nvSpPr>
          <p:spPr>
            <a:xfrm>
              <a:off x="1778" y="583"/>
              <a:ext cx="6010" cy="17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54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目 录</a:t>
              </a:r>
            </a:p>
          </p:txBody>
        </p:sp>
      </p:grpSp>
      <p:sp>
        <p:nvSpPr>
          <p:cNvPr id="82" name="Freeform 99"/>
          <p:cNvSpPr/>
          <p:nvPr/>
        </p:nvSpPr>
        <p:spPr>
          <a:xfrm rot="16200000">
            <a:off x="-1268095" y="3234055"/>
            <a:ext cx="2828925" cy="293370"/>
          </a:xfrm>
          <a:custGeom>
            <a:avLst/>
            <a:gdLst>
              <a:gd name="connsiteX0" fmla="*/ 0 w 1236454"/>
              <a:gd name="connsiteY0" fmla="*/ 0 h 116844"/>
              <a:gd name="connsiteX1" fmla="*/ 1236454 w 1236454"/>
              <a:gd name="connsiteY1" fmla="*/ 0 h 116844"/>
              <a:gd name="connsiteX2" fmla="*/ 1227322 w 1236454"/>
              <a:gd name="connsiteY2" fmla="*/ 45233 h 116844"/>
              <a:gd name="connsiteX3" fmla="*/ 1119286 w 1236454"/>
              <a:gd name="connsiteY3" fmla="*/ 116844 h 116844"/>
              <a:gd name="connsiteX4" fmla="*/ 117168 w 1236454"/>
              <a:gd name="connsiteY4" fmla="*/ 116844 h 116844"/>
              <a:gd name="connsiteX5" fmla="*/ 9132 w 1236454"/>
              <a:gd name="connsiteY5" fmla="*/ 45233 h 116844"/>
              <a:gd name="connsiteX6" fmla="*/ 0 w 1236454"/>
              <a:gd name="connsiteY6" fmla="*/ 0 h 11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6454" h="116844">
                <a:moveTo>
                  <a:pt x="0" y="0"/>
                </a:moveTo>
                <a:lnTo>
                  <a:pt x="1236454" y="0"/>
                </a:lnTo>
                <a:lnTo>
                  <a:pt x="1227322" y="45233"/>
                </a:lnTo>
                <a:cubicBezTo>
                  <a:pt x="1209522" y="87316"/>
                  <a:pt x="1167852" y="116844"/>
                  <a:pt x="1119286" y="116844"/>
                </a:cubicBezTo>
                <a:lnTo>
                  <a:pt x="117168" y="116844"/>
                </a:lnTo>
                <a:cubicBezTo>
                  <a:pt x="68602" y="116844"/>
                  <a:pt x="26932" y="87316"/>
                  <a:pt x="9132" y="452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57150" cap="rnd">
            <a:noFill/>
          </a:ln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FA20E4-2BFD-B178-97F6-C77F10C1B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7000" y="1141687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86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小李PPT1">
            <a:extLst>
              <a:ext uri="{FF2B5EF4-FFF2-40B4-BE49-F238E27FC236}">
                <a16:creationId xmlns:a16="http://schemas.microsoft.com/office/drawing/2014/main" id="{E1B43288-D221-A7A2-595B-AA04284C8D23}"/>
              </a:ext>
            </a:extLst>
          </p:cNvPr>
          <p:cNvSpPr txBox="1"/>
          <p:nvPr/>
        </p:nvSpPr>
        <p:spPr>
          <a:xfrm>
            <a:off x="363836" y="24486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添加标题文字</a:t>
            </a:r>
          </a:p>
        </p:txBody>
      </p:sp>
      <p:cxnSp>
        <p:nvCxnSpPr>
          <p:cNvPr id="22" name="直线连接符 3">
            <a:extLst>
              <a:ext uri="{FF2B5EF4-FFF2-40B4-BE49-F238E27FC236}">
                <a16:creationId xmlns:a16="http://schemas.microsoft.com/office/drawing/2014/main" id="{6C9B2295-9DCA-6479-A37D-96E286785844}"/>
              </a:ext>
            </a:extLst>
          </p:cNvPr>
          <p:cNvCxnSpPr>
            <a:cxnSpLocks/>
          </p:cNvCxnSpPr>
          <p:nvPr/>
        </p:nvCxnSpPr>
        <p:spPr>
          <a:xfrm>
            <a:off x="454763" y="853601"/>
            <a:ext cx="112824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形 1">
            <a:extLst>
              <a:ext uri="{FF2B5EF4-FFF2-40B4-BE49-F238E27FC236}">
                <a16:creationId xmlns:a16="http://schemas.microsoft.com/office/drawing/2014/main" id="{C99A7126-73AF-E6A3-14FF-FAC7F8C0E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7013" y="155562"/>
            <a:ext cx="3730224" cy="583162"/>
          </a:xfrm>
          <a:prstGeom prst="rect">
            <a:avLst/>
          </a:prstGeom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F4591C98-F13A-9A8B-A32C-64C7F6212A3A}"/>
              </a:ext>
            </a:extLst>
          </p:cNvPr>
          <p:cNvGrpSpPr/>
          <p:nvPr/>
        </p:nvGrpSpPr>
        <p:grpSpPr>
          <a:xfrm>
            <a:off x="1000147" y="4174739"/>
            <a:ext cx="10401277" cy="2129252"/>
            <a:chOff x="1000148" y="3955664"/>
            <a:chExt cx="10163842" cy="2129252"/>
          </a:xfrm>
        </p:grpSpPr>
        <p:sp>
          <p:nvSpPr>
            <p:cNvPr id="8" name="矩形: 圆角 28">
              <a:extLst>
                <a:ext uri="{FF2B5EF4-FFF2-40B4-BE49-F238E27FC236}">
                  <a16:creationId xmlns:a16="http://schemas.microsoft.com/office/drawing/2014/main" id="{19512585-E100-2F93-BE29-9A4F3301DDCB}"/>
                </a:ext>
              </a:extLst>
            </p:cNvPr>
            <p:cNvSpPr>
              <a:spLocks/>
            </p:cNvSpPr>
            <p:nvPr/>
          </p:nvSpPr>
          <p:spPr>
            <a:xfrm>
              <a:off x="1006285" y="4195265"/>
              <a:ext cx="10157705" cy="1889651"/>
            </a:xfrm>
            <a:prstGeom prst="roundRect">
              <a:avLst>
                <a:gd name="adj" fmla="val 6329"/>
              </a:avLst>
            </a:prstGeom>
            <a:solidFill>
              <a:sysClr val="window" lastClr="FFFFFF"/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5400000" algn="t" rotWithShape="0">
                <a:srgbClr val="325DB4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A7681C5-F160-C9B0-50AE-4545904D9851}"/>
                </a:ext>
              </a:extLst>
            </p:cNvPr>
            <p:cNvSpPr txBox="1"/>
            <p:nvPr/>
          </p:nvSpPr>
          <p:spPr>
            <a:xfrm>
              <a:off x="1209307" y="4628188"/>
              <a:ext cx="9743759" cy="1341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285750" marR="0" lvl="0" indent="-28575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n"/>
                <a:tabLst/>
                <a:defRPr kumimoji="1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libaba PuHuiTi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sz="1600" dirty="0"/>
                <a:t>添加正文内容添加正文内容，添加正文内容添加正文内容，添加正文内容添加正文内容，添加正文内容添加正文内容，添加正文内容。</a:t>
              </a:r>
            </a:p>
            <a:p>
              <a:pPr algn="just">
                <a:lnSpc>
                  <a:spcPct val="130000"/>
                </a:lnSpc>
                <a:defRPr/>
              </a:pPr>
              <a:r>
                <a:rPr lang="zh-CN" altLang="en-US" sz="1600" dirty="0"/>
                <a:t>添加正文内容添加正文内容，添加正文内容添加正文内容，添加正文内容添加正文内容，添加正文内容添加正文内容，添加正文内容。</a:t>
              </a:r>
              <a:endParaRPr lang="en-US" altLang="zh-CN" sz="1600" dirty="0"/>
            </a:p>
          </p:txBody>
        </p:sp>
        <p:sp>
          <p:nvSpPr>
            <p:cNvPr id="42" name="圆角矩形 71">
              <a:extLst>
                <a:ext uri="{FF2B5EF4-FFF2-40B4-BE49-F238E27FC236}">
                  <a16:creationId xmlns:a16="http://schemas.microsoft.com/office/drawing/2014/main" id="{0E66CC5C-BF80-C202-7A3B-1AFFD6DBE59B}"/>
                </a:ext>
              </a:extLst>
            </p:cNvPr>
            <p:cNvSpPr/>
            <p:nvPr/>
          </p:nvSpPr>
          <p:spPr>
            <a:xfrm>
              <a:off x="1000148" y="3955664"/>
              <a:ext cx="3826376" cy="50868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0304EADF-ED3E-82D1-128C-63B48EB52104}"/>
                </a:ext>
              </a:extLst>
            </p:cNvPr>
            <p:cNvSpPr txBox="1">
              <a:spLocks/>
            </p:cNvSpPr>
            <p:nvPr/>
          </p:nvSpPr>
          <p:spPr>
            <a:xfrm>
              <a:off x="1246568" y="4003896"/>
              <a:ext cx="1684205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添加小标题：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551E93BE-2839-EC42-DC79-94311B001396}"/>
              </a:ext>
            </a:extLst>
          </p:cNvPr>
          <p:cNvGrpSpPr/>
          <p:nvPr/>
        </p:nvGrpSpPr>
        <p:grpSpPr>
          <a:xfrm>
            <a:off x="1000147" y="1220355"/>
            <a:ext cx="10401135" cy="2737572"/>
            <a:chOff x="1000148" y="1391473"/>
            <a:chExt cx="10401135" cy="2737572"/>
          </a:xfrm>
        </p:grpSpPr>
        <p:sp>
          <p:nvSpPr>
            <p:cNvPr id="9" name="矩形: 圆角 28">
              <a:extLst>
                <a:ext uri="{FF2B5EF4-FFF2-40B4-BE49-F238E27FC236}">
                  <a16:creationId xmlns:a16="http://schemas.microsoft.com/office/drawing/2014/main" id="{1E255286-F5B3-D93A-1455-16B555FF6652}"/>
                </a:ext>
              </a:extLst>
            </p:cNvPr>
            <p:cNvSpPr>
              <a:spLocks/>
            </p:cNvSpPr>
            <p:nvPr/>
          </p:nvSpPr>
          <p:spPr>
            <a:xfrm>
              <a:off x="1006286" y="1602899"/>
              <a:ext cx="10394997" cy="2526146"/>
            </a:xfrm>
            <a:prstGeom prst="roundRect">
              <a:avLst>
                <a:gd name="adj" fmla="val 6329"/>
              </a:avLst>
            </a:prstGeom>
            <a:solidFill>
              <a:sysClr val="window" lastClr="FFFFFF"/>
            </a:solidFill>
            <a:ln w="9525" cap="flat" cmpd="sng" algn="ctr">
              <a:solidFill>
                <a:schemeClr val="accent5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5400000" algn="t" rotWithShape="0">
                <a:srgbClr val="325DB4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50A4C86-A297-85E4-F7D6-A3C67DA779F1}"/>
                </a:ext>
              </a:extLst>
            </p:cNvPr>
            <p:cNvSpPr txBox="1"/>
            <p:nvPr/>
          </p:nvSpPr>
          <p:spPr>
            <a:xfrm>
              <a:off x="1143317" y="2059312"/>
              <a:ext cx="9974725" cy="2012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lvl="0" indent="-285750" algn="just">
                <a:lnSpc>
                  <a:spcPct val="130000"/>
                </a:lnSpc>
                <a:buFont typeface="Wingdings" panose="05000000000000000000" pitchFamily="2" charset="2"/>
                <a:buChar char="n"/>
                <a:defRPr/>
              </a:pPr>
              <a:r>
                <a:rPr kumimoji="1"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libaba PuHuiTi" pitchFamily="18" charset="-122"/>
                </a:rPr>
                <a:t>添加正文内容添加正文内容，添加正文内容添加正文内容，添加正文内容添加正文内容，添加正文内容添加正文内容，添加正文内容。</a:t>
              </a:r>
            </a:p>
            <a:p>
              <a:pPr marL="285750" indent="-285750" algn="just">
                <a:lnSpc>
                  <a:spcPct val="130000"/>
                </a:lnSpc>
                <a:buFont typeface="Wingdings" panose="05000000000000000000" pitchFamily="2" charset="2"/>
                <a:buChar char="n"/>
                <a:defRPr/>
              </a:pPr>
              <a:r>
                <a:rPr kumimoji="1"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libaba PuHuiTi" pitchFamily="18" charset="-122"/>
                </a:rPr>
                <a:t>添加正文内容添加正文内容，添加正文内容添加正文内容，添加正文内容添加正文内容，添加正文内容添加正文内容，添加正文内容。</a:t>
              </a:r>
              <a:endPara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  <a:p>
              <a:pPr marL="285750" indent="-285750" algn="just">
                <a:lnSpc>
                  <a:spcPct val="130000"/>
                </a:lnSpc>
                <a:buFont typeface="Wingdings" panose="05000000000000000000" pitchFamily="2" charset="2"/>
                <a:buChar char="n"/>
                <a:defRPr/>
              </a:pPr>
              <a:r>
                <a:rPr kumimoji="1"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libaba PuHuiTi" pitchFamily="18" charset="-122"/>
                </a:rPr>
                <a:t>添加正文内容添加正文内容，添加正文内容添加正文内容，添加正文内容添加正文内容，添加正文内容添加正文内容，添加正文内容。</a:t>
              </a:r>
              <a:endPara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44" name="圆角矩形 72">
              <a:extLst>
                <a:ext uri="{FF2B5EF4-FFF2-40B4-BE49-F238E27FC236}">
                  <a16:creationId xmlns:a16="http://schemas.microsoft.com/office/drawing/2014/main" id="{CDB68CC4-7271-2AB7-BABD-9E811240DCE8}"/>
                </a:ext>
              </a:extLst>
            </p:cNvPr>
            <p:cNvSpPr/>
            <p:nvPr/>
          </p:nvSpPr>
          <p:spPr>
            <a:xfrm>
              <a:off x="1000148" y="1391473"/>
              <a:ext cx="3826376" cy="508689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F0638CA7-BD13-552B-CA30-1B7873999768}"/>
                </a:ext>
              </a:extLst>
            </p:cNvPr>
            <p:cNvSpPr txBox="1">
              <a:spLocks/>
            </p:cNvSpPr>
            <p:nvPr/>
          </p:nvSpPr>
          <p:spPr>
            <a:xfrm>
              <a:off x="1246568" y="1447284"/>
              <a:ext cx="1723549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添加小标题：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0222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A4F7B-BF28-0264-169B-8E347C473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b="14546"/>
          <a:stretch/>
        </p:blipFill>
        <p:spPr>
          <a:xfrm>
            <a:off x="8090549" y="1166016"/>
            <a:ext cx="3294255" cy="169411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b="14546"/>
          <a:stretch/>
        </p:blipFill>
        <p:spPr>
          <a:xfrm>
            <a:off x="4491989" y="1166543"/>
            <a:ext cx="3261105" cy="169411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b="14546"/>
          <a:stretch/>
        </p:blipFill>
        <p:spPr>
          <a:xfrm>
            <a:off x="869980" y="1161385"/>
            <a:ext cx="3315070" cy="1694110"/>
          </a:xfrm>
          <a:prstGeom prst="rect">
            <a:avLst/>
          </a:prstGeom>
        </p:spPr>
      </p:pic>
      <p:sp>
        <p:nvSpPr>
          <p:cNvPr id="21" name="小李PPT1">
            <a:extLst>
              <a:ext uri="{FF2B5EF4-FFF2-40B4-BE49-F238E27FC236}">
                <a16:creationId xmlns:a16="http://schemas.microsoft.com/office/drawing/2014/main" id="{3BE308A6-7347-1ABF-EFCB-6DBAE26D5EAB}"/>
              </a:ext>
            </a:extLst>
          </p:cNvPr>
          <p:cNvSpPr txBox="1"/>
          <p:nvPr/>
        </p:nvSpPr>
        <p:spPr>
          <a:xfrm>
            <a:off x="363836" y="24486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添加标题文字</a:t>
            </a:r>
          </a:p>
        </p:txBody>
      </p:sp>
      <p:cxnSp>
        <p:nvCxnSpPr>
          <p:cNvPr id="22" name="直线连接符 3">
            <a:extLst>
              <a:ext uri="{FF2B5EF4-FFF2-40B4-BE49-F238E27FC236}">
                <a16:creationId xmlns:a16="http://schemas.microsoft.com/office/drawing/2014/main" id="{C7A603A1-0A14-F990-A38D-BE77709D95F9}"/>
              </a:ext>
            </a:extLst>
          </p:cNvPr>
          <p:cNvCxnSpPr>
            <a:cxnSpLocks/>
          </p:cNvCxnSpPr>
          <p:nvPr/>
        </p:nvCxnSpPr>
        <p:spPr>
          <a:xfrm>
            <a:off x="454763" y="853601"/>
            <a:ext cx="112824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形 1">
            <a:extLst>
              <a:ext uri="{FF2B5EF4-FFF2-40B4-BE49-F238E27FC236}">
                <a16:creationId xmlns:a16="http://schemas.microsoft.com/office/drawing/2014/main" id="{42EFE520-6A32-A5D7-AD36-3C14E9842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07013" y="155562"/>
            <a:ext cx="3730224" cy="583162"/>
          </a:xfrm>
          <a:prstGeom prst="rect">
            <a:avLst/>
          </a:prstGeom>
        </p:spPr>
      </p:pic>
      <p:sp>
        <p:nvSpPr>
          <p:cNvPr id="6" name="任意形状 18">
            <a:extLst>
              <a:ext uri="{FF2B5EF4-FFF2-40B4-BE49-F238E27FC236}">
                <a16:creationId xmlns:a16="http://schemas.microsoft.com/office/drawing/2014/main" id="{2B874650-5E85-6654-1B0D-AD9409BBFDD1}"/>
              </a:ext>
            </a:extLst>
          </p:cNvPr>
          <p:cNvSpPr/>
          <p:nvPr/>
        </p:nvSpPr>
        <p:spPr>
          <a:xfrm>
            <a:off x="866529" y="3674682"/>
            <a:ext cx="10518276" cy="45719"/>
          </a:xfrm>
          <a:custGeom>
            <a:avLst/>
            <a:gdLst>
              <a:gd name="connsiteX0" fmla="*/ 0 w 11275060"/>
              <a:gd name="connsiteY0" fmla="*/ 0 h 12700"/>
              <a:gd name="connsiteX1" fmla="*/ 11275060 w 11275060"/>
              <a:gd name="connsiteY1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75060" h="12700">
                <a:moveTo>
                  <a:pt x="0" y="0"/>
                </a:moveTo>
                <a:lnTo>
                  <a:pt x="11275060" y="0"/>
                </a:lnTo>
              </a:path>
            </a:pathLst>
          </a:custGeom>
          <a:ln w="19050" cap="flat">
            <a:solidFill>
              <a:schemeClr val="bg2">
                <a:lumMod val="90000"/>
              </a:schemeClr>
            </a:solidFill>
            <a:prstDash val="dash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7" name="任意形状 19">
            <a:extLst>
              <a:ext uri="{FF2B5EF4-FFF2-40B4-BE49-F238E27FC236}">
                <a16:creationId xmlns:a16="http://schemas.microsoft.com/office/drawing/2014/main" id="{B3A4FEA6-D9BD-A73A-912E-21F4BFDA5522}"/>
              </a:ext>
            </a:extLst>
          </p:cNvPr>
          <p:cNvSpPr/>
          <p:nvPr/>
        </p:nvSpPr>
        <p:spPr>
          <a:xfrm>
            <a:off x="2478832" y="3627692"/>
            <a:ext cx="93979" cy="93979"/>
          </a:xfrm>
          <a:custGeom>
            <a:avLst/>
            <a:gdLst>
              <a:gd name="connsiteX0" fmla="*/ 93980 w 93979"/>
              <a:gd name="connsiteY0" fmla="*/ 46990 h 93979"/>
              <a:gd name="connsiteX1" fmla="*/ 46990 w 93979"/>
              <a:gd name="connsiteY1" fmla="*/ 93980 h 93979"/>
              <a:gd name="connsiteX2" fmla="*/ 0 w 93979"/>
              <a:gd name="connsiteY2" fmla="*/ 46990 h 93979"/>
              <a:gd name="connsiteX3" fmla="*/ 46990 w 93979"/>
              <a:gd name="connsiteY3" fmla="*/ 0 h 93979"/>
              <a:gd name="connsiteX4" fmla="*/ 93980 w 93979"/>
              <a:gd name="connsiteY4" fmla="*/ 46990 h 9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79" h="93979">
                <a:moveTo>
                  <a:pt x="93980" y="46990"/>
                </a:moveTo>
                <a:cubicBezTo>
                  <a:pt x="93980" y="72942"/>
                  <a:pt x="72942" y="93980"/>
                  <a:pt x="46990" y="93980"/>
                </a:cubicBezTo>
                <a:cubicBezTo>
                  <a:pt x="21038" y="93980"/>
                  <a:pt x="0" y="72942"/>
                  <a:pt x="0" y="46990"/>
                </a:cubicBezTo>
                <a:cubicBezTo>
                  <a:pt x="0" y="21038"/>
                  <a:pt x="21038" y="0"/>
                  <a:pt x="46990" y="0"/>
                </a:cubicBezTo>
                <a:cubicBezTo>
                  <a:pt x="72942" y="0"/>
                  <a:pt x="93980" y="21038"/>
                  <a:pt x="93980" y="4699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1" name="任意形状 20">
            <a:extLst>
              <a:ext uri="{FF2B5EF4-FFF2-40B4-BE49-F238E27FC236}">
                <a16:creationId xmlns:a16="http://schemas.microsoft.com/office/drawing/2014/main" id="{5C72DDAE-1D38-01A2-074A-618A914B32DC}"/>
              </a:ext>
            </a:extLst>
          </p:cNvPr>
          <p:cNvSpPr/>
          <p:nvPr/>
        </p:nvSpPr>
        <p:spPr>
          <a:xfrm>
            <a:off x="6076862" y="3632956"/>
            <a:ext cx="93979" cy="93979"/>
          </a:xfrm>
          <a:custGeom>
            <a:avLst/>
            <a:gdLst>
              <a:gd name="connsiteX0" fmla="*/ 93980 w 93979"/>
              <a:gd name="connsiteY0" fmla="*/ 46990 h 93979"/>
              <a:gd name="connsiteX1" fmla="*/ 46990 w 93979"/>
              <a:gd name="connsiteY1" fmla="*/ 93980 h 93979"/>
              <a:gd name="connsiteX2" fmla="*/ 0 w 93979"/>
              <a:gd name="connsiteY2" fmla="*/ 46990 h 93979"/>
              <a:gd name="connsiteX3" fmla="*/ 46990 w 93979"/>
              <a:gd name="connsiteY3" fmla="*/ 0 h 93979"/>
              <a:gd name="connsiteX4" fmla="*/ 93980 w 93979"/>
              <a:gd name="connsiteY4" fmla="*/ 46990 h 9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79" h="93979">
                <a:moveTo>
                  <a:pt x="93980" y="46990"/>
                </a:moveTo>
                <a:cubicBezTo>
                  <a:pt x="93980" y="72942"/>
                  <a:pt x="72942" y="93980"/>
                  <a:pt x="46990" y="93980"/>
                </a:cubicBezTo>
                <a:cubicBezTo>
                  <a:pt x="21038" y="93980"/>
                  <a:pt x="0" y="72942"/>
                  <a:pt x="0" y="46990"/>
                </a:cubicBezTo>
                <a:cubicBezTo>
                  <a:pt x="0" y="21038"/>
                  <a:pt x="21038" y="0"/>
                  <a:pt x="46990" y="0"/>
                </a:cubicBezTo>
                <a:cubicBezTo>
                  <a:pt x="72942" y="0"/>
                  <a:pt x="93980" y="21038"/>
                  <a:pt x="93980" y="469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2" name="任意形状 21">
            <a:extLst>
              <a:ext uri="{FF2B5EF4-FFF2-40B4-BE49-F238E27FC236}">
                <a16:creationId xmlns:a16="http://schemas.microsoft.com/office/drawing/2014/main" id="{8FD9ECDD-0DA0-51B2-3FDA-8F7E26570FB3}"/>
              </a:ext>
            </a:extLst>
          </p:cNvPr>
          <p:cNvSpPr/>
          <p:nvPr/>
        </p:nvSpPr>
        <p:spPr>
          <a:xfrm>
            <a:off x="9688628" y="3628088"/>
            <a:ext cx="93980" cy="93979"/>
          </a:xfrm>
          <a:custGeom>
            <a:avLst/>
            <a:gdLst>
              <a:gd name="connsiteX0" fmla="*/ 93980 w 93980"/>
              <a:gd name="connsiteY0" fmla="*/ 46990 h 93979"/>
              <a:gd name="connsiteX1" fmla="*/ 46990 w 93980"/>
              <a:gd name="connsiteY1" fmla="*/ 93980 h 93979"/>
              <a:gd name="connsiteX2" fmla="*/ 0 w 93980"/>
              <a:gd name="connsiteY2" fmla="*/ 46990 h 93979"/>
              <a:gd name="connsiteX3" fmla="*/ 46990 w 93980"/>
              <a:gd name="connsiteY3" fmla="*/ 0 h 93979"/>
              <a:gd name="connsiteX4" fmla="*/ 93980 w 93980"/>
              <a:gd name="connsiteY4" fmla="*/ 46990 h 9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80" h="93979">
                <a:moveTo>
                  <a:pt x="93980" y="46990"/>
                </a:moveTo>
                <a:cubicBezTo>
                  <a:pt x="93980" y="72942"/>
                  <a:pt x="72942" y="93980"/>
                  <a:pt x="46990" y="93980"/>
                </a:cubicBezTo>
                <a:cubicBezTo>
                  <a:pt x="21038" y="93980"/>
                  <a:pt x="0" y="72942"/>
                  <a:pt x="0" y="46990"/>
                </a:cubicBezTo>
                <a:cubicBezTo>
                  <a:pt x="0" y="21038"/>
                  <a:pt x="21038" y="0"/>
                  <a:pt x="46990" y="0"/>
                </a:cubicBezTo>
                <a:cubicBezTo>
                  <a:pt x="72942" y="0"/>
                  <a:pt x="93980" y="21038"/>
                  <a:pt x="93980" y="46990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4B26FB5-7CB7-6525-1E3B-3E88BAB5494D}"/>
              </a:ext>
            </a:extLst>
          </p:cNvPr>
          <p:cNvSpPr/>
          <p:nvPr/>
        </p:nvSpPr>
        <p:spPr>
          <a:xfrm>
            <a:off x="870235" y="2861792"/>
            <a:ext cx="3307988" cy="46601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添加小标题：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192AE33-FA9C-8BAD-BA48-DBDE51DD2EED}"/>
              </a:ext>
            </a:extLst>
          </p:cNvPr>
          <p:cNvSpPr txBox="1"/>
          <p:nvPr/>
        </p:nvSpPr>
        <p:spPr>
          <a:xfrm>
            <a:off x="1271062" y="3752141"/>
            <a:ext cx="2473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2025.4——2025.6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9F9A282-89ED-F104-98EB-07E915EB8148}"/>
              </a:ext>
            </a:extLst>
          </p:cNvPr>
          <p:cNvSpPr txBox="1"/>
          <p:nvPr/>
        </p:nvSpPr>
        <p:spPr>
          <a:xfrm>
            <a:off x="4886973" y="3752141"/>
            <a:ext cx="2473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2025.6——2025.7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7F03B90-11CF-6E2C-EA2E-400ECCB95458}"/>
              </a:ext>
            </a:extLst>
          </p:cNvPr>
          <p:cNvSpPr txBox="1"/>
          <p:nvPr/>
        </p:nvSpPr>
        <p:spPr>
          <a:xfrm>
            <a:off x="8419392" y="3752141"/>
            <a:ext cx="263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68A4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2025.8——2025.12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8A4C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1710097-58D0-6E52-E0A2-12CD6555914C}"/>
              </a:ext>
            </a:extLst>
          </p:cNvPr>
          <p:cNvSpPr txBox="1"/>
          <p:nvPr/>
        </p:nvSpPr>
        <p:spPr>
          <a:xfrm>
            <a:off x="877855" y="2548851"/>
            <a:ext cx="1094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70000">
                      <a:srgbClr val="FFFFFF">
                        <a:alpha val="0"/>
                      </a:srgbClr>
                    </a:gs>
                    <a:gs pos="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01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70000">
                    <a:srgbClr val="FFFFFF">
                      <a:alpha val="0"/>
                    </a:srgbClr>
                  </a:gs>
                  <a:gs pos="0">
                    <a:srgbClr val="FFFFFF"/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D252E00-537B-255B-C9F4-697908B357E9}"/>
              </a:ext>
            </a:extLst>
          </p:cNvPr>
          <p:cNvSpPr/>
          <p:nvPr/>
        </p:nvSpPr>
        <p:spPr>
          <a:xfrm>
            <a:off x="4489220" y="2861792"/>
            <a:ext cx="3263875" cy="46601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1"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添加小标题：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C1ECFB3-1EAD-4181-8F08-2742F7009C5C}"/>
              </a:ext>
            </a:extLst>
          </p:cNvPr>
          <p:cNvSpPr txBox="1"/>
          <p:nvPr/>
        </p:nvSpPr>
        <p:spPr>
          <a:xfrm>
            <a:off x="4496324" y="2548851"/>
            <a:ext cx="1094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70000">
                      <a:srgbClr val="FFFFFF">
                        <a:alpha val="0"/>
                      </a:srgbClr>
                    </a:gs>
                    <a:gs pos="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02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70000">
                    <a:srgbClr val="FFFFFF">
                      <a:alpha val="0"/>
                    </a:srgbClr>
                  </a:gs>
                  <a:gs pos="0">
                    <a:srgbClr val="FFFFFF"/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8A36ABD-9468-521E-C84E-85755400591B}"/>
              </a:ext>
            </a:extLst>
          </p:cNvPr>
          <p:cNvSpPr/>
          <p:nvPr/>
        </p:nvSpPr>
        <p:spPr>
          <a:xfrm>
            <a:off x="8090549" y="2861792"/>
            <a:ext cx="3294255" cy="4580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1"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添加小标题：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DF92057-B12C-25FC-DFB7-FDCA19D45155}"/>
              </a:ext>
            </a:extLst>
          </p:cNvPr>
          <p:cNvSpPr txBox="1"/>
          <p:nvPr/>
        </p:nvSpPr>
        <p:spPr>
          <a:xfrm>
            <a:off x="8101258" y="2548851"/>
            <a:ext cx="1094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70000">
                      <a:srgbClr val="FFFFFF">
                        <a:alpha val="0"/>
                      </a:srgbClr>
                    </a:gs>
                    <a:gs pos="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03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70000">
                    <a:srgbClr val="FFFFFF">
                      <a:alpha val="0"/>
                    </a:srgbClr>
                  </a:gs>
                  <a:gs pos="0">
                    <a:srgbClr val="FFFFFF"/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015038" y="4475999"/>
            <a:ext cx="3170012" cy="1622425"/>
            <a:chOff x="1015038" y="4475999"/>
            <a:chExt cx="3170012" cy="1622425"/>
          </a:xfrm>
        </p:grpSpPr>
        <p:sp>
          <p:nvSpPr>
            <p:cNvPr id="63" name="Text1"/>
            <p:cNvSpPr/>
            <p:nvPr>
              <p:custDataLst>
                <p:tags r:id="rId3"/>
              </p:custDataLst>
            </p:nvPr>
          </p:nvSpPr>
          <p:spPr bwMode="auto">
            <a:xfrm>
              <a:off x="1015038" y="4475999"/>
              <a:ext cx="3170012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添加正文内容添加正文内容，添加正文内容，添加正文内容。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添加正文内容添加正文内容，添加正文内容，添加正文内容。</a:t>
              </a: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1062099" y="4649587"/>
              <a:ext cx="139964" cy="139964"/>
              <a:chOff x="-873393" y="1299311"/>
              <a:chExt cx="718548" cy="718548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-873393" y="1299311"/>
                <a:ext cx="718548" cy="718548"/>
              </a:xfrm>
              <a:prstGeom prst="ellipse">
                <a:avLst/>
              </a:prstGeom>
              <a:solidFill>
                <a:srgbClr val="C5DC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-719496" y="1453208"/>
                <a:ext cx="410755" cy="410755"/>
              </a:xfrm>
              <a:prstGeom prst="ellipse">
                <a:avLst/>
              </a:prstGeom>
              <a:solidFill>
                <a:srgbClr val="68A4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1062099" y="5289594"/>
              <a:ext cx="139964" cy="139964"/>
              <a:chOff x="-873393" y="1299311"/>
              <a:chExt cx="718548" cy="718548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-873393" y="1299311"/>
                <a:ext cx="718548" cy="718548"/>
              </a:xfrm>
              <a:prstGeom prst="ellipse">
                <a:avLst/>
              </a:prstGeom>
              <a:solidFill>
                <a:srgbClr val="C5DC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-719496" y="1453208"/>
                <a:ext cx="410755" cy="410755"/>
              </a:xfrm>
              <a:prstGeom prst="ellipse">
                <a:avLst/>
              </a:prstGeom>
              <a:solidFill>
                <a:srgbClr val="68A4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4562975" y="4475999"/>
            <a:ext cx="3170012" cy="1622425"/>
            <a:chOff x="1015038" y="4475999"/>
            <a:chExt cx="3170012" cy="1622425"/>
          </a:xfrm>
        </p:grpSpPr>
        <p:sp>
          <p:nvSpPr>
            <p:cNvPr id="75" name="Text1"/>
            <p:cNvSpPr/>
            <p:nvPr>
              <p:custDataLst>
                <p:tags r:id="rId2"/>
              </p:custDataLst>
            </p:nvPr>
          </p:nvSpPr>
          <p:spPr bwMode="auto">
            <a:xfrm>
              <a:off x="1015038" y="4475999"/>
              <a:ext cx="3170012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添加正文内容添加正文内容，添加正文内容，添加正文内容。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添加正文内容添加正文内容，添加正文内容，添加正文内容。</a:t>
              </a: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1062099" y="4649587"/>
              <a:ext cx="139964" cy="139964"/>
              <a:chOff x="-873393" y="1299311"/>
              <a:chExt cx="718548" cy="718548"/>
            </a:xfrm>
          </p:grpSpPr>
          <p:sp>
            <p:nvSpPr>
              <p:cNvPr id="82" name="椭圆 81"/>
              <p:cNvSpPr/>
              <p:nvPr/>
            </p:nvSpPr>
            <p:spPr>
              <a:xfrm>
                <a:off x="-873393" y="1299311"/>
                <a:ext cx="718548" cy="718548"/>
              </a:xfrm>
              <a:prstGeom prst="ellipse">
                <a:avLst/>
              </a:prstGeom>
              <a:solidFill>
                <a:srgbClr val="C5DC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-719496" y="1453208"/>
                <a:ext cx="410755" cy="410755"/>
              </a:xfrm>
              <a:prstGeom prst="ellipse">
                <a:avLst/>
              </a:prstGeom>
              <a:solidFill>
                <a:srgbClr val="68A4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1062099" y="5289594"/>
              <a:ext cx="139964" cy="139964"/>
              <a:chOff x="-873393" y="1299311"/>
              <a:chExt cx="718548" cy="718548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-873393" y="1299311"/>
                <a:ext cx="718548" cy="718548"/>
              </a:xfrm>
              <a:prstGeom prst="ellipse">
                <a:avLst/>
              </a:prstGeom>
              <a:solidFill>
                <a:srgbClr val="C5DC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-719496" y="1453208"/>
                <a:ext cx="410755" cy="410755"/>
              </a:xfrm>
              <a:prstGeom prst="ellipse">
                <a:avLst/>
              </a:prstGeom>
              <a:solidFill>
                <a:srgbClr val="68A4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8124839" y="4475999"/>
            <a:ext cx="3170012" cy="1622425"/>
            <a:chOff x="1015038" y="4475999"/>
            <a:chExt cx="3170012" cy="1622425"/>
          </a:xfrm>
        </p:grpSpPr>
        <p:sp>
          <p:nvSpPr>
            <p:cNvPr id="85" name="Text1"/>
            <p:cNvSpPr/>
            <p:nvPr>
              <p:custDataLst>
                <p:tags r:id="rId1"/>
              </p:custDataLst>
            </p:nvPr>
          </p:nvSpPr>
          <p:spPr bwMode="auto">
            <a:xfrm>
              <a:off x="1015038" y="4475999"/>
              <a:ext cx="3170012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添加正文内容添加正文内容，添加正文内容，添加正文内容。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添加正文内容添加正文内容，添加正文内容，添加正文内容。</a:t>
              </a: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1062099" y="4649587"/>
              <a:ext cx="139964" cy="139964"/>
              <a:chOff x="-873393" y="1299311"/>
              <a:chExt cx="718548" cy="718548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-873393" y="1299311"/>
                <a:ext cx="718548" cy="718548"/>
              </a:xfrm>
              <a:prstGeom prst="ellipse">
                <a:avLst/>
              </a:prstGeom>
              <a:solidFill>
                <a:srgbClr val="C5DC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-719496" y="1453208"/>
                <a:ext cx="410755" cy="410755"/>
              </a:xfrm>
              <a:prstGeom prst="ellipse">
                <a:avLst/>
              </a:prstGeom>
              <a:solidFill>
                <a:srgbClr val="68A4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062099" y="5289594"/>
              <a:ext cx="139964" cy="139964"/>
              <a:chOff x="-873393" y="1299311"/>
              <a:chExt cx="718548" cy="718548"/>
            </a:xfrm>
          </p:grpSpPr>
          <p:sp>
            <p:nvSpPr>
              <p:cNvPr id="88" name="椭圆 87"/>
              <p:cNvSpPr/>
              <p:nvPr/>
            </p:nvSpPr>
            <p:spPr>
              <a:xfrm>
                <a:off x="-873393" y="1299311"/>
                <a:ext cx="718548" cy="718548"/>
              </a:xfrm>
              <a:prstGeom prst="ellipse">
                <a:avLst/>
              </a:prstGeom>
              <a:solidFill>
                <a:srgbClr val="C5DC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-719496" y="1453208"/>
                <a:ext cx="410755" cy="410755"/>
              </a:xfrm>
              <a:prstGeom prst="ellipse">
                <a:avLst/>
              </a:prstGeom>
              <a:solidFill>
                <a:srgbClr val="68A4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227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E113A-1249-5F67-7F5B-0CE8D7672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小李PPT1">
            <a:extLst>
              <a:ext uri="{FF2B5EF4-FFF2-40B4-BE49-F238E27FC236}">
                <a16:creationId xmlns:a16="http://schemas.microsoft.com/office/drawing/2014/main" id="{16585483-4A53-3966-4266-6EB22C7FC164}"/>
              </a:ext>
            </a:extLst>
          </p:cNvPr>
          <p:cNvSpPr txBox="1"/>
          <p:nvPr/>
        </p:nvSpPr>
        <p:spPr>
          <a:xfrm>
            <a:off x="363836" y="24486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添加标题文字</a:t>
            </a:r>
          </a:p>
        </p:txBody>
      </p:sp>
      <p:cxnSp>
        <p:nvCxnSpPr>
          <p:cNvPr id="22" name="直线连接符 3">
            <a:extLst>
              <a:ext uri="{FF2B5EF4-FFF2-40B4-BE49-F238E27FC236}">
                <a16:creationId xmlns:a16="http://schemas.microsoft.com/office/drawing/2014/main" id="{CD589284-664D-4AD5-C493-EF2D947373DD}"/>
              </a:ext>
            </a:extLst>
          </p:cNvPr>
          <p:cNvCxnSpPr>
            <a:cxnSpLocks/>
          </p:cNvCxnSpPr>
          <p:nvPr/>
        </p:nvCxnSpPr>
        <p:spPr>
          <a:xfrm>
            <a:off x="454763" y="853601"/>
            <a:ext cx="112824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形 1">
            <a:extLst>
              <a:ext uri="{FF2B5EF4-FFF2-40B4-BE49-F238E27FC236}">
                <a16:creationId xmlns:a16="http://schemas.microsoft.com/office/drawing/2014/main" id="{EAB709FE-FF84-2559-9371-6C9633A12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7013" y="155562"/>
            <a:ext cx="3730224" cy="58316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C4A4462-99FB-05FC-5717-A1518D5D57D1}"/>
              </a:ext>
            </a:extLst>
          </p:cNvPr>
          <p:cNvGrpSpPr/>
          <p:nvPr/>
        </p:nvGrpSpPr>
        <p:grpSpPr>
          <a:xfrm>
            <a:off x="537284" y="1148276"/>
            <a:ext cx="3293160" cy="3065637"/>
            <a:chOff x="1507209" y="1380472"/>
            <a:chExt cx="4818372" cy="3065637"/>
          </a:xfrm>
        </p:grpSpPr>
        <p:sp>
          <p:nvSpPr>
            <p:cNvPr id="4" name="矩形: 圆角 28">
              <a:extLst>
                <a:ext uri="{FF2B5EF4-FFF2-40B4-BE49-F238E27FC236}">
                  <a16:creationId xmlns:a16="http://schemas.microsoft.com/office/drawing/2014/main" id="{BF28F296-2C80-F1A5-0D70-CE5D4BF82F5D}"/>
                </a:ext>
              </a:extLst>
            </p:cNvPr>
            <p:cNvSpPr>
              <a:spLocks/>
            </p:cNvSpPr>
            <p:nvPr/>
          </p:nvSpPr>
          <p:spPr>
            <a:xfrm>
              <a:off x="1507209" y="1602899"/>
              <a:ext cx="4818372" cy="2843210"/>
            </a:xfrm>
            <a:prstGeom prst="roundRect">
              <a:avLst>
                <a:gd name="adj" fmla="val 6329"/>
              </a:avLst>
            </a:prstGeom>
            <a:solidFill>
              <a:sysClr val="window" lastClr="FFFFFF"/>
            </a:solidFill>
            <a:ln w="9525" cap="flat" cmpd="sng" algn="ctr">
              <a:solidFill>
                <a:schemeClr val="accent5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5400000" algn="t" rotWithShape="0">
                <a:srgbClr val="325DB4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317E01F-6CF9-32E3-8EB4-CC7BDB1DF036}"/>
                </a:ext>
              </a:extLst>
            </p:cNvPr>
            <p:cNvSpPr txBox="1"/>
            <p:nvPr/>
          </p:nvSpPr>
          <p:spPr>
            <a:xfrm>
              <a:off x="1709082" y="1956504"/>
              <a:ext cx="4355078" cy="2135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添加正文内容添加正文内容，添加正文内容，添加正文内容。</a:t>
              </a:r>
            </a:p>
            <a:p>
              <a:pPr marL="285750" indent="-28575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添加正文内容添加正文内容，添加正文内容，添加正文内容。</a:t>
              </a:r>
            </a:p>
          </p:txBody>
        </p:sp>
        <p:sp>
          <p:nvSpPr>
            <p:cNvPr id="8" name="圆角矩形 72">
              <a:extLst>
                <a:ext uri="{FF2B5EF4-FFF2-40B4-BE49-F238E27FC236}">
                  <a16:creationId xmlns:a16="http://schemas.microsoft.com/office/drawing/2014/main" id="{38A20706-3809-E44B-A02B-1674A01C4150}"/>
                </a:ext>
              </a:extLst>
            </p:cNvPr>
            <p:cNvSpPr/>
            <p:nvPr/>
          </p:nvSpPr>
          <p:spPr>
            <a:xfrm>
              <a:off x="1609900" y="1380472"/>
              <a:ext cx="4166106" cy="508689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4087739-A990-D08E-9B81-61205C6F1E2A}"/>
                </a:ext>
              </a:extLst>
            </p:cNvPr>
            <p:cNvSpPr txBox="1">
              <a:spLocks/>
            </p:cNvSpPr>
            <p:nvPr/>
          </p:nvSpPr>
          <p:spPr>
            <a:xfrm>
              <a:off x="1928001" y="1427007"/>
              <a:ext cx="362719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添加小标题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1CD8E40-B6D9-6F04-A3FE-15853A0B33C7}"/>
              </a:ext>
            </a:extLst>
          </p:cNvPr>
          <p:cNvGrpSpPr/>
          <p:nvPr/>
        </p:nvGrpSpPr>
        <p:grpSpPr>
          <a:xfrm>
            <a:off x="4170960" y="1148276"/>
            <a:ext cx="3543424" cy="3065632"/>
            <a:chOff x="1052838" y="3949606"/>
            <a:chExt cx="3462536" cy="2726509"/>
          </a:xfrm>
        </p:grpSpPr>
        <p:sp>
          <p:nvSpPr>
            <p:cNvPr id="13" name="矩形: 圆角 28">
              <a:extLst>
                <a:ext uri="{FF2B5EF4-FFF2-40B4-BE49-F238E27FC236}">
                  <a16:creationId xmlns:a16="http://schemas.microsoft.com/office/drawing/2014/main" id="{01656236-69B1-12D1-6DA3-FAF1F54AB6C6}"/>
                </a:ext>
              </a:extLst>
            </p:cNvPr>
            <p:cNvSpPr>
              <a:spLocks/>
            </p:cNvSpPr>
            <p:nvPr/>
          </p:nvSpPr>
          <p:spPr>
            <a:xfrm>
              <a:off x="1052838" y="4195264"/>
              <a:ext cx="3186662" cy="2480851"/>
            </a:xfrm>
            <a:prstGeom prst="roundRect">
              <a:avLst>
                <a:gd name="adj" fmla="val 6329"/>
              </a:avLst>
            </a:prstGeom>
            <a:solidFill>
              <a:sysClr val="window" lastClr="FFFFFF"/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5400000" algn="t" rotWithShape="0">
                <a:srgbClr val="325DB4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C2CD29F-A910-A786-F6CC-C46215374276}"/>
                </a:ext>
              </a:extLst>
            </p:cNvPr>
            <p:cNvSpPr txBox="1"/>
            <p:nvPr/>
          </p:nvSpPr>
          <p:spPr>
            <a:xfrm>
              <a:off x="1126004" y="4499991"/>
              <a:ext cx="2993051" cy="1899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285750" indent="-28575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n"/>
                <a:defRPr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/>
                <a:t>添加正文内容添加正文内容，添加正文内容，添加正文内容。</a:t>
              </a:r>
            </a:p>
            <a:p>
              <a:r>
                <a:rPr lang="zh-CN" altLang="en-US" dirty="0"/>
                <a:t>添加正文内容添加正文内容，添加正文内容，添加正文内容</a:t>
              </a:r>
            </a:p>
          </p:txBody>
        </p:sp>
        <p:sp>
          <p:nvSpPr>
            <p:cNvPr id="24" name="圆角矩形 71">
              <a:extLst>
                <a:ext uri="{FF2B5EF4-FFF2-40B4-BE49-F238E27FC236}">
                  <a16:creationId xmlns:a16="http://schemas.microsoft.com/office/drawing/2014/main" id="{0DEC91D3-940B-FC90-4B8E-621534E8AFB8}"/>
                </a:ext>
              </a:extLst>
            </p:cNvPr>
            <p:cNvSpPr/>
            <p:nvPr/>
          </p:nvSpPr>
          <p:spPr>
            <a:xfrm>
              <a:off x="1139257" y="3949606"/>
              <a:ext cx="2704866" cy="50868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F7EDD0B-6F2B-E7A6-463E-530B67A9B2FC}"/>
                </a:ext>
              </a:extLst>
            </p:cNvPr>
            <p:cNvSpPr txBox="1">
              <a:spLocks/>
            </p:cNvSpPr>
            <p:nvPr/>
          </p:nvSpPr>
          <p:spPr>
            <a:xfrm>
              <a:off x="1228505" y="4025224"/>
              <a:ext cx="3286869" cy="337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添加小标题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62165FF-B7F0-2371-6EC1-46CE64BAC3DB}"/>
              </a:ext>
            </a:extLst>
          </p:cNvPr>
          <p:cNvGrpSpPr/>
          <p:nvPr/>
        </p:nvGrpSpPr>
        <p:grpSpPr>
          <a:xfrm>
            <a:off x="7769520" y="1194811"/>
            <a:ext cx="3291965" cy="3075853"/>
            <a:chOff x="1006286" y="1380472"/>
            <a:chExt cx="4769721" cy="3075853"/>
          </a:xfrm>
        </p:grpSpPr>
        <p:sp>
          <p:nvSpPr>
            <p:cNvPr id="27" name="矩形: 圆角 28">
              <a:extLst>
                <a:ext uri="{FF2B5EF4-FFF2-40B4-BE49-F238E27FC236}">
                  <a16:creationId xmlns:a16="http://schemas.microsoft.com/office/drawing/2014/main" id="{6016114A-F400-76AB-ADA5-6839B951B373}"/>
                </a:ext>
              </a:extLst>
            </p:cNvPr>
            <p:cNvSpPr>
              <a:spLocks/>
            </p:cNvSpPr>
            <p:nvPr/>
          </p:nvSpPr>
          <p:spPr>
            <a:xfrm>
              <a:off x="1006286" y="1602899"/>
              <a:ext cx="4769721" cy="2853426"/>
            </a:xfrm>
            <a:prstGeom prst="roundRect">
              <a:avLst>
                <a:gd name="adj" fmla="val 6329"/>
              </a:avLst>
            </a:prstGeom>
            <a:solidFill>
              <a:sysClr val="window" lastClr="FFFFFF"/>
            </a:solidFill>
            <a:ln w="9525" cap="flat" cmpd="sng" algn="ctr">
              <a:solidFill>
                <a:schemeClr val="accent5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5400000" algn="t" rotWithShape="0">
                <a:srgbClr val="325DB4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5437F52-EDEE-0B77-ACEF-596E7E1E25EE}"/>
                </a:ext>
              </a:extLst>
            </p:cNvPr>
            <p:cNvSpPr txBox="1"/>
            <p:nvPr/>
          </p:nvSpPr>
          <p:spPr>
            <a:xfrm>
              <a:off x="1145751" y="1956504"/>
              <a:ext cx="4344257" cy="2135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添加正文内容添加正文内容，添加正文内容，添加正文内容。</a:t>
              </a:r>
            </a:p>
            <a:p>
              <a:pPr marL="285750" indent="-28575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添加正文内容添加正文内容，添加正文内容，添加正文内容。</a:t>
              </a:r>
            </a:p>
          </p:txBody>
        </p:sp>
        <p:sp>
          <p:nvSpPr>
            <p:cNvPr id="29" name="圆角矩形 72">
              <a:extLst>
                <a:ext uri="{FF2B5EF4-FFF2-40B4-BE49-F238E27FC236}">
                  <a16:creationId xmlns:a16="http://schemas.microsoft.com/office/drawing/2014/main" id="{6229C8BB-0080-1EFB-7D99-C40D350F9E10}"/>
                </a:ext>
              </a:extLst>
            </p:cNvPr>
            <p:cNvSpPr/>
            <p:nvPr/>
          </p:nvSpPr>
          <p:spPr>
            <a:xfrm>
              <a:off x="1237013" y="1380472"/>
              <a:ext cx="3882403" cy="508689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F321A69-379B-1F5F-4833-49485213DCC3}"/>
                </a:ext>
              </a:extLst>
            </p:cNvPr>
            <p:cNvSpPr txBox="1">
              <a:spLocks/>
            </p:cNvSpPr>
            <p:nvPr/>
          </p:nvSpPr>
          <p:spPr>
            <a:xfrm>
              <a:off x="1456906" y="1422512"/>
              <a:ext cx="34426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添加小标题</a:t>
              </a: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D944E77A-3526-4C10-E952-35410AAFCA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b="14546"/>
          <a:stretch/>
        </p:blipFill>
        <p:spPr>
          <a:xfrm>
            <a:off x="7769520" y="4578826"/>
            <a:ext cx="3294255" cy="169411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38B0039-8457-0483-295E-290E44F412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b="14546"/>
          <a:stretch/>
        </p:blipFill>
        <p:spPr>
          <a:xfrm>
            <a:off x="4170960" y="4579353"/>
            <a:ext cx="3261105" cy="169411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7FD3E77-B492-1504-6907-31606CF076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b="14546"/>
          <a:stretch/>
        </p:blipFill>
        <p:spPr>
          <a:xfrm>
            <a:off x="548951" y="4574195"/>
            <a:ext cx="3315070" cy="16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2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EB62E-D88C-0E67-3682-1AFCEC0B7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小李PPT1">
            <a:extLst>
              <a:ext uri="{FF2B5EF4-FFF2-40B4-BE49-F238E27FC236}">
                <a16:creationId xmlns:a16="http://schemas.microsoft.com/office/drawing/2014/main" id="{AE8D5491-D073-69DE-9AA6-22609CFBBBA7}"/>
              </a:ext>
            </a:extLst>
          </p:cNvPr>
          <p:cNvSpPr txBox="1"/>
          <p:nvPr/>
        </p:nvSpPr>
        <p:spPr>
          <a:xfrm>
            <a:off x="363836" y="24486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添加标题文字</a:t>
            </a:r>
          </a:p>
        </p:txBody>
      </p:sp>
      <p:cxnSp>
        <p:nvCxnSpPr>
          <p:cNvPr id="22" name="直线连接符 3">
            <a:extLst>
              <a:ext uri="{FF2B5EF4-FFF2-40B4-BE49-F238E27FC236}">
                <a16:creationId xmlns:a16="http://schemas.microsoft.com/office/drawing/2014/main" id="{588A2A34-948E-D2B1-D670-0659C2058D10}"/>
              </a:ext>
            </a:extLst>
          </p:cNvPr>
          <p:cNvCxnSpPr>
            <a:cxnSpLocks/>
          </p:cNvCxnSpPr>
          <p:nvPr/>
        </p:nvCxnSpPr>
        <p:spPr>
          <a:xfrm>
            <a:off x="454763" y="853601"/>
            <a:ext cx="112824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形 1">
            <a:extLst>
              <a:ext uri="{FF2B5EF4-FFF2-40B4-BE49-F238E27FC236}">
                <a16:creationId xmlns:a16="http://schemas.microsoft.com/office/drawing/2014/main" id="{5FF43469-3978-2B1F-D212-3577A67AC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7013" y="155562"/>
            <a:ext cx="3730224" cy="583162"/>
          </a:xfrm>
          <a:prstGeom prst="rect">
            <a:avLst/>
          </a:prstGeom>
        </p:spPr>
      </p:pic>
      <p:sp>
        <p:nvSpPr>
          <p:cNvPr id="3" name="圆角矩形 8">
            <a:extLst>
              <a:ext uri="{FF2B5EF4-FFF2-40B4-BE49-F238E27FC236}">
                <a16:creationId xmlns:a16="http://schemas.microsoft.com/office/drawing/2014/main" id="{6B0C9DEB-F442-FDD4-6458-CF3308C30038}"/>
              </a:ext>
            </a:extLst>
          </p:cNvPr>
          <p:cNvSpPr/>
          <p:nvPr/>
        </p:nvSpPr>
        <p:spPr>
          <a:xfrm>
            <a:off x="8103408" y="1611408"/>
            <a:ext cx="3522437" cy="1778000"/>
          </a:xfrm>
          <a:prstGeom prst="roundRect">
            <a:avLst/>
          </a:prstGeom>
          <a:noFill/>
          <a:ln>
            <a:solidFill>
              <a:srgbClr val="1971D3"/>
            </a:solidFill>
          </a:ln>
          <a:effectLst>
            <a:outerShdw blurRad="190500" dist="114300" dir="5400000" algn="ctr" rotWithShape="0">
              <a:srgbClr val="2AA3F0">
                <a:alpha val="34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3864F0B-4831-8E33-107A-E382E582B051}"/>
              </a:ext>
            </a:extLst>
          </p:cNvPr>
          <p:cNvSpPr txBox="1"/>
          <p:nvPr/>
        </p:nvSpPr>
        <p:spPr>
          <a:xfrm>
            <a:off x="8875693" y="1763914"/>
            <a:ext cx="25286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rPr>
              <a:t>添加小标题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E445FA-1A34-8E6C-003D-A5D673FD6F54}"/>
              </a:ext>
            </a:extLst>
          </p:cNvPr>
          <p:cNvSpPr txBox="1"/>
          <p:nvPr/>
        </p:nvSpPr>
        <p:spPr>
          <a:xfrm>
            <a:off x="8293403" y="2260986"/>
            <a:ext cx="3110967" cy="92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Wingdings" panose="05000000000000000000" pitchFamily="2" charset="2"/>
              <a:buChar char="l"/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7800" indent="-177800" defTabSz="892175"/>
            <a:r>
              <a:rPr lang="zh-CN" altLang="en-US" dirty="0"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dirty="0">
              <a:sym typeface="思源黑体 CN Normal" panose="020B0400000000000000" pitchFamily="34" charset="-122"/>
            </a:endParaRPr>
          </a:p>
          <a:p>
            <a:pPr marL="177800" indent="-177800" defTabSz="892175"/>
            <a:r>
              <a:rPr lang="zh-CN" altLang="en-US" dirty="0"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dirty="0">
              <a:sym typeface="思源黑体 CN Normal" panose="020B0400000000000000" pitchFamily="34" charset="-122"/>
            </a:endParaRPr>
          </a:p>
          <a:p>
            <a:pPr marL="177800" indent="-177800" defTabSz="892175"/>
            <a:r>
              <a:rPr lang="zh-CN" altLang="en-US" dirty="0"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dirty="0">
              <a:sym typeface="思源黑体 CN Normal" panose="020B0400000000000000" pitchFamily="34" charset="-122"/>
            </a:endParaRPr>
          </a:p>
        </p:txBody>
      </p:sp>
      <p:sp>
        <p:nvSpPr>
          <p:cNvPr id="8" name="圆角矩形 19">
            <a:extLst>
              <a:ext uri="{FF2B5EF4-FFF2-40B4-BE49-F238E27FC236}">
                <a16:creationId xmlns:a16="http://schemas.microsoft.com/office/drawing/2014/main" id="{48CECE17-98DB-4788-A5EC-A7013AAB434D}"/>
              </a:ext>
            </a:extLst>
          </p:cNvPr>
          <p:cNvSpPr/>
          <p:nvPr/>
        </p:nvSpPr>
        <p:spPr>
          <a:xfrm>
            <a:off x="8116496" y="3797356"/>
            <a:ext cx="3509349" cy="1778000"/>
          </a:xfrm>
          <a:prstGeom prst="roundRect">
            <a:avLst/>
          </a:prstGeom>
          <a:noFill/>
          <a:ln>
            <a:solidFill>
              <a:srgbClr val="1971D3"/>
            </a:solidFill>
          </a:ln>
          <a:effectLst>
            <a:outerShdw blurRad="190500" dist="114300" dir="5400000" algn="ctr" rotWithShape="0">
              <a:srgbClr val="2AA3F0">
                <a:alpha val="34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996044D-0BF4-1A31-B276-55366BD3739A}"/>
              </a:ext>
            </a:extLst>
          </p:cNvPr>
          <p:cNvSpPr txBox="1"/>
          <p:nvPr/>
        </p:nvSpPr>
        <p:spPr>
          <a:xfrm>
            <a:off x="8895149" y="3997955"/>
            <a:ext cx="218912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rPr>
              <a:t>添加小标题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FDF1CD8-B783-F4DD-9838-F6CC7731487D}"/>
              </a:ext>
            </a:extLst>
          </p:cNvPr>
          <p:cNvSpPr txBox="1"/>
          <p:nvPr/>
        </p:nvSpPr>
        <p:spPr>
          <a:xfrm>
            <a:off x="8376390" y="4509952"/>
            <a:ext cx="3145581" cy="6090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7800" indent="-177800" defTabSz="892175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sz="16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  <a:p>
            <a:pPr marL="177800" indent="-177800" defTabSz="892175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sz="16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3" name="圆角矩形 24">
            <a:extLst>
              <a:ext uri="{FF2B5EF4-FFF2-40B4-BE49-F238E27FC236}">
                <a16:creationId xmlns:a16="http://schemas.microsoft.com/office/drawing/2014/main" id="{F0AC4EB1-0659-279B-3B2F-4F6787A0320E}"/>
              </a:ext>
            </a:extLst>
          </p:cNvPr>
          <p:cNvSpPr/>
          <p:nvPr/>
        </p:nvSpPr>
        <p:spPr>
          <a:xfrm>
            <a:off x="4276294" y="1597717"/>
            <a:ext cx="3533587" cy="1778000"/>
          </a:xfrm>
          <a:prstGeom prst="roundRect">
            <a:avLst/>
          </a:prstGeom>
          <a:noFill/>
          <a:ln>
            <a:solidFill>
              <a:srgbClr val="1971D3"/>
            </a:solidFill>
          </a:ln>
          <a:effectLst>
            <a:outerShdw blurRad="190500" dist="114300" dir="5400000" algn="ctr" rotWithShape="0">
              <a:srgbClr val="2AA3F0">
                <a:alpha val="34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1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04C30BB-0172-53E4-51EB-925673F14F7B}"/>
              </a:ext>
            </a:extLst>
          </p:cNvPr>
          <p:cNvSpPr txBox="1"/>
          <p:nvPr/>
        </p:nvSpPr>
        <p:spPr>
          <a:xfrm>
            <a:off x="4829257" y="1763914"/>
            <a:ext cx="24001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>
              <a:defRPr/>
            </a:pPr>
            <a:r>
              <a:rPr lang="zh-CN" altLang="en-US" dirty="0">
                <a:sym typeface="思源黑体 CN Normal" panose="020B0400000000000000" pitchFamily="34" charset="-122"/>
              </a:rPr>
              <a:t>添加小标题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A7FB833-1A86-1532-A62B-18A58EBFD51B}"/>
              </a:ext>
            </a:extLst>
          </p:cNvPr>
          <p:cNvSpPr txBox="1"/>
          <p:nvPr/>
        </p:nvSpPr>
        <p:spPr>
          <a:xfrm>
            <a:off x="4464090" y="2260986"/>
            <a:ext cx="3263818" cy="92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添加正文内容添加正文内容，添加正文内容，添加正文内容。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  <a:p>
            <a:pPr marL="177800" indent="-177800" defTabSz="892175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sz="16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5" name="圆角矩形 30">
            <a:extLst>
              <a:ext uri="{FF2B5EF4-FFF2-40B4-BE49-F238E27FC236}">
                <a16:creationId xmlns:a16="http://schemas.microsoft.com/office/drawing/2014/main" id="{C649A233-4F1A-11EA-A811-01243544FE34}"/>
              </a:ext>
            </a:extLst>
          </p:cNvPr>
          <p:cNvSpPr/>
          <p:nvPr/>
        </p:nvSpPr>
        <p:spPr>
          <a:xfrm>
            <a:off x="447244" y="1597717"/>
            <a:ext cx="3607575" cy="1778000"/>
          </a:xfrm>
          <a:prstGeom prst="roundRect">
            <a:avLst/>
          </a:prstGeom>
          <a:noFill/>
          <a:ln>
            <a:solidFill>
              <a:srgbClr val="1971D3"/>
            </a:solidFill>
          </a:ln>
          <a:effectLst>
            <a:outerShdw blurRad="190500" dist="114300" dir="5400000" algn="ctr" rotWithShape="0">
              <a:srgbClr val="2AA3F0">
                <a:alpha val="34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1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CEFF985-A8B1-30ED-8582-63DA11E8E1BE}"/>
              </a:ext>
            </a:extLst>
          </p:cNvPr>
          <p:cNvSpPr txBox="1"/>
          <p:nvPr/>
        </p:nvSpPr>
        <p:spPr>
          <a:xfrm>
            <a:off x="705106" y="2260986"/>
            <a:ext cx="3021148" cy="929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177800" indent="-177800" defTabSz="892175">
              <a:lnSpc>
                <a:spcPct val="130000"/>
              </a:lnSpc>
              <a:buFont typeface="Wingdings" panose="05000000000000000000" pitchFamily="2" charset="2"/>
              <a:buChar char="l"/>
              <a:defRPr sz="1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/>
              <a:t>添加正文内容添加正文内容，添加正文内容，添加正文内容。</a:t>
            </a:r>
            <a:endParaRPr lang="en-US" altLang="zh-CN" sz="1600" dirty="0"/>
          </a:p>
          <a:p>
            <a:r>
              <a:rPr lang="zh-CN" altLang="en-US" sz="1600" dirty="0"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sz="1600" dirty="0">
              <a:sym typeface="思源黑体 CN Normal" panose="020B0400000000000000" pitchFamily="34" charset="-122"/>
            </a:endParaRPr>
          </a:p>
        </p:txBody>
      </p:sp>
      <p:sp>
        <p:nvSpPr>
          <p:cNvPr id="27" name="圆角矩形 35">
            <a:extLst>
              <a:ext uri="{FF2B5EF4-FFF2-40B4-BE49-F238E27FC236}">
                <a16:creationId xmlns:a16="http://schemas.microsoft.com/office/drawing/2014/main" id="{215E5EFB-C4F7-342A-42F5-C9662EE6963B}"/>
              </a:ext>
            </a:extLst>
          </p:cNvPr>
          <p:cNvSpPr/>
          <p:nvPr/>
        </p:nvSpPr>
        <p:spPr>
          <a:xfrm>
            <a:off x="447246" y="3819658"/>
            <a:ext cx="3600448" cy="1778000"/>
          </a:xfrm>
          <a:prstGeom prst="roundRect">
            <a:avLst/>
          </a:prstGeom>
          <a:noFill/>
          <a:ln>
            <a:solidFill>
              <a:srgbClr val="1971D3"/>
            </a:solidFill>
          </a:ln>
          <a:effectLst>
            <a:outerShdw blurRad="190500" dist="114300" dir="5400000" algn="ctr" rotWithShape="0">
              <a:srgbClr val="2AA3F0">
                <a:alpha val="34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F850E23-77BB-136D-055E-B8B9F518AA87}"/>
              </a:ext>
            </a:extLst>
          </p:cNvPr>
          <p:cNvSpPr txBox="1"/>
          <p:nvPr/>
        </p:nvSpPr>
        <p:spPr>
          <a:xfrm>
            <a:off x="1172170" y="4079831"/>
            <a:ext cx="11541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zh-CN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rPr>
              <a:t>添加小标题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5BDC4E6-E2FB-670E-7913-467A7B17BF63}"/>
              </a:ext>
            </a:extLst>
          </p:cNvPr>
          <p:cNvSpPr txBox="1"/>
          <p:nvPr/>
        </p:nvSpPr>
        <p:spPr>
          <a:xfrm>
            <a:off x="739310" y="4509952"/>
            <a:ext cx="3016320" cy="6090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7800" indent="-177800" defTabSz="892175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sz="16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  <a:p>
            <a:pPr marL="177800" indent="-177800" defTabSz="892175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sz="16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0" name="圆角矩形 40">
            <a:extLst>
              <a:ext uri="{FF2B5EF4-FFF2-40B4-BE49-F238E27FC236}">
                <a16:creationId xmlns:a16="http://schemas.microsoft.com/office/drawing/2014/main" id="{F2B89B7B-E09E-AF7A-7886-B25C644AB095}"/>
              </a:ext>
            </a:extLst>
          </p:cNvPr>
          <p:cNvSpPr/>
          <p:nvPr/>
        </p:nvSpPr>
        <p:spPr>
          <a:xfrm>
            <a:off x="4287446" y="3797356"/>
            <a:ext cx="3522437" cy="1800302"/>
          </a:xfrm>
          <a:prstGeom prst="roundRect">
            <a:avLst/>
          </a:prstGeom>
          <a:noFill/>
          <a:ln>
            <a:solidFill>
              <a:srgbClr val="1971D3"/>
            </a:solidFill>
          </a:ln>
          <a:effectLst>
            <a:outerShdw blurRad="190500" dist="114300" dir="5400000" algn="ctr" rotWithShape="0">
              <a:srgbClr val="2AA3F0">
                <a:alpha val="34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DB81200-25BF-0962-01DC-E7ABB0AE86E8}"/>
              </a:ext>
            </a:extLst>
          </p:cNvPr>
          <p:cNvSpPr txBox="1"/>
          <p:nvPr/>
        </p:nvSpPr>
        <p:spPr>
          <a:xfrm>
            <a:off x="4829257" y="4006167"/>
            <a:ext cx="27456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>
              <a:defRPr/>
            </a:pPr>
            <a:r>
              <a:rPr lang="zh-CN" altLang="en-US" dirty="0">
                <a:sym typeface="思源黑体 CN Normal" panose="020B0400000000000000" pitchFamily="34" charset="-122"/>
              </a:rPr>
              <a:t>添加小标题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8250AA2-D946-15D3-C303-9860B0B4E143}"/>
              </a:ext>
            </a:extLst>
          </p:cNvPr>
          <p:cNvSpPr txBox="1"/>
          <p:nvPr/>
        </p:nvSpPr>
        <p:spPr>
          <a:xfrm>
            <a:off x="4452527" y="4509952"/>
            <a:ext cx="3275381" cy="6090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Wingdings" panose="05000000000000000000" pitchFamily="2" charset="2"/>
              <a:buChar char="l"/>
              <a:defRPr sz="14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7800" indent="-177800" defTabSz="892175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sym typeface="思源黑体 CN Normal" panose="020B0400000000000000" pitchFamily="34" charset="-122"/>
            </a:endParaRPr>
          </a:p>
          <a:p>
            <a:pPr marL="177800" indent="-177800" defTabSz="892175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添加正文内容添加正文内容。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sym typeface="思源黑体 CN Normal" panose="020B0400000000000000" pitchFamily="34" charset="-122"/>
            </a:endParaRPr>
          </a:p>
        </p:txBody>
      </p:sp>
      <p:sp>
        <p:nvSpPr>
          <p:cNvPr id="33" name="任意多边形: 形状 86">
            <a:extLst>
              <a:ext uri="{FF2B5EF4-FFF2-40B4-BE49-F238E27FC236}">
                <a16:creationId xmlns:a16="http://schemas.microsoft.com/office/drawing/2014/main" id="{9E1FEAEF-00AB-7E60-D0FB-205C9E1B9A05}"/>
              </a:ext>
            </a:extLst>
          </p:cNvPr>
          <p:cNvSpPr>
            <a:spLocks noChangeAspect="1"/>
          </p:cNvSpPr>
          <p:nvPr/>
        </p:nvSpPr>
        <p:spPr>
          <a:xfrm>
            <a:off x="753859" y="1724496"/>
            <a:ext cx="350186" cy="392295"/>
          </a:xfrm>
          <a:custGeom>
            <a:avLst/>
            <a:gdLst>
              <a:gd name="connsiteX0" fmla="*/ 700829 w 1229995"/>
              <a:gd name="connsiteY0" fmla="*/ 973243 h 1375410"/>
              <a:gd name="connsiteX1" fmla="*/ 700829 w 1229995"/>
              <a:gd name="connsiteY1" fmla="*/ 1176761 h 1375410"/>
              <a:gd name="connsiteX2" fmla="*/ 912495 w 1229995"/>
              <a:gd name="connsiteY2" fmla="*/ 1261428 h 1375410"/>
              <a:gd name="connsiteX3" fmla="*/ 1124162 w 1229995"/>
              <a:gd name="connsiteY3" fmla="*/ 1176761 h 1375410"/>
              <a:gd name="connsiteX4" fmla="*/ 1124162 w 1229995"/>
              <a:gd name="connsiteY4" fmla="*/ 973243 h 1375410"/>
              <a:gd name="connsiteX5" fmla="*/ 912495 w 1229995"/>
              <a:gd name="connsiteY5" fmla="*/ 1057910 h 1375410"/>
              <a:gd name="connsiteX6" fmla="*/ 679707 w 1229995"/>
              <a:gd name="connsiteY6" fmla="*/ 857295 h 1375410"/>
              <a:gd name="connsiteX7" fmla="*/ 711200 w 1229995"/>
              <a:gd name="connsiteY7" fmla="*/ 863388 h 1375410"/>
              <a:gd name="connsiteX8" fmla="*/ 912495 w 1229995"/>
              <a:gd name="connsiteY8" fmla="*/ 943822 h 1375410"/>
              <a:gd name="connsiteX9" fmla="*/ 1113896 w 1229995"/>
              <a:gd name="connsiteY9" fmla="*/ 863388 h 1375410"/>
              <a:gd name="connsiteX10" fmla="*/ 1223945 w 1229995"/>
              <a:gd name="connsiteY10" fmla="*/ 910572 h 1375410"/>
              <a:gd name="connsiteX11" fmla="*/ 1229995 w 1229995"/>
              <a:gd name="connsiteY11" fmla="*/ 941917 h 1375410"/>
              <a:gd name="connsiteX12" fmla="*/ 1229995 w 1229995"/>
              <a:gd name="connsiteY12" fmla="*/ 1191048 h 1375410"/>
              <a:gd name="connsiteX13" fmla="*/ 1176867 w 1229995"/>
              <a:gd name="connsiteY13" fmla="*/ 1269683 h 1375410"/>
              <a:gd name="connsiteX14" fmla="*/ 912495 w 1229995"/>
              <a:gd name="connsiteY14" fmla="*/ 1375410 h 1375410"/>
              <a:gd name="connsiteX15" fmla="*/ 648229 w 1229995"/>
              <a:gd name="connsiteY15" fmla="*/ 1269683 h 1375410"/>
              <a:gd name="connsiteX16" fmla="*/ 594995 w 1229995"/>
              <a:gd name="connsiteY16" fmla="*/ 1191048 h 1375410"/>
              <a:gd name="connsiteX17" fmla="*/ 594995 w 1229995"/>
              <a:gd name="connsiteY17" fmla="*/ 941917 h 1375410"/>
              <a:gd name="connsiteX18" fmla="*/ 679707 w 1229995"/>
              <a:gd name="connsiteY18" fmla="*/ 857295 h 1375410"/>
              <a:gd name="connsiteX19" fmla="*/ 582084 w 1229995"/>
              <a:gd name="connsiteY19" fmla="*/ 105833 h 1375410"/>
              <a:gd name="connsiteX20" fmla="*/ 317500 w 1229995"/>
              <a:gd name="connsiteY20" fmla="*/ 370417 h 1375410"/>
              <a:gd name="connsiteX21" fmla="*/ 582084 w 1229995"/>
              <a:gd name="connsiteY21" fmla="*/ 635000 h 1375410"/>
              <a:gd name="connsiteX22" fmla="*/ 846667 w 1229995"/>
              <a:gd name="connsiteY22" fmla="*/ 370417 h 1375410"/>
              <a:gd name="connsiteX23" fmla="*/ 582084 w 1229995"/>
              <a:gd name="connsiteY23" fmla="*/ 105833 h 1375410"/>
              <a:gd name="connsiteX24" fmla="*/ 582084 w 1229995"/>
              <a:gd name="connsiteY24" fmla="*/ 0 h 1375410"/>
              <a:gd name="connsiteX25" fmla="*/ 952500 w 1229995"/>
              <a:gd name="connsiteY25" fmla="*/ 370417 h 1375410"/>
              <a:gd name="connsiteX26" fmla="*/ 844008 w 1229995"/>
              <a:gd name="connsiteY26" fmla="*/ 632341 h 1375410"/>
              <a:gd name="connsiteX27" fmla="*/ 792453 w 1229995"/>
              <a:gd name="connsiteY27" fmla="*/ 674877 h 1375410"/>
              <a:gd name="connsiteX28" fmla="*/ 796892 w 1229995"/>
              <a:gd name="connsiteY28" fmla="*/ 676173 h 1375410"/>
              <a:gd name="connsiteX29" fmla="*/ 981392 w 1229995"/>
              <a:gd name="connsiteY29" fmla="*/ 793645 h 1375410"/>
              <a:gd name="connsiteX30" fmla="*/ 981393 w 1229995"/>
              <a:gd name="connsiteY30" fmla="*/ 793750 h 1375410"/>
              <a:gd name="connsiteX31" fmla="*/ 981349 w 1229995"/>
              <a:gd name="connsiteY31" fmla="*/ 868586 h 1375410"/>
              <a:gd name="connsiteX32" fmla="*/ 908791 w 1229995"/>
              <a:gd name="connsiteY32" fmla="*/ 870691 h 1375410"/>
              <a:gd name="connsiteX33" fmla="*/ 235563 w 1229995"/>
              <a:gd name="connsiteY33" fmla="*/ 890504 h 1375410"/>
              <a:gd name="connsiteX34" fmla="*/ 105833 w 1229995"/>
              <a:gd name="connsiteY34" fmla="*/ 1217190 h 1375410"/>
              <a:gd name="connsiteX35" fmla="*/ 52917 w 1229995"/>
              <a:gd name="connsiteY35" fmla="*/ 1270106 h 1375410"/>
              <a:gd name="connsiteX36" fmla="*/ 0 w 1229995"/>
              <a:gd name="connsiteY36" fmla="*/ 1217190 h 1375410"/>
              <a:gd name="connsiteX37" fmla="*/ 355491 w 1229995"/>
              <a:gd name="connsiteY37" fmla="*/ 680837 h 1375410"/>
              <a:gd name="connsiteX38" fmla="*/ 372527 w 1229995"/>
              <a:gd name="connsiteY38" fmla="*/ 675548 h 1375410"/>
              <a:gd name="connsiteX39" fmla="*/ 320160 w 1229995"/>
              <a:gd name="connsiteY39" fmla="*/ 632341 h 1375410"/>
              <a:gd name="connsiteX40" fmla="*/ 211667 w 1229995"/>
              <a:gd name="connsiteY40" fmla="*/ 370417 h 1375410"/>
              <a:gd name="connsiteX41" fmla="*/ 582084 w 1229995"/>
              <a:gd name="connsiteY41" fmla="*/ 0 h 137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29995" h="1375410">
                <a:moveTo>
                  <a:pt x="700829" y="973243"/>
                </a:moveTo>
                <a:lnTo>
                  <a:pt x="700829" y="1176761"/>
                </a:lnTo>
                <a:lnTo>
                  <a:pt x="912495" y="1261428"/>
                </a:lnTo>
                <a:lnTo>
                  <a:pt x="1124162" y="1176761"/>
                </a:lnTo>
                <a:lnTo>
                  <a:pt x="1124162" y="973243"/>
                </a:lnTo>
                <a:lnTo>
                  <a:pt x="912495" y="1057910"/>
                </a:lnTo>
                <a:close/>
                <a:moveTo>
                  <a:pt x="679707" y="857295"/>
                </a:moveTo>
                <a:cubicBezTo>
                  <a:pt x="690497" y="857301"/>
                  <a:pt x="701187" y="859369"/>
                  <a:pt x="711200" y="863388"/>
                </a:cubicBezTo>
                <a:lnTo>
                  <a:pt x="912495" y="943822"/>
                </a:lnTo>
                <a:lnTo>
                  <a:pt x="1113896" y="863388"/>
                </a:lnTo>
                <a:cubicBezTo>
                  <a:pt x="1157314" y="846029"/>
                  <a:pt x="1206585" y="867153"/>
                  <a:pt x="1223945" y="910572"/>
                </a:cubicBezTo>
                <a:cubicBezTo>
                  <a:pt x="1227931" y="920542"/>
                  <a:pt x="1229984" y="931179"/>
                  <a:pt x="1229995" y="941917"/>
                </a:cubicBezTo>
                <a:lnTo>
                  <a:pt x="1229995" y="1191048"/>
                </a:lnTo>
                <a:cubicBezTo>
                  <a:pt x="1230020" y="1225654"/>
                  <a:pt x="1208982" y="1256792"/>
                  <a:pt x="1176867" y="1269683"/>
                </a:cubicBezTo>
                <a:lnTo>
                  <a:pt x="912495" y="1375410"/>
                </a:lnTo>
                <a:lnTo>
                  <a:pt x="648229" y="1269683"/>
                </a:lnTo>
                <a:cubicBezTo>
                  <a:pt x="616073" y="1256825"/>
                  <a:pt x="594988" y="1225680"/>
                  <a:pt x="594995" y="1191048"/>
                </a:cubicBezTo>
                <a:lnTo>
                  <a:pt x="594995" y="941917"/>
                </a:lnTo>
                <a:cubicBezTo>
                  <a:pt x="595020" y="895157"/>
                  <a:pt x="632947" y="857270"/>
                  <a:pt x="679707" y="857295"/>
                </a:cubicBezTo>
                <a:close/>
                <a:moveTo>
                  <a:pt x="582084" y="105833"/>
                </a:moveTo>
                <a:cubicBezTo>
                  <a:pt x="435958" y="105833"/>
                  <a:pt x="317500" y="224291"/>
                  <a:pt x="317500" y="370417"/>
                </a:cubicBezTo>
                <a:cubicBezTo>
                  <a:pt x="317500" y="516542"/>
                  <a:pt x="435958" y="635000"/>
                  <a:pt x="582084" y="635000"/>
                </a:cubicBezTo>
                <a:cubicBezTo>
                  <a:pt x="728209" y="635000"/>
                  <a:pt x="846667" y="516542"/>
                  <a:pt x="846667" y="370417"/>
                </a:cubicBezTo>
                <a:cubicBezTo>
                  <a:pt x="846667" y="224291"/>
                  <a:pt x="728209" y="105833"/>
                  <a:pt x="582084" y="105833"/>
                </a:cubicBezTo>
                <a:close/>
                <a:moveTo>
                  <a:pt x="582084" y="0"/>
                </a:moveTo>
                <a:cubicBezTo>
                  <a:pt x="786659" y="0"/>
                  <a:pt x="952500" y="165841"/>
                  <a:pt x="952500" y="370417"/>
                </a:cubicBezTo>
                <a:cubicBezTo>
                  <a:pt x="952500" y="472705"/>
                  <a:pt x="911040" y="565309"/>
                  <a:pt x="844008" y="632341"/>
                </a:cubicBezTo>
                <a:lnTo>
                  <a:pt x="792453" y="674877"/>
                </a:lnTo>
                <a:lnTo>
                  <a:pt x="796892" y="676173"/>
                </a:lnTo>
                <a:cubicBezTo>
                  <a:pt x="864665" y="703083"/>
                  <a:pt x="927382" y="742724"/>
                  <a:pt x="981392" y="793645"/>
                </a:cubicBezTo>
                <a:lnTo>
                  <a:pt x="981393" y="793750"/>
                </a:lnTo>
                <a:cubicBezTo>
                  <a:pt x="1002046" y="814428"/>
                  <a:pt x="1002027" y="847933"/>
                  <a:pt x="981349" y="868586"/>
                </a:cubicBezTo>
                <a:cubicBezTo>
                  <a:pt x="961532" y="888380"/>
                  <a:pt x="929723" y="889303"/>
                  <a:pt x="908791" y="870691"/>
                </a:cubicBezTo>
                <a:cubicBezTo>
                  <a:pt x="717413" y="690256"/>
                  <a:pt x="415999" y="699126"/>
                  <a:pt x="235563" y="890504"/>
                </a:cubicBezTo>
                <a:cubicBezTo>
                  <a:pt x="152246" y="978874"/>
                  <a:pt x="105839" y="1095736"/>
                  <a:pt x="105833" y="1217190"/>
                </a:cubicBezTo>
                <a:cubicBezTo>
                  <a:pt x="105833" y="1246415"/>
                  <a:pt x="82142" y="1270106"/>
                  <a:pt x="52917" y="1270106"/>
                </a:cubicBezTo>
                <a:cubicBezTo>
                  <a:pt x="23692" y="1270106"/>
                  <a:pt x="0" y="1246415"/>
                  <a:pt x="0" y="1217190"/>
                </a:cubicBezTo>
                <a:cubicBezTo>
                  <a:pt x="-8" y="976083"/>
                  <a:pt x="146576" y="769209"/>
                  <a:pt x="355491" y="680837"/>
                </a:cubicBezTo>
                <a:lnTo>
                  <a:pt x="372527" y="675548"/>
                </a:lnTo>
                <a:lnTo>
                  <a:pt x="320160" y="632341"/>
                </a:lnTo>
                <a:cubicBezTo>
                  <a:pt x="253127" y="565309"/>
                  <a:pt x="211667" y="472705"/>
                  <a:pt x="211667" y="370417"/>
                </a:cubicBezTo>
                <a:cubicBezTo>
                  <a:pt x="211667" y="165841"/>
                  <a:pt x="377508" y="0"/>
                  <a:pt x="582084" y="0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solidFill>
              <a:srgbClr val="1971D3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4" name="任意多边形: 形状 86">
            <a:extLst>
              <a:ext uri="{FF2B5EF4-FFF2-40B4-BE49-F238E27FC236}">
                <a16:creationId xmlns:a16="http://schemas.microsoft.com/office/drawing/2014/main" id="{ADB1FAC3-6C1A-BA6A-F4B3-8710561691BA}"/>
              </a:ext>
            </a:extLst>
          </p:cNvPr>
          <p:cNvSpPr>
            <a:spLocks noChangeAspect="1"/>
          </p:cNvSpPr>
          <p:nvPr/>
        </p:nvSpPr>
        <p:spPr>
          <a:xfrm>
            <a:off x="8293403" y="1724496"/>
            <a:ext cx="392295" cy="344096"/>
          </a:xfrm>
          <a:custGeom>
            <a:avLst/>
            <a:gdLst>
              <a:gd name="T0" fmla="*/ 8800 w 12800"/>
              <a:gd name="T1" fmla="*/ 10960 h 11227"/>
              <a:gd name="T2" fmla="*/ 8533 w 12800"/>
              <a:gd name="T3" fmla="*/ 11227 h 11227"/>
              <a:gd name="T4" fmla="*/ 4267 w 12800"/>
              <a:gd name="T5" fmla="*/ 11227 h 11227"/>
              <a:gd name="T6" fmla="*/ 4000 w 12800"/>
              <a:gd name="T7" fmla="*/ 10960 h 11227"/>
              <a:gd name="T8" fmla="*/ 4267 w 12800"/>
              <a:gd name="T9" fmla="*/ 10694 h 11227"/>
              <a:gd name="T10" fmla="*/ 8533 w 12800"/>
              <a:gd name="T11" fmla="*/ 10694 h 11227"/>
              <a:gd name="T12" fmla="*/ 8800 w 12800"/>
              <a:gd name="T13" fmla="*/ 10960 h 11227"/>
              <a:gd name="T14" fmla="*/ 12000 w 12800"/>
              <a:gd name="T15" fmla="*/ 9600 h 11227"/>
              <a:gd name="T16" fmla="*/ 800 w 12800"/>
              <a:gd name="T17" fmla="*/ 9600 h 11227"/>
              <a:gd name="T18" fmla="*/ 0 w 12800"/>
              <a:gd name="T19" fmla="*/ 8800 h 11227"/>
              <a:gd name="T20" fmla="*/ 0 w 12800"/>
              <a:gd name="T21" fmla="*/ 800 h 11227"/>
              <a:gd name="T22" fmla="*/ 800 w 12800"/>
              <a:gd name="T23" fmla="*/ 0 h 11227"/>
              <a:gd name="T24" fmla="*/ 12000 w 12800"/>
              <a:gd name="T25" fmla="*/ 0 h 11227"/>
              <a:gd name="T26" fmla="*/ 12800 w 12800"/>
              <a:gd name="T27" fmla="*/ 800 h 11227"/>
              <a:gd name="T28" fmla="*/ 12800 w 12800"/>
              <a:gd name="T29" fmla="*/ 8800 h 11227"/>
              <a:gd name="T30" fmla="*/ 12000 w 12800"/>
              <a:gd name="T31" fmla="*/ 9600 h 11227"/>
              <a:gd name="T32" fmla="*/ 827 w 12800"/>
              <a:gd name="T33" fmla="*/ 534 h 11227"/>
              <a:gd name="T34" fmla="*/ 560 w 12800"/>
              <a:gd name="T35" fmla="*/ 800 h 11227"/>
              <a:gd name="T36" fmla="*/ 560 w 12800"/>
              <a:gd name="T37" fmla="*/ 8800 h 11227"/>
              <a:gd name="T38" fmla="*/ 827 w 12800"/>
              <a:gd name="T39" fmla="*/ 9067 h 11227"/>
              <a:gd name="T40" fmla="*/ 12027 w 12800"/>
              <a:gd name="T41" fmla="*/ 9067 h 11227"/>
              <a:gd name="T42" fmla="*/ 12293 w 12800"/>
              <a:gd name="T43" fmla="*/ 8800 h 11227"/>
              <a:gd name="T44" fmla="*/ 12293 w 12800"/>
              <a:gd name="T45" fmla="*/ 800 h 11227"/>
              <a:gd name="T46" fmla="*/ 12027 w 12800"/>
              <a:gd name="T47" fmla="*/ 534 h 11227"/>
              <a:gd name="T48" fmla="*/ 827 w 12800"/>
              <a:gd name="T49" fmla="*/ 534 h 1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800" h="11227">
                <a:moveTo>
                  <a:pt x="8800" y="10960"/>
                </a:moveTo>
                <a:cubicBezTo>
                  <a:pt x="8800" y="11094"/>
                  <a:pt x="8667" y="11227"/>
                  <a:pt x="8533" y="11227"/>
                </a:cubicBezTo>
                <a:lnTo>
                  <a:pt x="4267" y="11227"/>
                </a:lnTo>
                <a:cubicBezTo>
                  <a:pt x="4133" y="11227"/>
                  <a:pt x="4000" y="11094"/>
                  <a:pt x="4000" y="10960"/>
                </a:cubicBezTo>
                <a:cubicBezTo>
                  <a:pt x="4000" y="10827"/>
                  <a:pt x="4107" y="10694"/>
                  <a:pt x="4267" y="10694"/>
                </a:cubicBezTo>
                <a:lnTo>
                  <a:pt x="8533" y="10694"/>
                </a:lnTo>
                <a:cubicBezTo>
                  <a:pt x="8667" y="10694"/>
                  <a:pt x="8800" y="10827"/>
                  <a:pt x="8800" y="10960"/>
                </a:cubicBezTo>
                <a:close/>
                <a:moveTo>
                  <a:pt x="12000" y="9600"/>
                </a:moveTo>
                <a:lnTo>
                  <a:pt x="800" y="9600"/>
                </a:lnTo>
                <a:cubicBezTo>
                  <a:pt x="347" y="9600"/>
                  <a:pt x="0" y="9254"/>
                  <a:pt x="0" y="8800"/>
                </a:cubicBezTo>
                <a:lnTo>
                  <a:pt x="0" y="800"/>
                </a:lnTo>
                <a:cubicBezTo>
                  <a:pt x="0" y="347"/>
                  <a:pt x="347" y="0"/>
                  <a:pt x="800" y="0"/>
                </a:cubicBezTo>
                <a:lnTo>
                  <a:pt x="12000" y="0"/>
                </a:lnTo>
                <a:cubicBezTo>
                  <a:pt x="12453" y="0"/>
                  <a:pt x="12800" y="347"/>
                  <a:pt x="12800" y="800"/>
                </a:cubicBezTo>
                <a:lnTo>
                  <a:pt x="12800" y="8800"/>
                </a:lnTo>
                <a:cubicBezTo>
                  <a:pt x="12800" y="9227"/>
                  <a:pt x="12453" y="9600"/>
                  <a:pt x="12000" y="9600"/>
                </a:cubicBezTo>
                <a:close/>
                <a:moveTo>
                  <a:pt x="827" y="534"/>
                </a:moveTo>
                <a:cubicBezTo>
                  <a:pt x="667" y="534"/>
                  <a:pt x="560" y="640"/>
                  <a:pt x="560" y="800"/>
                </a:cubicBezTo>
                <a:lnTo>
                  <a:pt x="560" y="8800"/>
                </a:lnTo>
                <a:cubicBezTo>
                  <a:pt x="560" y="8960"/>
                  <a:pt x="667" y="9067"/>
                  <a:pt x="827" y="9067"/>
                </a:cubicBezTo>
                <a:lnTo>
                  <a:pt x="12027" y="9067"/>
                </a:lnTo>
                <a:cubicBezTo>
                  <a:pt x="12187" y="9067"/>
                  <a:pt x="12293" y="8960"/>
                  <a:pt x="12293" y="8800"/>
                </a:cubicBezTo>
                <a:lnTo>
                  <a:pt x="12293" y="800"/>
                </a:lnTo>
                <a:cubicBezTo>
                  <a:pt x="12293" y="640"/>
                  <a:pt x="12187" y="534"/>
                  <a:pt x="12027" y="534"/>
                </a:cubicBezTo>
                <a:lnTo>
                  <a:pt x="827" y="534"/>
                </a:lnTo>
                <a:close/>
              </a:path>
            </a:pathLst>
          </a:custGeom>
          <a:solidFill>
            <a:sysClr val="window" lastClr="FFFFFF"/>
          </a:solidFill>
          <a:ln w="9525" cap="flat">
            <a:solidFill>
              <a:srgbClr val="1971D3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5" name="任意多边形: 形状 86">
            <a:extLst>
              <a:ext uri="{FF2B5EF4-FFF2-40B4-BE49-F238E27FC236}">
                <a16:creationId xmlns:a16="http://schemas.microsoft.com/office/drawing/2014/main" id="{37B0B309-FCED-87EB-EFF2-DB4B6404D1C4}"/>
              </a:ext>
            </a:extLst>
          </p:cNvPr>
          <p:cNvSpPr>
            <a:spLocks noChangeAspect="1"/>
          </p:cNvSpPr>
          <p:nvPr/>
        </p:nvSpPr>
        <p:spPr>
          <a:xfrm>
            <a:off x="734482" y="3960089"/>
            <a:ext cx="388943" cy="392295"/>
          </a:xfrm>
          <a:custGeom>
            <a:avLst/>
            <a:gdLst>
              <a:gd name="connsiteX0" fmla="*/ 0 w 437473"/>
              <a:gd name="connsiteY0" fmla="*/ 417433 h 441243"/>
              <a:gd name="connsiteX1" fmla="*/ 437473 w 437473"/>
              <a:gd name="connsiteY1" fmla="*/ 417433 h 441243"/>
              <a:gd name="connsiteX2" fmla="*/ 437473 w 437473"/>
              <a:gd name="connsiteY2" fmla="*/ 441243 h 441243"/>
              <a:gd name="connsiteX3" fmla="*/ 0 w 437473"/>
              <a:gd name="connsiteY3" fmla="*/ 441243 h 441243"/>
              <a:gd name="connsiteX4" fmla="*/ 293257 w 437473"/>
              <a:gd name="connsiteY4" fmla="*/ 324284 h 441243"/>
              <a:gd name="connsiteX5" fmla="*/ 335553 w 437473"/>
              <a:gd name="connsiteY5" fmla="*/ 324284 h 441243"/>
              <a:gd name="connsiteX6" fmla="*/ 335553 w 437473"/>
              <a:gd name="connsiteY6" fmla="*/ 348094 h 441243"/>
              <a:gd name="connsiteX7" fmla="*/ 293257 w 437473"/>
              <a:gd name="connsiteY7" fmla="*/ 348094 h 441243"/>
              <a:gd name="connsiteX8" fmla="*/ 347889 w 437473"/>
              <a:gd name="connsiteY8" fmla="*/ 324141 h 441243"/>
              <a:gd name="connsiteX9" fmla="*/ 369322 w 437473"/>
              <a:gd name="connsiteY9" fmla="*/ 324141 h 441243"/>
              <a:gd name="connsiteX10" fmla="*/ 369322 w 437473"/>
              <a:gd name="connsiteY10" fmla="*/ 347951 h 441243"/>
              <a:gd name="connsiteX11" fmla="*/ 347889 w 437473"/>
              <a:gd name="connsiteY11" fmla="*/ 347951 h 441243"/>
              <a:gd name="connsiteX12" fmla="*/ 83923 w 437473"/>
              <a:gd name="connsiteY12" fmla="*/ 283759 h 441243"/>
              <a:gd name="connsiteX13" fmla="*/ 158178 w 437473"/>
              <a:gd name="connsiteY13" fmla="*/ 283759 h 441243"/>
              <a:gd name="connsiteX14" fmla="*/ 158178 w 437473"/>
              <a:gd name="connsiteY14" fmla="*/ 307569 h 441243"/>
              <a:gd name="connsiteX15" fmla="*/ 83923 w 437473"/>
              <a:gd name="connsiteY15" fmla="*/ 307569 h 441243"/>
              <a:gd name="connsiteX16" fmla="*/ 179898 w 437473"/>
              <a:gd name="connsiteY16" fmla="*/ 283568 h 441243"/>
              <a:gd name="connsiteX17" fmla="*/ 217525 w 437473"/>
              <a:gd name="connsiteY17" fmla="*/ 283568 h 441243"/>
              <a:gd name="connsiteX18" fmla="*/ 217525 w 437473"/>
              <a:gd name="connsiteY18" fmla="*/ 307378 h 441243"/>
              <a:gd name="connsiteX19" fmla="*/ 179898 w 437473"/>
              <a:gd name="connsiteY19" fmla="*/ 307378 h 441243"/>
              <a:gd name="connsiteX20" fmla="*/ 293257 w 437473"/>
              <a:gd name="connsiteY20" fmla="*/ 248805 h 441243"/>
              <a:gd name="connsiteX21" fmla="*/ 335553 w 437473"/>
              <a:gd name="connsiteY21" fmla="*/ 248805 h 441243"/>
              <a:gd name="connsiteX22" fmla="*/ 335553 w 437473"/>
              <a:gd name="connsiteY22" fmla="*/ 272616 h 441243"/>
              <a:gd name="connsiteX23" fmla="*/ 293257 w 437473"/>
              <a:gd name="connsiteY23" fmla="*/ 272616 h 441243"/>
              <a:gd name="connsiteX24" fmla="*/ 347889 w 437473"/>
              <a:gd name="connsiteY24" fmla="*/ 248662 h 441243"/>
              <a:gd name="connsiteX25" fmla="*/ 369322 w 437473"/>
              <a:gd name="connsiteY25" fmla="*/ 248662 h 441243"/>
              <a:gd name="connsiteX26" fmla="*/ 369322 w 437473"/>
              <a:gd name="connsiteY26" fmla="*/ 272473 h 441243"/>
              <a:gd name="connsiteX27" fmla="*/ 347889 w 437473"/>
              <a:gd name="connsiteY27" fmla="*/ 272473 h 441243"/>
              <a:gd name="connsiteX28" fmla="*/ 83923 w 437473"/>
              <a:gd name="connsiteY28" fmla="*/ 207852 h 441243"/>
              <a:gd name="connsiteX29" fmla="*/ 158178 w 437473"/>
              <a:gd name="connsiteY29" fmla="*/ 207852 h 441243"/>
              <a:gd name="connsiteX30" fmla="*/ 158178 w 437473"/>
              <a:gd name="connsiteY30" fmla="*/ 231662 h 441243"/>
              <a:gd name="connsiteX31" fmla="*/ 83923 w 437473"/>
              <a:gd name="connsiteY31" fmla="*/ 231662 h 441243"/>
              <a:gd name="connsiteX32" fmla="*/ 179898 w 437473"/>
              <a:gd name="connsiteY32" fmla="*/ 207709 h 441243"/>
              <a:gd name="connsiteX33" fmla="*/ 217525 w 437473"/>
              <a:gd name="connsiteY33" fmla="*/ 207709 h 441243"/>
              <a:gd name="connsiteX34" fmla="*/ 217525 w 437473"/>
              <a:gd name="connsiteY34" fmla="*/ 231519 h 441243"/>
              <a:gd name="connsiteX35" fmla="*/ 179898 w 437473"/>
              <a:gd name="connsiteY35" fmla="*/ 231519 h 441243"/>
              <a:gd name="connsiteX36" fmla="*/ 293257 w 437473"/>
              <a:gd name="connsiteY36" fmla="*/ 174517 h 441243"/>
              <a:gd name="connsiteX37" fmla="*/ 335553 w 437473"/>
              <a:gd name="connsiteY37" fmla="*/ 174517 h 441243"/>
              <a:gd name="connsiteX38" fmla="*/ 335553 w 437473"/>
              <a:gd name="connsiteY38" fmla="*/ 198328 h 441243"/>
              <a:gd name="connsiteX39" fmla="*/ 293257 w 437473"/>
              <a:gd name="connsiteY39" fmla="*/ 198328 h 441243"/>
              <a:gd name="connsiteX40" fmla="*/ 347889 w 437473"/>
              <a:gd name="connsiteY40" fmla="*/ 174470 h 441243"/>
              <a:gd name="connsiteX41" fmla="*/ 369322 w 437473"/>
              <a:gd name="connsiteY41" fmla="*/ 174470 h 441243"/>
              <a:gd name="connsiteX42" fmla="*/ 369322 w 437473"/>
              <a:gd name="connsiteY42" fmla="*/ 198280 h 441243"/>
              <a:gd name="connsiteX43" fmla="*/ 347889 w 437473"/>
              <a:gd name="connsiteY43" fmla="*/ 198280 h 441243"/>
              <a:gd name="connsiteX44" fmla="*/ 83923 w 437473"/>
              <a:gd name="connsiteY44" fmla="*/ 127468 h 441243"/>
              <a:gd name="connsiteX45" fmla="*/ 158178 w 437473"/>
              <a:gd name="connsiteY45" fmla="*/ 127468 h 441243"/>
              <a:gd name="connsiteX46" fmla="*/ 158178 w 437473"/>
              <a:gd name="connsiteY46" fmla="*/ 151278 h 441243"/>
              <a:gd name="connsiteX47" fmla="*/ 83923 w 437473"/>
              <a:gd name="connsiteY47" fmla="*/ 151278 h 441243"/>
              <a:gd name="connsiteX48" fmla="*/ 179898 w 437473"/>
              <a:gd name="connsiteY48" fmla="*/ 127373 h 441243"/>
              <a:gd name="connsiteX49" fmla="*/ 217525 w 437473"/>
              <a:gd name="connsiteY49" fmla="*/ 127373 h 441243"/>
              <a:gd name="connsiteX50" fmla="*/ 217525 w 437473"/>
              <a:gd name="connsiteY50" fmla="*/ 151183 h 441243"/>
              <a:gd name="connsiteX51" fmla="*/ 179898 w 437473"/>
              <a:gd name="connsiteY51" fmla="*/ 151183 h 441243"/>
              <a:gd name="connsiteX52" fmla="*/ 86342 w 437473"/>
              <a:gd name="connsiteY52" fmla="*/ 0 h 441243"/>
              <a:gd name="connsiteX53" fmla="*/ 221356 w 437473"/>
              <a:gd name="connsiteY53" fmla="*/ 0 h 441243"/>
              <a:gd name="connsiteX54" fmla="*/ 261027 w 437473"/>
              <a:gd name="connsiteY54" fmla="*/ 14667 h 441243"/>
              <a:gd name="connsiteX55" fmla="*/ 278124 w 437473"/>
              <a:gd name="connsiteY55" fmla="*/ 51762 h 441243"/>
              <a:gd name="connsiteX56" fmla="*/ 278124 w 437473"/>
              <a:gd name="connsiteY56" fmla="*/ 95477 h 441243"/>
              <a:gd name="connsiteX57" fmla="*/ 357036 w 437473"/>
              <a:gd name="connsiteY57" fmla="*/ 95477 h 441243"/>
              <a:gd name="connsiteX58" fmla="*/ 408756 w 437473"/>
              <a:gd name="connsiteY58" fmla="*/ 147192 h 441243"/>
              <a:gd name="connsiteX59" fmla="*/ 408756 w 437473"/>
              <a:gd name="connsiteY59" fmla="*/ 393242 h 441243"/>
              <a:gd name="connsiteX60" fmla="*/ 384944 w 437473"/>
              <a:gd name="connsiteY60" fmla="*/ 393242 h 441243"/>
              <a:gd name="connsiteX61" fmla="*/ 384944 w 437473"/>
              <a:gd name="connsiteY61" fmla="*/ 147145 h 441243"/>
              <a:gd name="connsiteX62" fmla="*/ 357036 w 437473"/>
              <a:gd name="connsiteY62" fmla="*/ 119239 h 441243"/>
              <a:gd name="connsiteX63" fmla="*/ 278171 w 437473"/>
              <a:gd name="connsiteY63" fmla="*/ 119239 h 441243"/>
              <a:gd name="connsiteX64" fmla="*/ 278171 w 437473"/>
              <a:gd name="connsiteY64" fmla="*/ 397576 h 441243"/>
              <a:gd name="connsiteX65" fmla="*/ 254359 w 437473"/>
              <a:gd name="connsiteY65" fmla="*/ 397576 h 441243"/>
              <a:gd name="connsiteX66" fmla="*/ 254359 w 437473"/>
              <a:gd name="connsiteY66" fmla="*/ 51762 h 441243"/>
              <a:gd name="connsiteX67" fmla="*/ 221404 w 437473"/>
              <a:gd name="connsiteY67" fmla="*/ 23857 h 441243"/>
              <a:gd name="connsiteX68" fmla="*/ 86342 w 437473"/>
              <a:gd name="connsiteY68" fmla="*/ 23857 h 441243"/>
              <a:gd name="connsiteX69" fmla="*/ 53005 w 437473"/>
              <a:gd name="connsiteY69" fmla="*/ 51762 h 441243"/>
              <a:gd name="connsiteX70" fmla="*/ 53005 w 437473"/>
              <a:gd name="connsiteY70" fmla="*/ 397481 h 441243"/>
              <a:gd name="connsiteX71" fmla="*/ 29193 w 437473"/>
              <a:gd name="connsiteY71" fmla="*/ 397481 h 441243"/>
              <a:gd name="connsiteX72" fmla="*/ 29193 w 437473"/>
              <a:gd name="connsiteY72" fmla="*/ 51715 h 441243"/>
              <a:gd name="connsiteX73" fmla="*/ 86342 w 437473"/>
              <a:gd name="connsiteY73" fmla="*/ 0 h 44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37473" h="441243">
                <a:moveTo>
                  <a:pt x="0" y="417433"/>
                </a:moveTo>
                <a:lnTo>
                  <a:pt x="437473" y="417433"/>
                </a:lnTo>
                <a:lnTo>
                  <a:pt x="437473" y="441243"/>
                </a:lnTo>
                <a:lnTo>
                  <a:pt x="0" y="441243"/>
                </a:lnTo>
                <a:close/>
                <a:moveTo>
                  <a:pt x="293257" y="324284"/>
                </a:moveTo>
                <a:lnTo>
                  <a:pt x="335553" y="324284"/>
                </a:lnTo>
                <a:lnTo>
                  <a:pt x="335553" y="348094"/>
                </a:lnTo>
                <a:lnTo>
                  <a:pt x="293257" y="348094"/>
                </a:lnTo>
                <a:close/>
                <a:moveTo>
                  <a:pt x="347889" y="324141"/>
                </a:moveTo>
                <a:lnTo>
                  <a:pt x="369322" y="324141"/>
                </a:lnTo>
                <a:lnTo>
                  <a:pt x="369322" y="347951"/>
                </a:lnTo>
                <a:lnTo>
                  <a:pt x="347889" y="347951"/>
                </a:lnTo>
                <a:close/>
                <a:moveTo>
                  <a:pt x="83923" y="283759"/>
                </a:moveTo>
                <a:lnTo>
                  <a:pt x="158178" y="283759"/>
                </a:lnTo>
                <a:lnTo>
                  <a:pt x="158178" y="307569"/>
                </a:lnTo>
                <a:lnTo>
                  <a:pt x="83923" y="307569"/>
                </a:lnTo>
                <a:close/>
                <a:moveTo>
                  <a:pt x="179898" y="283568"/>
                </a:moveTo>
                <a:lnTo>
                  <a:pt x="217525" y="283568"/>
                </a:lnTo>
                <a:lnTo>
                  <a:pt x="217525" y="307378"/>
                </a:lnTo>
                <a:lnTo>
                  <a:pt x="179898" y="307378"/>
                </a:lnTo>
                <a:close/>
                <a:moveTo>
                  <a:pt x="293257" y="248805"/>
                </a:moveTo>
                <a:lnTo>
                  <a:pt x="335553" y="248805"/>
                </a:lnTo>
                <a:lnTo>
                  <a:pt x="335553" y="272616"/>
                </a:lnTo>
                <a:lnTo>
                  <a:pt x="293257" y="272616"/>
                </a:lnTo>
                <a:close/>
                <a:moveTo>
                  <a:pt x="347889" y="248662"/>
                </a:moveTo>
                <a:lnTo>
                  <a:pt x="369322" y="248662"/>
                </a:lnTo>
                <a:lnTo>
                  <a:pt x="369322" y="272473"/>
                </a:lnTo>
                <a:lnTo>
                  <a:pt x="347889" y="272473"/>
                </a:lnTo>
                <a:close/>
                <a:moveTo>
                  <a:pt x="83923" y="207852"/>
                </a:moveTo>
                <a:lnTo>
                  <a:pt x="158178" y="207852"/>
                </a:lnTo>
                <a:lnTo>
                  <a:pt x="158178" y="231662"/>
                </a:lnTo>
                <a:lnTo>
                  <a:pt x="83923" y="231662"/>
                </a:lnTo>
                <a:close/>
                <a:moveTo>
                  <a:pt x="179898" y="207709"/>
                </a:moveTo>
                <a:lnTo>
                  <a:pt x="217525" y="207709"/>
                </a:lnTo>
                <a:lnTo>
                  <a:pt x="217525" y="231519"/>
                </a:lnTo>
                <a:lnTo>
                  <a:pt x="179898" y="231519"/>
                </a:lnTo>
                <a:close/>
                <a:moveTo>
                  <a:pt x="293257" y="174517"/>
                </a:moveTo>
                <a:lnTo>
                  <a:pt x="335553" y="174517"/>
                </a:lnTo>
                <a:lnTo>
                  <a:pt x="335553" y="198328"/>
                </a:lnTo>
                <a:lnTo>
                  <a:pt x="293257" y="198328"/>
                </a:lnTo>
                <a:close/>
                <a:moveTo>
                  <a:pt x="347889" y="174470"/>
                </a:moveTo>
                <a:lnTo>
                  <a:pt x="369322" y="174470"/>
                </a:lnTo>
                <a:lnTo>
                  <a:pt x="369322" y="198280"/>
                </a:lnTo>
                <a:lnTo>
                  <a:pt x="347889" y="198280"/>
                </a:lnTo>
                <a:close/>
                <a:moveTo>
                  <a:pt x="83923" y="127468"/>
                </a:moveTo>
                <a:lnTo>
                  <a:pt x="158178" y="127468"/>
                </a:lnTo>
                <a:lnTo>
                  <a:pt x="158178" y="151278"/>
                </a:lnTo>
                <a:lnTo>
                  <a:pt x="83923" y="151278"/>
                </a:lnTo>
                <a:close/>
                <a:moveTo>
                  <a:pt x="179898" y="127373"/>
                </a:moveTo>
                <a:lnTo>
                  <a:pt x="217525" y="127373"/>
                </a:lnTo>
                <a:lnTo>
                  <a:pt x="217525" y="151183"/>
                </a:lnTo>
                <a:lnTo>
                  <a:pt x="179898" y="151183"/>
                </a:lnTo>
                <a:close/>
                <a:moveTo>
                  <a:pt x="86342" y="0"/>
                </a:moveTo>
                <a:lnTo>
                  <a:pt x="221356" y="0"/>
                </a:lnTo>
                <a:cubicBezTo>
                  <a:pt x="236310" y="0"/>
                  <a:pt x="250359" y="5238"/>
                  <a:pt x="261027" y="14667"/>
                </a:cubicBezTo>
                <a:cubicBezTo>
                  <a:pt x="272028" y="24524"/>
                  <a:pt x="278124" y="37667"/>
                  <a:pt x="278124" y="51762"/>
                </a:cubicBezTo>
                <a:lnTo>
                  <a:pt x="278124" y="95477"/>
                </a:lnTo>
                <a:lnTo>
                  <a:pt x="357036" y="95477"/>
                </a:lnTo>
                <a:cubicBezTo>
                  <a:pt x="385563" y="95477"/>
                  <a:pt x="408756" y="118668"/>
                  <a:pt x="408756" y="147192"/>
                </a:cubicBezTo>
                <a:lnTo>
                  <a:pt x="408756" y="393242"/>
                </a:lnTo>
                <a:lnTo>
                  <a:pt x="384944" y="393242"/>
                </a:lnTo>
                <a:lnTo>
                  <a:pt x="384944" y="147145"/>
                </a:lnTo>
                <a:cubicBezTo>
                  <a:pt x="384944" y="131763"/>
                  <a:pt x="372467" y="119239"/>
                  <a:pt x="357036" y="119239"/>
                </a:cubicBezTo>
                <a:lnTo>
                  <a:pt x="278171" y="119239"/>
                </a:lnTo>
                <a:lnTo>
                  <a:pt x="278171" y="397576"/>
                </a:lnTo>
                <a:lnTo>
                  <a:pt x="254359" y="397576"/>
                </a:lnTo>
                <a:lnTo>
                  <a:pt x="254359" y="51762"/>
                </a:lnTo>
                <a:cubicBezTo>
                  <a:pt x="254359" y="36429"/>
                  <a:pt x="239596" y="23857"/>
                  <a:pt x="221404" y="23857"/>
                </a:cubicBezTo>
                <a:lnTo>
                  <a:pt x="86342" y="23857"/>
                </a:lnTo>
                <a:cubicBezTo>
                  <a:pt x="67959" y="23857"/>
                  <a:pt x="53005" y="36381"/>
                  <a:pt x="53005" y="51762"/>
                </a:cubicBezTo>
                <a:lnTo>
                  <a:pt x="53005" y="397481"/>
                </a:lnTo>
                <a:lnTo>
                  <a:pt x="29193" y="397481"/>
                </a:lnTo>
                <a:lnTo>
                  <a:pt x="29193" y="51715"/>
                </a:lnTo>
                <a:cubicBezTo>
                  <a:pt x="29193" y="23191"/>
                  <a:pt x="54862" y="0"/>
                  <a:pt x="86342" y="0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solidFill>
              <a:srgbClr val="1971D3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6" name="任意多边形: 形状 86">
            <a:extLst>
              <a:ext uri="{FF2B5EF4-FFF2-40B4-BE49-F238E27FC236}">
                <a16:creationId xmlns:a16="http://schemas.microsoft.com/office/drawing/2014/main" id="{429245C7-A18D-83D8-24E8-C8B9032827F2}"/>
              </a:ext>
            </a:extLst>
          </p:cNvPr>
          <p:cNvSpPr>
            <a:spLocks noChangeAspect="1"/>
          </p:cNvSpPr>
          <p:nvPr/>
        </p:nvSpPr>
        <p:spPr>
          <a:xfrm>
            <a:off x="8402056" y="3997955"/>
            <a:ext cx="392295" cy="329197"/>
          </a:xfrm>
          <a:custGeom>
            <a:avLst/>
            <a:gdLst>
              <a:gd name="connsiteX0" fmla="*/ 41209 w 607639"/>
              <a:gd name="connsiteY0" fmla="*/ 399189 h 509906"/>
              <a:gd name="connsiteX1" fmla="*/ 232037 w 607639"/>
              <a:gd name="connsiteY1" fmla="*/ 399189 h 509906"/>
              <a:gd name="connsiteX2" fmla="*/ 238000 w 607639"/>
              <a:gd name="connsiteY2" fmla="*/ 433044 h 509906"/>
              <a:gd name="connsiteX3" fmla="*/ 253576 w 607639"/>
              <a:gd name="connsiteY3" fmla="*/ 446017 h 509906"/>
              <a:gd name="connsiteX4" fmla="*/ 354063 w 607639"/>
              <a:gd name="connsiteY4" fmla="*/ 446017 h 509906"/>
              <a:gd name="connsiteX5" fmla="*/ 369550 w 607639"/>
              <a:gd name="connsiteY5" fmla="*/ 433044 h 509906"/>
              <a:gd name="connsiteX6" fmla="*/ 375602 w 607639"/>
              <a:gd name="connsiteY6" fmla="*/ 399189 h 509906"/>
              <a:gd name="connsiteX7" fmla="*/ 566430 w 607639"/>
              <a:gd name="connsiteY7" fmla="*/ 399189 h 509906"/>
              <a:gd name="connsiteX8" fmla="*/ 607639 w 607639"/>
              <a:gd name="connsiteY8" fmla="*/ 440330 h 509906"/>
              <a:gd name="connsiteX9" fmla="*/ 607639 w 607639"/>
              <a:gd name="connsiteY9" fmla="*/ 468765 h 509906"/>
              <a:gd name="connsiteX10" fmla="*/ 566430 w 607639"/>
              <a:gd name="connsiteY10" fmla="*/ 509906 h 509906"/>
              <a:gd name="connsiteX11" fmla="*/ 41209 w 607639"/>
              <a:gd name="connsiteY11" fmla="*/ 509906 h 509906"/>
              <a:gd name="connsiteX12" fmla="*/ 0 w 607639"/>
              <a:gd name="connsiteY12" fmla="*/ 468765 h 509906"/>
              <a:gd name="connsiteX13" fmla="*/ 0 w 607639"/>
              <a:gd name="connsiteY13" fmla="*/ 440330 h 509906"/>
              <a:gd name="connsiteX14" fmla="*/ 41209 w 607639"/>
              <a:gd name="connsiteY14" fmla="*/ 399189 h 509906"/>
              <a:gd name="connsiteX15" fmla="*/ 240778 w 607639"/>
              <a:gd name="connsiteY15" fmla="*/ 94255 h 509906"/>
              <a:gd name="connsiteX16" fmla="*/ 366434 w 607639"/>
              <a:gd name="connsiteY16" fmla="*/ 132108 h 509906"/>
              <a:gd name="connsiteX17" fmla="*/ 367947 w 607639"/>
              <a:gd name="connsiteY17" fmla="*/ 148368 h 509906"/>
              <a:gd name="connsiteX18" fmla="*/ 332439 w 607639"/>
              <a:gd name="connsiteY18" fmla="*/ 166406 h 509906"/>
              <a:gd name="connsiteX19" fmla="*/ 397403 w 607639"/>
              <a:gd name="connsiteY19" fmla="*/ 231271 h 509906"/>
              <a:gd name="connsiteX20" fmla="*/ 397403 w 607639"/>
              <a:gd name="connsiteY20" fmla="*/ 247621 h 509906"/>
              <a:gd name="connsiteX21" fmla="*/ 383431 w 607639"/>
              <a:gd name="connsiteY21" fmla="*/ 261571 h 509906"/>
              <a:gd name="connsiteX22" fmla="*/ 366968 w 607639"/>
              <a:gd name="connsiteY22" fmla="*/ 261571 h 509906"/>
              <a:gd name="connsiteX23" fmla="*/ 302093 w 607639"/>
              <a:gd name="connsiteY23" fmla="*/ 196795 h 509906"/>
              <a:gd name="connsiteX24" fmla="*/ 284028 w 607639"/>
              <a:gd name="connsiteY24" fmla="*/ 232160 h 509906"/>
              <a:gd name="connsiteX25" fmla="*/ 267742 w 607639"/>
              <a:gd name="connsiteY25" fmla="*/ 230738 h 509906"/>
              <a:gd name="connsiteX26" fmla="*/ 229832 w 607639"/>
              <a:gd name="connsiteY26" fmla="*/ 105273 h 509906"/>
              <a:gd name="connsiteX27" fmla="*/ 240778 w 607639"/>
              <a:gd name="connsiteY27" fmla="*/ 94255 h 509906"/>
              <a:gd name="connsiteX28" fmla="*/ 121499 w 607639"/>
              <a:gd name="connsiteY28" fmla="*/ 59378 h 509906"/>
              <a:gd name="connsiteX29" fmla="*/ 119808 w 607639"/>
              <a:gd name="connsiteY29" fmla="*/ 61067 h 509906"/>
              <a:gd name="connsiteX30" fmla="*/ 119808 w 607639"/>
              <a:gd name="connsiteY30" fmla="*/ 299377 h 509906"/>
              <a:gd name="connsiteX31" fmla="*/ 487850 w 607639"/>
              <a:gd name="connsiteY31" fmla="*/ 299377 h 509906"/>
              <a:gd name="connsiteX32" fmla="*/ 487850 w 607639"/>
              <a:gd name="connsiteY32" fmla="*/ 61067 h 509906"/>
              <a:gd name="connsiteX33" fmla="*/ 486159 w 607639"/>
              <a:gd name="connsiteY33" fmla="*/ 59378 h 509906"/>
              <a:gd name="connsiteX34" fmla="*/ 121499 w 607639"/>
              <a:gd name="connsiteY34" fmla="*/ 0 h 509906"/>
              <a:gd name="connsiteX35" fmla="*/ 486159 w 607639"/>
              <a:gd name="connsiteY35" fmla="*/ 0 h 509906"/>
              <a:gd name="connsiteX36" fmla="*/ 547306 w 607639"/>
              <a:gd name="connsiteY36" fmla="*/ 61067 h 509906"/>
              <a:gd name="connsiteX37" fmla="*/ 547306 w 607639"/>
              <a:gd name="connsiteY37" fmla="*/ 329066 h 509906"/>
              <a:gd name="connsiteX38" fmla="*/ 517578 w 607639"/>
              <a:gd name="connsiteY38" fmla="*/ 358755 h 509906"/>
              <a:gd name="connsiteX39" fmla="*/ 89991 w 607639"/>
              <a:gd name="connsiteY39" fmla="*/ 358755 h 509906"/>
              <a:gd name="connsiteX40" fmla="*/ 60263 w 607639"/>
              <a:gd name="connsiteY40" fmla="*/ 329066 h 509906"/>
              <a:gd name="connsiteX41" fmla="*/ 60263 w 607639"/>
              <a:gd name="connsiteY41" fmla="*/ 61067 h 509906"/>
              <a:gd name="connsiteX42" fmla="*/ 121499 w 607639"/>
              <a:gd name="connsiteY42" fmla="*/ 0 h 5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7639" h="509906">
                <a:moveTo>
                  <a:pt x="41209" y="399189"/>
                </a:moveTo>
                <a:lnTo>
                  <a:pt x="232037" y="399189"/>
                </a:lnTo>
                <a:lnTo>
                  <a:pt x="238000" y="433044"/>
                </a:lnTo>
                <a:cubicBezTo>
                  <a:pt x="239335" y="440597"/>
                  <a:pt x="245922" y="446017"/>
                  <a:pt x="253576" y="446017"/>
                </a:cubicBezTo>
                <a:lnTo>
                  <a:pt x="354063" y="446017"/>
                </a:lnTo>
                <a:cubicBezTo>
                  <a:pt x="361718" y="446017"/>
                  <a:pt x="368215" y="440597"/>
                  <a:pt x="369550" y="433044"/>
                </a:cubicBezTo>
                <a:lnTo>
                  <a:pt x="375602" y="399189"/>
                </a:lnTo>
                <a:lnTo>
                  <a:pt x="566430" y="399189"/>
                </a:lnTo>
                <a:cubicBezTo>
                  <a:pt x="589126" y="399189"/>
                  <a:pt x="607639" y="417671"/>
                  <a:pt x="607639" y="440330"/>
                </a:cubicBezTo>
                <a:lnTo>
                  <a:pt x="607639" y="468765"/>
                </a:lnTo>
                <a:cubicBezTo>
                  <a:pt x="607639" y="491424"/>
                  <a:pt x="589126" y="509906"/>
                  <a:pt x="566430" y="509906"/>
                </a:cubicBezTo>
                <a:lnTo>
                  <a:pt x="41209" y="509906"/>
                </a:lnTo>
                <a:cubicBezTo>
                  <a:pt x="18513" y="509906"/>
                  <a:pt x="0" y="491424"/>
                  <a:pt x="0" y="468765"/>
                </a:cubicBezTo>
                <a:lnTo>
                  <a:pt x="0" y="440330"/>
                </a:lnTo>
                <a:cubicBezTo>
                  <a:pt x="0" y="417671"/>
                  <a:pt x="18513" y="399189"/>
                  <a:pt x="41209" y="399189"/>
                </a:cubicBezTo>
                <a:close/>
                <a:moveTo>
                  <a:pt x="240778" y="94255"/>
                </a:moveTo>
                <a:lnTo>
                  <a:pt x="366434" y="132108"/>
                </a:lnTo>
                <a:cubicBezTo>
                  <a:pt x="374087" y="134418"/>
                  <a:pt x="374977" y="144814"/>
                  <a:pt x="367947" y="148368"/>
                </a:cubicBezTo>
                <a:lnTo>
                  <a:pt x="332439" y="166406"/>
                </a:lnTo>
                <a:lnTo>
                  <a:pt x="397403" y="231271"/>
                </a:lnTo>
                <a:cubicBezTo>
                  <a:pt x="401941" y="235803"/>
                  <a:pt x="401941" y="243089"/>
                  <a:pt x="397403" y="247621"/>
                </a:cubicBezTo>
                <a:lnTo>
                  <a:pt x="383431" y="261571"/>
                </a:lnTo>
                <a:cubicBezTo>
                  <a:pt x="378892" y="266103"/>
                  <a:pt x="371506" y="266103"/>
                  <a:pt x="366968" y="261571"/>
                </a:cubicBezTo>
                <a:lnTo>
                  <a:pt x="302093" y="196795"/>
                </a:lnTo>
                <a:lnTo>
                  <a:pt x="284028" y="232160"/>
                </a:lnTo>
                <a:cubicBezTo>
                  <a:pt x="280379" y="239268"/>
                  <a:pt x="269967" y="238291"/>
                  <a:pt x="267742" y="230738"/>
                </a:cubicBezTo>
                <a:lnTo>
                  <a:pt x="229832" y="105273"/>
                </a:lnTo>
                <a:cubicBezTo>
                  <a:pt x="227785" y="98520"/>
                  <a:pt x="234104" y="92300"/>
                  <a:pt x="240778" y="94255"/>
                </a:cubicBezTo>
                <a:close/>
                <a:moveTo>
                  <a:pt x="121499" y="59378"/>
                </a:moveTo>
                <a:cubicBezTo>
                  <a:pt x="120520" y="59378"/>
                  <a:pt x="119808" y="60089"/>
                  <a:pt x="119808" y="61067"/>
                </a:cubicBezTo>
                <a:lnTo>
                  <a:pt x="119808" y="299377"/>
                </a:lnTo>
                <a:lnTo>
                  <a:pt x="487850" y="299377"/>
                </a:lnTo>
                <a:lnTo>
                  <a:pt x="487850" y="61067"/>
                </a:lnTo>
                <a:cubicBezTo>
                  <a:pt x="487850" y="60089"/>
                  <a:pt x="487049" y="59378"/>
                  <a:pt x="486159" y="59378"/>
                </a:cubicBezTo>
                <a:close/>
                <a:moveTo>
                  <a:pt x="121499" y="0"/>
                </a:moveTo>
                <a:lnTo>
                  <a:pt x="486159" y="0"/>
                </a:lnTo>
                <a:cubicBezTo>
                  <a:pt x="519892" y="0"/>
                  <a:pt x="547306" y="27378"/>
                  <a:pt x="547306" y="61067"/>
                </a:cubicBezTo>
                <a:lnTo>
                  <a:pt x="547306" y="329066"/>
                </a:lnTo>
                <a:cubicBezTo>
                  <a:pt x="547306" y="345511"/>
                  <a:pt x="534044" y="358755"/>
                  <a:pt x="517578" y="358755"/>
                </a:cubicBezTo>
                <a:lnTo>
                  <a:pt x="89991" y="358755"/>
                </a:lnTo>
                <a:cubicBezTo>
                  <a:pt x="73614" y="358755"/>
                  <a:pt x="60263" y="345511"/>
                  <a:pt x="60263" y="329066"/>
                </a:cubicBezTo>
                <a:lnTo>
                  <a:pt x="60263" y="61067"/>
                </a:lnTo>
                <a:cubicBezTo>
                  <a:pt x="60263" y="27378"/>
                  <a:pt x="87766" y="0"/>
                  <a:pt x="121499" y="0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solidFill>
              <a:srgbClr val="1971D3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7" name="任意多边形: 形状 86">
            <a:extLst>
              <a:ext uri="{FF2B5EF4-FFF2-40B4-BE49-F238E27FC236}">
                <a16:creationId xmlns:a16="http://schemas.microsoft.com/office/drawing/2014/main" id="{721D2456-0A1D-7A4E-6143-F735ECBF3970}"/>
              </a:ext>
            </a:extLst>
          </p:cNvPr>
          <p:cNvSpPr>
            <a:spLocks noChangeAspect="1"/>
          </p:cNvSpPr>
          <p:nvPr/>
        </p:nvSpPr>
        <p:spPr>
          <a:xfrm>
            <a:off x="4464091" y="3997955"/>
            <a:ext cx="240555" cy="308548"/>
          </a:xfrm>
          <a:custGeom>
            <a:avLst/>
            <a:gdLst>
              <a:gd name="connsiteX0" fmla="*/ 255415 w 367374"/>
              <a:gd name="connsiteY0" fmla="*/ 487380 h 599109"/>
              <a:gd name="connsiteX1" fmla="*/ 354500 w 367374"/>
              <a:gd name="connsiteY1" fmla="*/ 487380 h 599109"/>
              <a:gd name="connsiteX2" fmla="*/ 255415 w 367374"/>
              <a:gd name="connsiteY2" fmla="*/ 591983 h 599109"/>
              <a:gd name="connsiteX3" fmla="*/ 81798 w 367374"/>
              <a:gd name="connsiteY3" fmla="*/ 356901 h 599109"/>
              <a:gd name="connsiteX4" fmla="*/ 81798 w 367374"/>
              <a:gd name="connsiteY4" fmla="*/ 395597 h 599109"/>
              <a:gd name="connsiteX5" fmla="*/ 285576 w 367374"/>
              <a:gd name="connsiteY5" fmla="*/ 395597 h 599109"/>
              <a:gd name="connsiteX6" fmla="*/ 285576 w 367374"/>
              <a:gd name="connsiteY6" fmla="*/ 356901 h 599109"/>
              <a:gd name="connsiteX7" fmla="*/ 81798 w 367374"/>
              <a:gd name="connsiteY7" fmla="*/ 275210 h 599109"/>
              <a:gd name="connsiteX8" fmla="*/ 81798 w 367374"/>
              <a:gd name="connsiteY8" fmla="*/ 313906 h 599109"/>
              <a:gd name="connsiteX9" fmla="*/ 285576 w 367374"/>
              <a:gd name="connsiteY9" fmla="*/ 313906 h 599109"/>
              <a:gd name="connsiteX10" fmla="*/ 285576 w 367374"/>
              <a:gd name="connsiteY10" fmla="*/ 275210 h 599109"/>
              <a:gd name="connsiteX11" fmla="*/ 81798 w 367374"/>
              <a:gd name="connsiteY11" fmla="*/ 194952 h 599109"/>
              <a:gd name="connsiteX12" fmla="*/ 81798 w 367374"/>
              <a:gd name="connsiteY12" fmla="*/ 232215 h 599109"/>
              <a:gd name="connsiteX13" fmla="*/ 285576 w 367374"/>
              <a:gd name="connsiteY13" fmla="*/ 232215 h 599109"/>
              <a:gd name="connsiteX14" fmla="*/ 285576 w 367374"/>
              <a:gd name="connsiteY14" fmla="*/ 194952 h 599109"/>
              <a:gd name="connsiteX15" fmla="*/ 0 w 367374"/>
              <a:gd name="connsiteY15" fmla="*/ 60233 h 599109"/>
              <a:gd name="connsiteX16" fmla="*/ 34441 w 367374"/>
              <a:gd name="connsiteY16" fmla="*/ 60233 h 599109"/>
              <a:gd name="connsiteX17" fmla="*/ 34441 w 367374"/>
              <a:gd name="connsiteY17" fmla="*/ 88897 h 599109"/>
              <a:gd name="connsiteX18" fmla="*/ 81798 w 367374"/>
              <a:gd name="connsiteY18" fmla="*/ 136192 h 599109"/>
              <a:gd name="connsiteX19" fmla="*/ 129155 w 367374"/>
              <a:gd name="connsiteY19" fmla="*/ 88897 h 599109"/>
              <a:gd name="connsiteX20" fmla="*/ 129155 w 367374"/>
              <a:gd name="connsiteY20" fmla="*/ 60233 h 599109"/>
              <a:gd name="connsiteX21" fmla="*/ 134895 w 367374"/>
              <a:gd name="connsiteY21" fmla="*/ 60233 h 599109"/>
              <a:gd name="connsiteX22" fmla="*/ 134895 w 367374"/>
              <a:gd name="connsiteY22" fmla="*/ 88897 h 599109"/>
              <a:gd name="connsiteX23" fmla="*/ 183687 w 367374"/>
              <a:gd name="connsiteY23" fmla="*/ 136192 h 599109"/>
              <a:gd name="connsiteX24" fmla="*/ 231044 w 367374"/>
              <a:gd name="connsiteY24" fmla="*/ 88897 h 599109"/>
              <a:gd name="connsiteX25" fmla="*/ 231044 w 367374"/>
              <a:gd name="connsiteY25" fmla="*/ 60233 h 599109"/>
              <a:gd name="connsiteX26" fmla="*/ 236784 w 367374"/>
              <a:gd name="connsiteY26" fmla="*/ 60233 h 599109"/>
              <a:gd name="connsiteX27" fmla="*/ 236784 w 367374"/>
              <a:gd name="connsiteY27" fmla="*/ 88897 h 599109"/>
              <a:gd name="connsiteX28" fmla="*/ 285576 w 367374"/>
              <a:gd name="connsiteY28" fmla="*/ 136192 h 599109"/>
              <a:gd name="connsiteX29" fmla="*/ 332933 w 367374"/>
              <a:gd name="connsiteY29" fmla="*/ 88897 h 599109"/>
              <a:gd name="connsiteX30" fmla="*/ 332933 w 367374"/>
              <a:gd name="connsiteY30" fmla="*/ 60233 h 599109"/>
              <a:gd name="connsiteX31" fmla="*/ 367374 w 367374"/>
              <a:gd name="connsiteY31" fmla="*/ 60233 h 599109"/>
              <a:gd name="connsiteX32" fmla="*/ 367374 w 367374"/>
              <a:gd name="connsiteY32" fmla="*/ 461524 h 599109"/>
              <a:gd name="connsiteX33" fmla="*/ 229609 w 367374"/>
              <a:gd name="connsiteY33" fmla="*/ 461524 h 599109"/>
              <a:gd name="connsiteX34" fmla="*/ 229609 w 367374"/>
              <a:gd name="connsiteY34" fmla="*/ 599109 h 599109"/>
              <a:gd name="connsiteX35" fmla="*/ 0 w 367374"/>
              <a:gd name="connsiteY35" fmla="*/ 599109 h 599109"/>
              <a:gd name="connsiteX36" fmla="*/ 285531 w 367374"/>
              <a:gd name="connsiteY36" fmla="*/ 0 h 599109"/>
              <a:gd name="connsiteX37" fmla="*/ 314268 w 367374"/>
              <a:gd name="connsiteY37" fmla="*/ 28653 h 599109"/>
              <a:gd name="connsiteX38" fmla="*/ 314268 w 367374"/>
              <a:gd name="connsiteY38" fmla="*/ 88824 h 599109"/>
              <a:gd name="connsiteX39" fmla="*/ 285531 w 367374"/>
              <a:gd name="connsiteY39" fmla="*/ 117477 h 599109"/>
              <a:gd name="connsiteX40" fmla="*/ 256794 w 367374"/>
              <a:gd name="connsiteY40" fmla="*/ 88824 h 599109"/>
              <a:gd name="connsiteX41" fmla="*/ 256794 w 367374"/>
              <a:gd name="connsiteY41" fmla="*/ 28653 h 599109"/>
              <a:gd name="connsiteX42" fmla="*/ 285531 w 367374"/>
              <a:gd name="connsiteY42" fmla="*/ 0 h 599109"/>
              <a:gd name="connsiteX43" fmla="*/ 183687 w 367374"/>
              <a:gd name="connsiteY43" fmla="*/ 0 h 599109"/>
              <a:gd name="connsiteX44" fmla="*/ 212424 w 367374"/>
              <a:gd name="connsiteY44" fmla="*/ 28653 h 599109"/>
              <a:gd name="connsiteX45" fmla="*/ 212424 w 367374"/>
              <a:gd name="connsiteY45" fmla="*/ 88824 h 599109"/>
              <a:gd name="connsiteX46" fmla="*/ 183687 w 367374"/>
              <a:gd name="connsiteY46" fmla="*/ 117477 h 599109"/>
              <a:gd name="connsiteX47" fmla="*/ 154950 w 367374"/>
              <a:gd name="connsiteY47" fmla="*/ 88824 h 599109"/>
              <a:gd name="connsiteX48" fmla="*/ 154950 w 367374"/>
              <a:gd name="connsiteY48" fmla="*/ 28653 h 599109"/>
              <a:gd name="connsiteX49" fmla="*/ 183687 w 367374"/>
              <a:gd name="connsiteY49" fmla="*/ 0 h 599109"/>
              <a:gd name="connsiteX50" fmla="*/ 81843 w 367374"/>
              <a:gd name="connsiteY50" fmla="*/ 0 h 599109"/>
              <a:gd name="connsiteX51" fmla="*/ 110580 w 367374"/>
              <a:gd name="connsiteY51" fmla="*/ 28653 h 599109"/>
              <a:gd name="connsiteX52" fmla="*/ 110580 w 367374"/>
              <a:gd name="connsiteY52" fmla="*/ 88824 h 599109"/>
              <a:gd name="connsiteX53" fmla="*/ 81843 w 367374"/>
              <a:gd name="connsiteY53" fmla="*/ 117477 h 599109"/>
              <a:gd name="connsiteX54" fmla="*/ 53106 w 367374"/>
              <a:gd name="connsiteY54" fmla="*/ 88824 h 599109"/>
              <a:gd name="connsiteX55" fmla="*/ 53106 w 367374"/>
              <a:gd name="connsiteY55" fmla="*/ 28653 h 599109"/>
              <a:gd name="connsiteX56" fmla="*/ 81843 w 367374"/>
              <a:gd name="connsiteY56" fmla="*/ 0 h 59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67374" h="599109">
                <a:moveTo>
                  <a:pt x="255415" y="487380"/>
                </a:moveTo>
                <a:lnTo>
                  <a:pt x="354500" y="487380"/>
                </a:lnTo>
                <a:lnTo>
                  <a:pt x="255415" y="591983"/>
                </a:lnTo>
                <a:close/>
                <a:moveTo>
                  <a:pt x="81798" y="356901"/>
                </a:moveTo>
                <a:lnTo>
                  <a:pt x="81798" y="395597"/>
                </a:lnTo>
                <a:lnTo>
                  <a:pt x="285576" y="395597"/>
                </a:lnTo>
                <a:lnTo>
                  <a:pt x="285576" y="356901"/>
                </a:lnTo>
                <a:close/>
                <a:moveTo>
                  <a:pt x="81798" y="275210"/>
                </a:moveTo>
                <a:lnTo>
                  <a:pt x="81798" y="313906"/>
                </a:lnTo>
                <a:lnTo>
                  <a:pt x="285576" y="313906"/>
                </a:lnTo>
                <a:lnTo>
                  <a:pt x="285576" y="275210"/>
                </a:lnTo>
                <a:close/>
                <a:moveTo>
                  <a:pt x="81798" y="194952"/>
                </a:moveTo>
                <a:lnTo>
                  <a:pt x="81798" y="232215"/>
                </a:lnTo>
                <a:lnTo>
                  <a:pt x="285576" y="232215"/>
                </a:lnTo>
                <a:lnTo>
                  <a:pt x="285576" y="194952"/>
                </a:lnTo>
                <a:close/>
                <a:moveTo>
                  <a:pt x="0" y="60233"/>
                </a:moveTo>
                <a:lnTo>
                  <a:pt x="34441" y="60233"/>
                </a:lnTo>
                <a:lnTo>
                  <a:pt x="34441" y="88897"/>
                </a:lnTo>
                <a:cubicBezTo>
                  <a:pt x="34441" y="114694"/>
                  <a:pt x="55967" y="136192"/>
                  <a:pt x="81798" y="136192"/>
                </a:cubicBezTo>
                <a:cubicBezTo>
                  <a:pt x="107629" y="136192"/>
                  <a:pt x="129155" y="114694"/>
                  <a:pt x="129155" y="88897"/>
                </a:cubicBezTo>
                <a:lnTo>
                  <a:pt x="129155" y="60233"/>
                </a:lnTo>
                <a:lnTo>
                  <a:pt x="134895" y="60233"/>
                </a:lnTo>
                <a:lnTo>
                  <a:pt x="134895" y="88897"/>
                </a:lnTo>
                <a:cubicBezTo>
                  <a:pt x="134895" y="114694"/>
                  <a:pt x="156421" y="136192"/>
                  <a:pt x="183687" y="136192"/>
                </a:cubicBezTo>
                <a:cubicBezTo>
                  <a:pt x="209518" y="136192"/>
                  <a:pt x="231044" y="114694"/>
                  <a:pt x="231044" y="88897"/>
                </a:cubicBezTo>
                <a:lnTo>
                  <a:pt x="231044" y="60233"/>
                </a:lnTo>
                <a:lnTo>
                  <a:pt x="236784" y="60233"/>
                </a:lnTo>
                <a:lnTo>
                  <a:pt x="236784" y="88897"/>
                </a:lnTo>
                <a:cubicBezTo>
                  <a:pt x="236784" y="114694"/>
                  <a:pt x="258310" y="136192"/>
                  <a:pt x="285576" y="136192"/>
                </a:cubicBezTo>
                <a:cubicBezTo>
                  <a:pt x="311407" y="136192"/>
                  <a:pt x="332933" y="114694"/>
                  <a:pt x="332933" y="88897"/>
                </a:cubicBezTo>
                <a:lnTo>
                  <a:pt x="332933" y="60233"/>
                </a:lnTo>
                <a:lnTo>
                  <a:pt x="367374" y="60233"/>
                </a:lnTo>
                <a:lnTo>
                  <a:pt x="367374" y="461524"/>
                </a:lnTo>
                <a:lnTo>
                  <a:pt x="229609" y="461524"/>
                </a:lnTo>
                <a:lnTo>
                  <a:pt x="229609" y="599109"/>
                </a:lnTo>
                <a:lnTo>
                  <a:pt x="0" y="599109"/>
                </a:lnTo>
                <a:close/>
                <a:moveTo>
                  <a:pt x="285531" y="0"/>
                </a:moveTo>
                <a:cubicBezTo>
                  <a:pt x="301336" y="0"/>
                  <a:pt x="314268" y="12894"/>
                  <a:pt x="314268" y="28653"/>
                </a:cubicBezTo>
                <a:lnTo>
                  <a:pt x="314268" y="88824"/>
                </a:lnTo>
                <a:cubicBezTo>
                  <a:pt x="314268" y="104583"/>
                  <a:pt x="301336" y="117477"/>
                  <a:pt x="285531" y="117477"/>
                </a:cubicBezTo>
                <a:cubicBezTo>
                  <a:pt x="269726" y="117477"/>
                  <a:pt x="256794" y="104583"/>
                  <a:pt x="256794" y="88824"/>
                </a:cubicBezTo>
                <a:lnTo>
                  <a:pt x="256794" y="28653"/>
                </a:lnTo>
                <a:cubicBezTo>
                  <a:pt x="256794" y="12894"/>
                  <a:pt x="269726" y="0"/>
                  <a:pt x="285531" y="0"/>
                </a:cubicBezTo>
                <a:close/>
                <a:moveTo>
                  <a:pt x="183687" y="0"/>
                </a:moveTo>
                <a:cubicBezTo>
                  <a:pt x="199492" y="0"/>
                  <a:pt x="212424" y="12894"/>
                  <a:pt x="212424" y="28653"/>
                </a:cubicBezTo>
                <a:lnTo>
                  <a:pt x="212424" y="88824"/>
                </a:lnTo>
                <a:cubicBezTo>
                  <a:pt x="212424" y="104583"/>
                  <a:pt x="199492" y="117477"/>
                  <a:pt x="183687" y="117477"/>
                </a:cubicBezTo>
                <a:cubicBezTo>
                  <a:pt x="167882" y="117477"/>
                  <a:pt x="154950" y="104583"/>
                  <a:pt x="154950" y="88824"/>
                </a:cubicBezTo>
                <a:lnTo>
                  <a:pt x="154950" y="28653"/>
                </a:lnTo>
                <a:cubicBezTo>
                  <a:pt x="154950" y="12894"/>
                  <a:pt x="167882" y="0"/>
                  <a:pt x="183687" y="0"/>
                </a:cubicBezTo>
                <a:close/>
                <a:moveTo>
                  <a:pt x="81843" y="0"/>
                </a:moveTo>
                <a:cubicBezTo>
                  <a:pt x="97648" y="0"/>
                  <a:pt x="110580" y="12894"/>
                  <a:pt x="110580" y="28653"/>
                </a:cubicBezTo>
                <a:lnTo>
                  <a:pt x="110580" y="88824"/>
                </a:lnTo>
                <a:cubicBezTo>
                  <a:pt x="110580" y="104583"/>
                  <a:pt x="97648" y="117477"/>
                  <a:pt x="81843" y="117477"/>
                </a:cubicBezTo>
                <a:cubicBezTo>
                  <a:pt x="66038" y="117477"/>
                  <a:pt x="53106" y="104583"/>
                  <a:pt x="53106" y="88824"/>
                </a:cubicBezTo>
                <a:lnTo>
                  <a:pt x="53106" y="28653"/>
                </a:lnTo>
                <a:cubicBezTo>
                  <a:pt x="53106" y="12894"/>
                  <a:pt x="66038" y="0"/>
                  <a:pt x="81843" y="0"/>
                </a:cubicBezTo>
                <a:close/>
              </a:path>
            </a:pathLst>
          </a:custGeom>
          <a:noFill/>
          <a:ln>
            <a:solidFill>
              <a:srgbClr val="1971D3"/>
            </a:solidFill>
          </a:ln>
          <a:effectLst>
            <a:outerShdw blurRad="190500" dist="114300" dir="5400000" algn="ctr" rotWithShape="0">
              <a:srgbClr val="2AA3F0">
                <a:alpha val="34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8" name="任意多边形: 形状 86">
            <a:extLst>
              <a:ext uri="{FF2B5EF4-FFF2-40B4-BE49-F238E27FC236}">
                <a16:creationId xmlns:a16="http://schemas.microsoft.com/office/drawing/2014/main" id="{1C703C8C-2852-C7FF-FD9B-36BBE0D642F9}"/>
              </a:ext>
            </a:extLst>
          </p:cNvPr>
          <p:cNvSpPr>
            <a:spLocks noChangeAspect="1"/>
          </p:cNvSpPr>
          <p:nvPr/>
        </p:nvSpPr>
        <p:spPr>
          <a:xfrm>
            <a:off x="4488152" y="1724496"/>
            <a:ext cx="251691" cy="392295"/>
          </a:xfrm>
          <a:custGeom>
            <a:avLst/>
            <a:gdLst>
              <a:gd name="T0" fmla="*/ 1333 w 1847"/>
              <a:gd name="T1" fmla="*/ 333 h 2883"/>
              <a:gd name="T2" fmla="*/ 1333 w 1847"/>
              <a:gd name="T3" fmla="*/ 672 h 2883"/>
              <a:gd name="T4" fmla="*/ 514 w 1847"/>
              <a:gd name="T5" fmla="*/ 672 h 2883"/>
              <a:gd name="T6" fmla="*/ 514 w 1847"/>
              <a:gd name="T7" fmla="*/ 333 h 2883"/>
              <a:gd name="T8" fmla="*/ 643 w 1847"/>
              <a:gd name="T9" fmla="*/ 333 h 2883"/>
              <a:gd name="T10" fmla="*/ 639 w 1847"/>
              <a:gd name="T11" fmla="*/ 285 h 2883"/>
              <a:gd name="T12" fmla="*/ 924 w 1847"/>
              <a:gd name="T13" fmla="*/ 0 h 2883"/>
              <a:gd name="T14" fmla="*/ 1208 w 1847"/>
              <a:gd name="T15" fmla="*/ 285 h 2883"/>
              <a:gd name="T16" fmla="*/ 1204 w 1847"/>
              <a:gd name="T17" fmla="*/ 333 h 2883"/>
              <a:gd name="T18" fmla="*/ 1333 w 1847"/>
              <a:gd name="T19" fmla="*/ 333 h 2883"/>
              <a:gd name="T20" fmla="*/ 1847 w 1847"/>
              <a:gd name="T21" fmla="*/ 572 h 2883"/>
              <a:gd name="T22" fmla="*/ 1847 w 1847"/>
              <a:gd name="T23" fmla="*/ 2816 h 2883"/>
              <a:gd name="T24" fmla="*/ 1780 w 1847"/>
              <a:gd name="T25" fmla="*/ 2883 h 2883"/>
              <a:gd name="T26" fmla="*/ 67 w 1847"/>
              <a:gd name="T27" fmla="*/ 2883 h 2883"/>
              <a:gd name="T28" fmla="*/ 0 w 1847"/>
              <a:gd name="T29" fmla="*/ 2816 h 2883"/>
              <a:gd name="T30" fmla="*/ 0 w 1847"/>
              <a:gd name="T31" fmla="*/ 572 h 2883"/>
              <a:gd name="T32" fmla="*/ 67 w 1847"/>
              <a:gd name="T33" fmla="*/ 505 h 2883"/>
              <a:gd name="T34" fmla="*/ 381 w 1847"/>
              <a:gd name="T35" fmla="*/ 505 h 2883"/>
              <a:gd name="T36" fmla="*/ 381 w 1847"/>
              <a:gd name="T37" fmla="*/ 739 h 2883"/>
              <a:gd name="T38" fmla="*/ 448 w 1847"/>
              <a:gd name="T39" fmla="*/ 806 h 2883"/>
              <a:gd name="T40" fmla="*/ 1399 w 1847"/>
              <a:gd name="T41" fmla="*/ 806 h 2883"/>
              <a:gd name="T42" fmla="*/ 1466 w 1847"/>
              <a:gd name="T43" fmla="*/ 739 h 2883"/>
              <a:gd name="T44" fmla="*/ 1466 w 1847"/>
              <a:gd name="T45" fmla="*/ 505 h 2883"/>
              <a:gd name="T46" fmla="*/ 1780 w 1847"/>
              <a:gd name="T47" fmla="*/ 505 h 2883"/>
              <a:gd name="T48" fmla="*/ 1847 w 1847"/>
              <a:gd name="T49" fmla="*/ 572 h 2883"/>
              <a:gd name="T50" fmla="*/ 1551 w 1847"/>
              <a:gd name="T51" fmla="*/ 2464 h 2883"/>
              <a:gd name="T52" fmla="*/ 1484 w 1847"/>
              <a:gd name="T53" fmla="*/ 2397 h 2883"/>
              <a:gd name="T54" fmla="*/ 363 w 1847"/>
              <a:gd name="T55" fmla="*/ 2397 h 2883"/>
              <a:gd name="T56" fmla="*/ 296 w 1847"/>
              <a:gd name="T57" fmla="*/ 2464 h 2883"/>
              <a:gd name="T58" fmla="*/ 363 w 1847"/>
              <a:gd name="T59" fmla="*/ 2531 h 2883"/>
              <a:gd name="T60" fmla="*/ 1484 w 1847"/>
              <a:gd name="T61" fmla="*/ 2531 h 2883"/>
              <a:gd name="T62" fmla="*/ 1551 w 1847"/>
              <a:gd name="T63" fmla="*/ 2464 h 2883"/>
              <a:gd name="T64" fmla="*/ 1551 w 1847"/>
              <a:gd name="T65" fmla="*/ 2054 h 2883"/>
              <a:gd name="T66" fmla="*/ 1484 w 1847"/>
              <a:gd name="T67" fmla="*/ 1987 h 2883"/>
              <a:gd name="T68" fmla="*/ 363 w 1847"/>
              <a:gd name="T69" fmla="*/ 1987 h 2883"/>
              <a:gd name="T70" fmla="*/ 296 w 1847"/>
              <a:gd name="T71" fmla="*/ 2054 h 2883"/>
              <a:gd name="T72" fmla="*/ 363 w 1847"/>
              <a:gd name="T73" fmla="*/ 2120 h 2883"/>
              <a:gd name="T74" fmla="*/ 1484 w 1847"/>
              <a:gd name="T75" fmla="*/ 2120 h 2883"/>
              <a:gd name="T76" fmla="*/ 1551 w 1847"/>
              <a:gd name="T77" fmla="*/ 2054 h 2883"/>
              <a:gd name="T78" fmla="*/ 1551 w 1847"/>
              <a:gd name="T79" fmla="*/ 1643 h 2883"/>
              <a:gd name="T80" fmla="*/ 1484 w 1847"/>
              <a:gd name="T81" fmla="*/ 1577 h 2883"/>
              <a:gd name="T82" fmla="*/ 363 w 1847"/>
              <a:gd name="T83" fmla="*/ 1577 h 2883"/>
              <a:gd name="T84" fmla="*/ 296 w 1847"/>
              <a:gd name="T85" fmla="*/ 1643 h 2883"/>
              <a:gd name="T86" fmla="*/ 363 w 1847"/>
              <a:gd name="T87" fmla="*/ 1710 h 2883"/>
              <a:gd name="T88" fmla="*/ 1484 w 1847"/>
              <a:gd name="T89" fmla="*/ 1710 h 2883"/>
              <a:gd name="T90" fmla="*/ 1551 w 1847"/>
              <a:gd name="T91" fmla="*/ 1643 h 2883"/>
              <a:gd name="T92" fmla="*/ 1551 w 1847"/>
              <a:gd name="T93" fmla="*/ 1233 h 2883"/>
              <a:gd name="T94" fmla="*/ 1484 w 1847"/>
              <a:gd name="T95" fmla="*/ 1166 h 2883"/>
              <a:gd name="T96" fmla="*/ 363 w 1847"/>
              <a:gd name="T97" fmla="*/ 1166 h 2883"/>
              <a:gd name="T98" fmla="*/ 296 w 1847"/>
              <a:gd name="T99" fmla="*/ 1233 h 2883"/>
              <a:gd name="T100" fmla="*/ 363 w 1847"/>
              <a:gd name="T101" fmla="*/ 1300 h 2883"/>
              <a:gd name="T102" fmla="*/ 1484 w 1847"/>
              <a:gd name="T103" fmla="*/ 1300 h 2883"/>
              <a:gd name="T104" fmla="*/ 1551 w 1847"/>
              <a:gd name="T105" fmla="*/ 1233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47" h="2883">
                <a:moveTo>
                  <a:pt x="1333" y="333"/>
                </a:moveTo>
                <a:lnTo>
                  <a:pt x="1333" y="672"/>
                </a:lnTo>
                <a:lnTo>
                  <a:pt x="514" y="672"/>
                </a:lnTo>
                <a:lnTo>
                  <a:pt x="514" y="333"/>
                </a:lnTo>
                <a:lnTo>
                  <a:pt x="643" y="333"/>
                </a:lnTo>
                <a:cubicBezTo>
                  <a:pt x="641" y="317"/>
                  <a:pt x="639" y="301"/>
                  <a:pt x="639" y="285"/>
                </a:cubicBezTo>
                <a:cubicBezTo>
                  <a:pt x="639" y="128"/>
                  <a:pt x="767" y="0"/>
                  <a:pt x="924" y="0"/>
                </a:cubicBezTo>
                <a:cubicBezTo>
                  <a:pt x="1081" y="0"/>
                  <a:pt x="1208" y="128"/>
                  <a:pt x="1208" y="285"/>
                </a:cubicBezTo>
                <a:cubicBezTo>
                  <a:pt x="1208" y="301"/>
                  <a:pt x="1206" y="317"/>
                  <a:pt x="1204" y="333"/>
                </a:cubicBezTo>
                <a:lnTo>
                  <a:pt x="1333" y="333"/>
                </a:lnTo>
                <a:close/>
                <a:moveTo>
                  <a:pt x="1847" y="572"/>
                </a:moveTo>
                <a:lnTo>
                  <a:pt x="1847" y="2816"/>
                </a:lnTo>
                <a:cubicBezTo>
                  <a:pt x="1847" y="2853"/>
                  <a:pt x="1817" y="2883"/>
                  <a:pt x="1780" y="2883"/>
                </a:cubicBezTo>
                <a:lnTo>
                  <a:pt x="67" y="2883"/>
                </a:lnTo>
                <a:cubicBezTo>
                  <a:pt x="30" y="2883"/>
                  <a:pt x="0" y="2853"/>
                  <a:pt x="0" y="2816"/>
                </a:cubicBezTo>
                <a:lnTo>
                  <a:pt x="0" y="572"/>
                </a:lnTo>
                <a:cubicBezTo>
                  <a:pt x="0" y="535"/>
                  <a:pt x="30" y="505"/>
                  <a:pt x="67" y="505"/>
                </a:cubicBezTo>
                <a:lnTo>
                  <a:pt x="381" y="505"/>
                </a:lnTo>
                <a:lnTo>
                  <a:pt x="381" y="739"/>
                </a:lnTo>
                <a:cubicBezTo>
                  <a:pt x="381" y="776"/>
                  <a:pt x="411" y="806"/>
                  <a:pt x="448" y="806"/>
                </a:cubicBezTo>
                <a:lnTo>
                  <a:pt x="1399" y="806"/>
                </a:lnTo>
                <a:cubicBezTo>
                  <a:pt x="1436" y="806"/>
                  <a:pt x="1466" y="776"/>
                  <a:pt x="1466" y="739"/>
                </a:cubicBezTo>
                <a:lnTo>
                  <a:pt x="1466" y="505"/>
                </a:lnTo>
                <a:lnTo>
                  <a:pt x="1780" y="505"/>
                </a:lnTo>
                <a:cubicBezTo>
                  <a:pt x="1817" y="505"/>
                  <a:pt x="1847" y="535"/>
                  <a:pt x="1847" y="572"/>
                </a:cubicBezTo>
                <a:close/>
                <a:moveTo>
                  <a:pt x="1551" y="2464"/>
                </a:moveTo>
                <a:cubicBezTo>
                  <a:pt x="1551" y="2427"/>
                  <a:pt x="1521" y="2397"/>
                  <a:pt x="1484" y="2397"/>
                </a:cubicBezTo>
                <a:lnTo>
                  <a:pt x="363" y="2397"/>
                </a:lnTo>
                <a:cubicBezTo>
                  <a:pt x="326" y="2397"/>
                  <a:pt x="296" y="2427"/>
                  <a:pt x="296" y="2464"/>
                </a:cubicBezTo>
                <a:cubicBezTo>
                  <a:pt x="296" y="2501"/>
                  <a:pt x="326" y="2531"/>
                  <a:pt x="363" y="2531"/>
                </a:cubicBezTo>
                <a:lnTo>
                  <a:pt x="1484" y="2531"/>
                </a:lnTo>
                <a:cubicBezTo>
                  <a:pt x="1521" y="2531"/>
                  <a:pt x="1551" y="2501"/>
                  <a:pt x="1551" y="2464"/>
                </a:cubicBezTo>
                <a:close/>
                <a:moveTo>
                  <a:pt x="1551" y="2054"/>
                </a:moveTo>
                <a:cubicBezTo>
                  <a:pt x="1551" y="2017"/>
                  <a:pt x="1521" y="1987"/>
                  <a:pt x="1484" y="1987"/>
                </a:cubicBezTo>
                <a:lnTo>
                  <a:pt x="363" y="1987"/>
                </a:lnTo>
                <a:cubicBezTo>
                  <a:pt x="326" y="1987"/>
                  <a:pt x="296" y="2017"/>
                  <a:pt x="296" y="2054"/>
                </a:cubicBezTo>
                <a:cubicBezTo>
                  <a:pt x="296" y="2090"/>
                  <a:pt x="326" y="2120"/>
                  <a:pt x="363" y="2120"/>
                </a:cubicBezTo>
                <a:lnTo>
                  <a:pt x="1484" y="2120"/>
                </a:lnTo>
                <a:cubicBezTo>
                  <a:pt x="1521" y="2120"/>
                  <a:pt x="1551" y="2090"/>
                  <a:pt x="1551" y="2054"/>
                </a:cubicBezTo>
                <a:close/>
                <a:moveTo>
                  <a:pt x="1551" y="1643"/>
                </a:moveTo>
                <a:cubicBezTo>
                  <a:pt x="1551" y="1606"/>
                  <a:pt x="1521" y="1577"/>
                  <a:pt x="1484" y="1577"/>
                </a:cubicBezTo>
                <a:lnTo>
                  <a:pt x="363" y="1577"/>
                </a:lnTo>
                <a:cubicBezTo>
                  <a:pt x="326" y="1577"/>
                  <a:pt x="296" y="1606"/>
                  <a:pt x="296" y="1643"/>
                </a:cubicBezTo>
                <a:cubicBezTo>
                  <a:pt x="296" y="1680"/>
                  <a:pt x="326" y="1710"/>
                  <a:pt x="363" y="1710"/>
                </a:cubicBezTo>
                <a:lnTo>
                  <a:pt x="1484" y="1710"/>
                </a:lnTo>
                <a:cubicBezTo>
                  <a:pt x="1521" y="1710"/>
                  <a:pt x="1551" y="1680"/>
                  <a:pt x="1551" y="1643"/>
                </a:cubicBezTo>
                <a:close/>
                <a:moveTo>
                  <a:pt x="1551" y="1233"/>
                </a:moveTo>
                <a:cubicBezTo>
                  <a:pt x="1551" y="1196"/>
                  <a:pt x="1521" y="1166"/>
                  <a:pt x="1484" y="1166"/>
                </a:cubicBezTo>
                <a:lnTo>
                  <a:pt x="363" y="1166"/>
                </a:lnTo>
                <a:cubicBezTo>
                  <a:pt x="326" y="1166"/>
                  <a:pt x="296" y="1196"/>
                  <a:pt x="296" y="1233"/>
                </a:cubicBezTo>
                <a:cubicBezTo>
                  <a:pt x="296" y="1270"/>
                  <a:pt x="326" y="1300"/>
                  <a:pt x="363" y="1300"/>
                </a:cubicBezTo>
                <a:lnTo>
                  <a:pt x="1484" y="1300"/>
                </a:lnTo>
                <a:cubicBezTo>
                  <a:pt x="1521" y="1300"/>
                  <a:pt x="1551" y="1270"/>
                  <a:pt x="1551" y="1233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solidFill>
              <a:srgbClr val="1971D3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D5BD336-7249-A263-46A3-0DD73DAC839F}"/>
              </a:ext>
            </a:extLst>
          </p:cNvPr>
          <p:cNvSpPr txBox="1"/>
          <p:nvPr/>
        </p:nvSpPr>
        <p:spPr>
          <a:xfrm>
            <a:off x="1172170" y="1763914"/>
            <a:ext cx="11541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zh-CN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rPr>
              <a:t>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315940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小李PPT1">
            <a:extLst>
              <a:ext uri="{FF2B5EF4-FFF2-40B4-BE49-F238E27FC236}">
                <a16:creationId xmlns:a16="http://schemas.microsoft.com/office/drawing/2014/main" id="{2866717D-D382-CAD7-250E-573279860445}"/>
              </a:ext>
            </a:extLst>
          </p:cNvPr>
          <p:cNvSpPr txBox="1"/>
          <p:nvPr/>
        </p:nvSpPr>
        <p:spPr>
          <a:xfrm>
            <a:off x="363836" y="24486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rPr>
              <a:t>添加标题文字</a:t>
            </a:r>
          </a:p>
        </p:txBody>
      </p:sp>
      <p:cxnSp>
        <p:nvCxnSpPr>
          <p:cNvPr id="11" name="直线连接符 3">
            <a:extLst>
              <a:ext uri="{FF2B5EF4-FFF2-40B4-BE49-F238E27FC236}">
                <a16:creationId xmlns:a16="http://schemas.microsoft.com/office/drawing/2014/main" id="{C9736349-A858-AEF1-9BA8-076F9CC584A5}"/>
              </a:ext>
            </a:extLst>
          </p:cNvPr>
          <p:cNvCxnSpPr>
            <a:cxnSpLocks/>
          </p:cNvCxnSpPr>
          <p:nvPr/>
        </p:nvCxnSpPr>
        <p:spPr>
          <a:xfrm>
            <a:off x="454763" y="853601"/>
            <a:ext cx="112824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图形 11">
            <a:extLst>
              <a:ext uri="{FF2B5EF4-FFF2-40B4-BE49-F238E27FC236}">
                <a16:creationId xmlns:a16="http://schemas.microsoft.com/office/drawing/2014/main" id="{D3C58ABF-6B90-C802-DA2D-96D3A507F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7013" y="155562"/>
            <a:ext cx="3730224" cy="583162"/>
          </a:xfrm>
          <a:prstGeom prst="rect">
            <a:avLst/>
          </a:prstGeom>
        </p:spPr>
      </p:pic>
      <p:sp>
        <p:nvSpPr>
          <p:cNvPr id="2" name="任意形状 7">
            <a:extLst>
              <a:ext uri="{FF2B5EF4-FFF2-40B4-BE49-F238E27FC236}">
                <a16:creationId xmlns:a16="http://schemas.microsoft.com/office/drawing/2014/main" id="{783FB0D6-32E5-F30A-D764-377944F80BB6}"/>
              </a:ext>
            </a:extLst>
          </p:cNvPr>
          <p:cNvSpPr/>
          <p:nvPr/>
        </p:nvSpPr>
        <p:spPr>
          <a:xfrm>
            <a:off x="1142770" y="4504262"/>
            <a:ext cx="9752003" cy="356443"/>
          </a:xfrm>
          <a:custGeom>
            <a:avLst/>
            <a:gdLst>
              <a:gd name="connsiteX0" fmla="*/ 11403955 w 11403955"/>
              <a:gd name="connsiteY0" fmla="*/ 2690 h 306593"/>
              <a:gd name="connsiteX1" fmla="*/ 5708700 w 11403955"/>
              <a:gd name="connsiteY1" fmla="*/ 306593 h 306593"/>
              <a:gd name="connsiteX2" fmla="*/ 0 w 11403955"/>
              <a:gd name="connsiteY2" fmla="*/ 0 h 30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03955" h="306593">
                <a:moveTo>
                  <a:pt x="11403955" y="2690"/>
                </a:moveTo>
                <a:cubicBezTo>
                  <a:pt x="9653431" y="199017"/>
                  <a:pt x="7728123" y="306593"/>
                  <a:pt x="5708700" y="306593"/>
                </a:cubicBezTo>
                <a:cubicBezTo>
                  <a:pt x="3683900" y="306593"/>
                  <a:pt x="1753214" y="196327"/>
                  <a:pt x="0" y="0"/>
                </a:cubicBezTo>
              </a:path>
            </a:pathLst>
          </a:custGeom>
          <a:noFill/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4" name="任意形状 13">
            <a:extLst>
              <a:ext uri="{FF2B5EF4-FFF2-40B4-BE49-F238E27FC236}">
                <a16:creationId xmlns:a16="http://schemas.microsoft.com/office/drawing/2014/main" id="{1FFAC244-EBC7-21AD-C513-710674F9E175}"/>
              </a:ext>
            </a:extLst>
          </p:cNvPr>
          <p:cNvSpPr/>
          <p:nvPr/>
        </p:nvSpPr>
        <p:spPr>
          <a:xfrm>
            <a:off x="6184888" y="1459847"/>
            <a:ext cx="2188827" cy="3087445"/>
          </a:xfrm>
          <a:custGeom>
            <a:avLst/>
            <a:gdLst>
              <a:gd name="connsiteX0" fmla="*/ 2188828 w 2188827"/>
              <a:gd name="connsiteY0" fmla="*/ 0 h 3087445"/>
              <a:gd name="connsiteX1" fmla="*/ 2188828 w 2188827"/>
              <a:gd name="connsiteY1" fmla="*/ 2996005 h 3087445"/>
              <a:gd name="connsiteX2" fmla="*/ 0 w 2188827"/>
              <a:gd name="connsiteY2" fmla="*/ 3087445 h 3087445"/>
              <a:gd name="connsiteX3" fmla="*/ 0 w 2188827"/>
              <a:gd name="connsiteY3" fmla="*/ 0 h 3087445"/>
              <a:gd name="connsiteX4" fmla="*/ 2188828 w 2188827"/>
              <a:gd name="connsiteY4" fmla="*/ 0 h 308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8827" h="3087445">
                <a:moveTo>
                  <a:pt x="2188828" y="0"/>
                </a:moveTo>
                <a:lnTo>
                  <a:pt x="2188828" y="2996005"/>
                </a:lnTo>
                <a:cubicBezTo>
                  <a:pt x="1478938" y="3041725"/>
                  <a:pt x="747536" y="3071309"/>
                  <a:pt x="0" y="3087445"/>
                </a:cubicBezTo>
                <a:lnTo>
                  <a:pt x="0" y="0"/>
                </a:lnTo>
                <a:lnTo>
                  <a:pt x="2188828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7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7" name="任意形状 14">
            <a:extLst>
              <a:ext uri="{FF2B5EF4-FFF2-40B4-BE49-F238E27FC236}">
                <a16:creationId xmlns:a16="http://schemas.microsoft.com/office/drawing/2014/main" id="{0C5F3918-D500-27CD-18FC-5597FB1C8166}"/>
              </a:ext>
            </a:extLst>
          </p:cNvPr>
          <p:cNvSpPr/>
          <p:nvPr/>
        </p:nvSpPr>
        <p:spPr>
          <a:xfrm>
            <a:off x="8705946" y="1459847"/>
            <a:ext cx="2188827" cy="2987937"/>
          </a:xfrm>
          <a:custGeom>
            <a:avLst/>
            <a:gdLst>
              <a:gd name="connsiteX0" fmla="*/ 2188828 w 2188827"/>
              <a:gd name="connsiteY0" fmla="*/ 0 h 2987937"/>
              <a:gd name="connsiteX1" fmla="*/ 2188828 w 2188827"/>
              <a:gd name="connsiteY1" fmla="*/ 2794299 h 2987937"/>
              <a:gd name="connsiteX2" fmla="*/ 0 w 2188827"/>
              <a:gd name="connsiteY2" fmla="*/ 2987937 h 2987937"/>
              <a:gd name="connsiteX3" fmla="*/ 0 w 2188827"/>
              <a:gd name="connsiteY3" fmla="*/ 0 h 2987937"/>
              <a:gd name="connsiteX4" fmla="*/ 2188828 w 2188827"/>
              <a:gd name="connsiteY4" fmla="*/ 0 h 29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8827" h="2987937">
                <a:moveTo>
                  <a:pt x="2188828" y="0"/>
                </a:moveTo>
                <a:lnTo>
                  <a:pt x="2188828" y="2794299"/>
                </a:lnTo>
                <a:cubicBezTo>
                  <a:pt x="1487005" y="2872292"/>
                  <a:pt x="752914" y="2936838"/>
                  <a:pt x="0" y="2987937"/>
                </a:cubicBezTo>
                <a:lnTo>
                  <a:pt x="0" y="0"/>
                </a:lnTo>
                <a:lnTo>
                  <a:pt x="2188828" y="0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7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B5B6D69-240E-5099-5E70-9BB61BA99C82}"/>
              </a:ext>
            </a:extLst>
          </p:cNvPr>
          <p:cNvSpPr txBox="1"/>
          <p:nvPr/>
        </p:nvSpPr>
        <p:spPr>
          <a:xfrm>
            <a:off x="1156122" y="4889494"/>
            <a:ext cx="2040232" cy="14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indent="0" algn="just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None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添加正文内容添加正文内容，添加正文内容，添加正文内容。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12E60C3-F5E8-C4C7-E3FC-F578DE0FB8A6}"/>
              </a:ext>
            </a:extLst>
          </p:cNvPr>
          <p:cNvGrpSpPr/>
          <p:nvPr/>
        </p:nvGrpSpPr>
        <p:grpSpPr>
          <a:xfrm>
            <a:off x="2120344" y="4558050"/>
            <a:ext cx="233680" cy="233679"/>
            <a:chOff x="2455327" y="3820073"/>
            <a:chExt cx="233680" cy="233679"/>
          </a:xfrm>
        </p:grpSpPr>
        <p:sp>
          <p:nvSpPr>
            <p:cNvPr id="15" name="任意形状 62">
              <a:extLst>
                <a:ext uri="{FF2B5EF4-FFF2-40B4-BE49-F238E27FC236}">
                  <a16:creationId xmlns:a16="http://schemas.microsoft.com/office/drawing/2014/main" id="{130D3F1D-90AD-3173-962E-96B8030234EE}"/>
                </a:ext>
              </a:extLst>
            </p:cNvPr>
            <p:cNvSpPr/>
            <p:nvPr/>
          </p:nvSpPr>
          <p:spPr>
            <a:xfrm>
              <a:off x="2455327" y="3820073"/>
              <a:ext cx="233680" cy="233679"/>
            </a:xfrm>
            <a:custGeom>
              <a:avLst/>
              <a:gdLst>
                <a:gd name="connsiteX0" fmla="*/ 233680 w 233680"/>
                <a:gd name="connsiteY0" fmla="*/ 116840 h 233679"/>
                <a:gd name="connsiteX1" fmla="*/ 116840 w 233680"/>
                <a:gd name="connsiteY1" fmla="*/ 233680 h 233679"/>
                <a:gd name="connsiteX2" fmla="*/ 0 w 233680"/>
                <a:gd name="connsiteY2" fmla="*/ 116840 h 233679"/>
                <a:gd name="connsiteX3" fmla="*/ 116840 w 233680"/>
                <a:gd name="connsiteY3" fmla="*/ 0 h 233679"/>
                <a:gd name="connsiteX4" fmla="*/ 233680 w 233680"/>
                <a:gd name="connsiteY4" fmla="*/ 116840 h 2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80" h="233679">
                  <a:moveTo>
                    <a:pt x="233680" y="116840"/>
                  </a:moveTo>
                  <a:cubicBezTo>
                    <a:pt x="233680" y="181369"/>
                    <a:pt x="181369" y="233680"/>
                    <a:pt x="116840" y="233680"/>
                  </a:cubicBezTo>
                  <a:cubicBezTo>
                    <a:pt x="52311" y="233680"/>
                    <a:pt x="0" y="181369"/>
                    <a:pt x="0" y="116840"/>
                  </a:cubicBezTo>
                  <a:cubicBezTo>
                    <a:pt x="0" y="52311"/>
                    <a:pt x="52311" y="0"/>
                    <a:pt x="116840" y="0"/>
                  </a:cubicBezTo>
                  <a:cubicBezTo>
                    <a:pt x="181369" y="0"/>
                    <a:pt x="233680" y="52311"/>
                    <a:pt x="233680" y="116840"/>
                  </a:cubicBezTo>
                  <a:close/>
                </a:path>
              </a:pathLst>
            </a:custGeom>
            <a:solidFill>
              <a:srgbClr val="1971D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</p:txBody>
        </p:sp>
        <p:sp>
          <p:nvSpPr>
            <p:cNvPr id="16" name="任意形状 63">
              <a:extLst>
                <a:ext uri="{FF2B5EF4-FFF2-40B4-BE49-F238E27FC236}">
                  <a16:creationId xmlns:a16="http://schemas.microsoft.com/office/drawing/2014/main" id="{46EEA489-AD73-1574-FEB9-D2C4BF60DC3C}"/>
                </a:ext>
              </a:extLst>
            </p:cNvPr>
            <p:cNvSpPr/>
            <p:nvPr/>
          </p:nvSpPr>
          <p:spPr>
            <a:xfrm>
              <a:off x="2511581" y="3876326"/>
              <a:ext cx="121173" cy="121172"/>
            </a:xfrm>
            <a:custGeom>
              <a:avLst/>
              <a:gdLst>
                <a:gd name="connsiteX0" fmla="*/ 233680 w 233680"/>
                <a:gd name="connsiteY0" fmla="*/ 116840 h 233679"/>
                <a:gd name="connsiteX1" fmla="*/ 116840 w 233680"/>
                <a:gd name="connsiteY1" fmla="*/ 233680 h 233679"/>
                <a:gd name="connsiteX2" fmla="*/ 0 w 233680"/>
                <a:gd name="connsiteY2" fmla="*/ 116840 h 233679"/>
                <a:gd name="connsiteX3" fmla="*/ 116840 w 233680"/>
                <a:gd name="connsiteY3" fmla="*/ 0 h 233679"/>
                <a:gd name="connsiteX4" fmla="*/ 233680 w 233680"/>
                <a:gd name="connsiteY4" fmla="*/ 116840 h 2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80" h="233679">
                  <a:moveTo>
                    <a:pt x="233680" y="116840"/>
                  </a:moveTo>
                  <a:cubicBezTo>
                    <a:pt x="233680" y="181369"/>
                    <a:pt x="181369" y="233680"/>
                    <a:pt x="116840" y="233680"/>
                  </a:cubicBezTo>
                  <a:cubicBezTo>
                    <a:pt x="52311" y="233680"/>
                    <a:pt x="0" y="181369"/>
                    <a:pt x="0" y="116840"/>
                  </a:cubicBezTo>
                  <a:cubicBezTo>
                    <a:pt x="0" y="52311"/>
                    <a:pt x="52311" y="0"/>
                    <a:pt x="116840" y="0"/>
                  </a:cubicBezTo>
                  <a:cubicBezTo>
                    <a:pt x="181369" y="0"/>
                    <a:pt x="233680" y="52311"/>
                    <a:pt x="233680" y="11684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DA0E73D-D899-0F88-8C35-B770845D7C0A}"/>
              </a:ext>
            </a:extLst>
          </p:cNvPr>
          <p:cNvGrpSpPr/>
          <p:nvPr/>
        </p:nvGrpSpPr>
        <p:grpSpPr>
          <a:xfrm>
            <a:off x="4645056" y="4712069"/>
            <a:ext cx="233680" cy="233679"/>
            <a:chOff x="2455327" y="3820073"/>
            <a:chExt cx="233680" cy="233679"/>
          </a:xfrm>
        </p:grpSpPr>
        <p:sp>
          <p:nvSpPr>
            <p:cNvPr id="18" name="任意形状 62">
              <a:extLst>
                <a:ext uri="{FF2B5EF4-FFF2-40B4-BE49-F238E27FC236}">
                  <a16:creationId xmlns:a16="http://schemas.microsoft.com/office/drawing/2014/main" id="{67430E36-2A74-9153-DCC1-080859482028}"/>
                </a:ext>
              </a:extLst>
            </p:cNvPr>
            <p:cNvSpPr/>
            <p:nvPr/>
          </p:nvSpPr>
          <p:spPr>
            <a:xfrm>
              <a:off x="2455327" y="3820073"/>
              <a:ext cx="233680" cy="233679"/>
            </a:xfrm>
            <a:custGeom>
              <a:avLst/>
              <a:gdLst>
                <a:gd name="connsiteX0" fmla="*/ 233680 w 233680"/>
                <a:gd name="connsiteY0" fmla="*/ 116840 h 233679"/>
                <a:gd name="connsiteX1" fmla="*/ 116840 w 233680"/>
                <a:gd name="connsiteY1" fmla="*/ 233680 h 233679"/>
                <a:gd name="connsiteX2" fmla="*/ 0 w 233680"/>
                <a:gd name="connsiteY2" fmla="*/ 116840 h 233679"/>
                <a:gd name="connsiteX3" fmla="*/ 116840 w 233680"/>
                <a:gd name="connsiteY3" fmla="*/ 0 h 233679"/>
                <a:gd name="connsiteX4" fmla="*/ 233680 w 233680"/>
                <a:gd name="connsiteY4" fmla="*/ 116840 h 2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80" h="233679">
                  <a:moveTo>
                    <a:pt x="233680" y="116840"/>
                  </a:moveTo>
                  <a:cubicBezTo>
                    <a:pt x="233680" y="181369"/>
                    <a:pt x="181369" y="233680"/>
                    <a:pt x="116840" y="233680"/>
                  </a:cubicBezTo>
                  <a:cubicBezTo>
                    <a:pt x="52311" y="233680"/>
                    <a:pt x="0" y="181369"/>
                    <a:pt x="0" y="116840"/>
                  </a:cubicBezTo>
                  <a:cubicBezTo>
                    <a:pt x="0" y="52311"/>
                    <a:pt x="52311" y="0"/>
                    <a:pt x="116840" y="0"/>
                  </a:cubicBezTo>
                  <a:cubicBezTo>
                    <a:pt x="181369" y="0"/>
                    <a:pt x="233680" y="52311"/>
                    <a:pt x="233680" y="116840"/>
                  </a:cubicBezTo>
                  <a:close/>
                </a:path>
              </a:pathLst>
            </a:custGeom>
            <a:solidFill>
              <a:srgbClr val="1971D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</p:txBody>
        </p:sp>
        <p:sp>
          <p:nvSpPr>
            <p:cNvPr id="19" name="任意形状 63">
              <a:extLst>
                <a:ext uri="{FF2B5EF4-FFF2-40B4-BE49-F238E27FC236}">
                  <a16:creationId xmlns:a16="http://schemas.microsoft.com/office/drawing/2014/main" id="{70AA38A0-86C4-A9AA-ECE5-FC9CE8C9C138}"/>
                </a:ext>
              </a:extLst>
            </p:cNvPr>
            <p:cNvSpPr/>
            <p:nvPr/>
          </p:nvSpPr>
          <p:spPr>
            <a:xfrm>
              <a:off x="2511581" y="3876326"/>
              <a:ext cx="121173" cy="121172"/>
            </a:xfrm>
            <a:custGeom>
              <a:avLst/>
              <a:gdLst>
                <a:gd name="connsiteX0" fmla="*/ 233680 w 233680"/>
                <a:gd name="connsiteY0" fmla="*/ 116840 h 233679"/>
                <a:gd name="connsiteX1" fmla="*/ 116840 w 233680"/>
                <a:gd name="connsiteY1" fmla="*/ 233680 h 233679"/>
                <a:gd name="connsiteX2" fmla="*/ 0 w 233680"/>
                <a:gd name="connsiteY2" fmla="*/ 116840 h 233679"/>
                <a:gd name="connsiteX3" fmla="*/ 116840 w 233680"/>
                <a:gd name="connsiteY3" fmla="*/ 0 h 233679"/>
                <a:gd name="connsiteX4" fmla="*/ 233680 w 233680"/>
                <a:gd name="connsiteY4" fmla="*/ 116840 h 2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80" h="233679">
                  <a:moveTo>
                    <a:pt x="233680" y="116840"/>
                  </a:moveTo>
                  <a:cubicBezTo>
                    <a:pt x="233680" y="181369"/>
                    <a:pt x="181369" y="233680"/>
                    <a:pt x="116840" y="233680"/>
                  </a:cubicBezTo>
                  <a:cubicBezTo>
                    <a:pt x="52311" y="233680"/>
                    <a:pt x="0" y="181369"/>
                    <a:pt x="0" y="116840"/>
                  </a:cubicBezTo>
                  <a:cubicBezTo>
                    <a:pt x="0" y="52311"/>
                    <a:pt x="52311" y="0"/>
                    <a:pt x="116840" y="0"/>
                  </a:cubicBezTo>
                  <a:cubicBezTo>
                    <a:pt x="181369" y="0"/>
                    <a:pt x="233680" y="52311"/>
                    <a:pt x="233680" y="11684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52D3C93-12DA-2474-F194-67B3ACA3008A}"/>
              </a:ext>
            </a:extLst>
          </p:cNvPr>
          <p:cNvGrpSpPr/>
          <p:nvPr/>
        </p:nvGrpSpPr>
        <p:grpSpPr>
          <a:xfrm>
            <a:off x="7171409" y="4729224"/>
            <a:ext cx="233680" cy="233679"/>
            <a:chOff x="2455327" y="3820073"/>
            <a:chExt cx="233680" cy="233679"/>
          </a:xfrm>
        </p:grpSpPr>
        <p:sp>
          <p:nvSpPr>
            <p:cNvPr id="21" name="任意形状 62">
              <a:extLst>
                <a:ext uri="{FF2B5EF4-FFF2-40B4-BE49-F238E27FC236}">
                  <a16:creationId xmlns:a16="http://schemas.microsoft.com/office/drawing/2014/main" id="{A0E99A70-B72B-4849-2C11-84EA3A7BE686}"/>
                </a:ext>
              </a:extLst>
            </p:cNvPr>
            <p:cNvSpPr/>
            <p:nvPr/>
          </p:nvSpPr>
          <p:spPr>
            <a:xfrm>
              <a:off x="2455327" y="3820073"/>
              <a:ext cx="233680" cy="233679"/>
            </a:xfrm>
            <a:custGeom>
              <a:avLst/>
              <a:gdLst>
                <a:gd name="connsiteX0" fmla="*/ 233680 w 233680"/>
                <a:gd name="connsiteY0" fmla="*/ 116840 h 233679"/>
                <a:gd name="connsiteX1" fmla="*/ 116840 w 233680"/>
                <a:gd name="connsiteY1" fmla="*/ 233680 h 233679"/>
                <a:gd name="connsiteX2" fmla="*/ 0 w 233680"/>
                <a:gd name="connsiteY2" fmla="*/ 116840 h 233679"/>
                <a:gd name="connsiteX3" fmla="*/ 116840 w 233680"/>
                <a:gd name="connsiteY3" fmla="*/ 0 h 233679"/>
                <a:gd name="connsiteX4" fmla="*/ 233680 w 233680"/>
                <a:gd name="connsiteY4" fmla="*/ 116840 h 2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80" h="233679">
                  <a:moveTo>
                    <a:pt x="233680" y="116840"/>
                  </a:moveTo>
                  <a:cubicBezTo>
                    <a:pt x="233680" y="181369"/>
                    <a:pt x="181369" y="233680"/>
                    <a:pt x="116840" y="233680"/>
                  </a:cubicBezTo>
                  <a:cubicBezTo>
                    <a:pt x="52311" y="233680"/>
                    <a:pt x="0" y="181369"/>
                    <a:pt x="0" y="116840"/>
                  </a:cubicBezTo>
                  <a:cubicBezTo>
                    <a:pt x="0" y="52311"/>
                    <a:pt x="52311" y="0"/>
                    <a:pt x="116840" y="0"/>
                  </a:cubicBezTo>
                  <a:cubicBezTo>
                    <a:pt x="181369" y="0"/>
                    <a:pt x="233680" y="52311"/>
                    <a:pt x="233680" y="116840"/>
                  </a:cubicBezTo>
                  <a:close/>
                </a:path>
              </a:pathLst>
            </a:custGeom>
            <a:solidFill>
              <a:srgbClr val="1971D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</p:txBody>
        </p:sp>
        <p:sp>
          <p:nvSpPr>
            <p:cNvPr id="22" name="任意形状 63">
              <a:extLst>
                <a:ext uri="{FF2B5EF4-FFF2-40B4-BE49-F238E27FC236}">
                  <a16:creationId xmlns:a16="http://schemas.microsoft.com/office/drawing/2014/main" id="{5ADB9298-9647-E053-8FE4-64FE9541C104}"/>
                </a:ext>
              </a:extLst>
            </p:cNvPr>
            <p:cNvSpPr/>
            <p:nvPr/>
          </p:nvSpPr>
          <p:spPr>
            <a:xfrm>
              <a:off x="2511581" y="3876326"/>
              <a:ext cx="121173" cy="121172"/>
            </a:xfrm>
            <a:custGeom>
              <a:avLst/>
              <a:gdLst>
                <a:gd name="connsiteX0" fmla="*/ 233680 w 233680"/>
                <a:gd name="connsiteY0" fmla="*/ 116840 h 233679"/>
                <a:gd name="connsiteX1" fmla="*/ 116840 w 233680"/>
                <a:gd name="connsiteY1" fmla="*/ 233680 h 233679"/>
                <a:gd name="connsiteX2" fmla="*/ 0 w 233680"/>
                <a:gd name="connsiteY2" fmla="*/ 116840 h 233679"/>
                <a:gd name="connsiteX3" fmla="*/ 116840 w 233680"/>
                <a:gd name="connsiteY3" fmla="*/ 0 h 233679"/>
                <a:gd name="connsiteX4" fmla="*/ 233680 w 233680"/>
                <a:gd name="connsiteY4" fmla="*/ 116840 h 2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80" h="233679">
                  <a:moveTo>
                    <a:pt x="233680" y="116840"/>
                  </a:moveTo>
                  <a:cubicBezTo>
                    <a:pt x="233680" y="181369"/>
                    <a:pt x="181369" y="233680"/>
                    <a:pt x="116840" y="233680"/>
                  </a:cubicBezTo>
                  <a:cubicBezTo>
                    <a:pt x="52311" y="233680"/>
                    <a:pt x="0" y="181369"/>
                    <a:pt x="0" y="116840"/>
                  </a:cubicBezTo>
                  <a:cubicBezTo>
                    <a:pt x="0" y="52311"/>
                    <a:pt x="52311" y="0"/>
                    <a:pt x="116840" y="0"/>
                  </a:cubicBezTo>
                  <a:cubicBezTo>
                    <a:pt x="181369" y="0"/>
                    <a:pt x="233680" y="52311"/>
                    <a:pt x="233680" y="11684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D9FF15E-95F3-B577-01FD-95927BC65513}"/>
              </a:ext>
            </a:extLst>
          </p:cNvPr>
          <p:cNvGrpSpPr/>
          <p:nvPr/>
        </p:nvGrpSpPr>
        <p:grpSpPr>
          <a:xfrm>
            <a:off x="9695314" y="4551798"/>
            <a:ext cx="233680" cy="233679"/>
            <a:chOff x="2455327" y="3820073"/>
            <a:chExt cx="233680" cy="233679"/>
          </a:xfrm>
        </p:grpSpPr>
        <p:sp>
          <p:nvSpPr>
            <p:cNvPr id="24" name="任意形状 62">
              <a:extLst>
                <a:ext uri="{FF2B5EF4-FFF2-40B4-BE49-F238E27FC236}">
                  <a16:creationId xmlns:a16="http://schemas.microsoft.com/office/drawing/2014/main" id="{DB68A9A7-375F-36F6-3B77-5CAC863234C9}"/>
                </a:ext>
              </a:extLst>
            </p:cNvPr>
            <p:cNvSpPr/>
            <p:nvPr/>
          </p:nvSpPr>
          <p:spPr>
            <a:xfrm>
              <a:off x="2455327" y="3820073"/>
              <a:ext cx="233680" cy="233679"/>
            </a:xfrm>
            <a:custGeom>
              <a:avLst/>
              <a:gdLst>
                <a:gd name="connsiteX0" fmla="*/ 233680 w 233680"/>
                <a:gd name="connsiteY0" fmla="*/ 116840 h 233679"/>
                <a:gd name="connsiteX1" fmla="*/ 116840 w 233680"/>
                <a:gd name="connsiteY1" fmla="*/ 233680 h 233679"/>
                <a:gd name="connsiteX2" fmla="*/ 0 w 233680"/>
                <a:gd name="connsiteY2" fmla="*/ 116840 h 233679"/>
                <a:gd name="connsiteX3" fmla="*/ 116840 w 233680"/>
                <a:gd name="connsiteY3" fmla="*/ 0 h 233679"/>
                <a:gd name="connsiteX4" fmla="*/ 233680 w 233680"/>
                <a:gd name="connsiteY4" fmla="*/ 116840 h 2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80" h="233679">
                  <a:moveTo>
                    <a:pt x="233680" y="116840"/>
                  </a:moveTo>
                  <a:cubicBezTo>
                    <a:pt x="233680" y="181369"/>
                    <a:pt x="181369" y="233680"/>
                    <a:pt x="116840" y="233680"/>
                  </a:cubicBezTo>
                  <a:cubicBezTo>
                    <a:pt x="52311" y="233680"/>
                    <a:pt x="0" y="181369"/>
                    <a:pt x="0" y="116840"/>
                  </a:cubicBezTo>
                  <a:cubicBezTo>
                    <a:pt x="0" y="52311"/>
                    <a:pt x="52311" y="0"/>
                    <a:pt x="116840" y="0"/>
                  </a:cubicBezTo>
                  <a:cubicBezTo>
                    <a:pt x="181369" y="0"/>
                    <a:pt x="233680" y="52311"/>
                    <a:pt x="233680" y="116840"/>
                  </a:cubicBezTo>
                  <a:close/>
                </a:path>
              </a:pathLst>
            </a:custGeom>
            <a:solidFill>
              <a:srgbClr val="1971D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</p:txBody>
        </p:sp>
        <p:sp>
          <p:nvSpPr>
            <p:cNvPr id="25" name="任意形状 63">
              <a:extLst>
                <a:ext uri="{FF2B5EF4-FFF2-40B4-BE49-F238E27FC236}">
                  <a16:creationId xmlns:a16="http://schemas.microsoft.com/office/drawing/2014/main" id="{60094C4C-2732-E0B7-0AD9-EA2C7A769B73}"/>
                </a:ext>
              </a:extLst>
            </p:cNvPr>
            <p:cNvSpPr/>
            <p:nvPr/>
          </p:nvSpPr>
          <p:spPr>
            <a:xfrm>
              <a:off x="2511581" y="3876326"/>
              <a:ext cx="121173" cy="121172"/>
            </a:xfrm>
            <a:custGeom>
              <a:avLst/>
              <a:gdLst>
                <a:gd name="connsiteX0" fmla="*/ 233680 w 233680"/>
                <a:gd name="connsiteY0" fmla="*/ 116840 h 233679"/>
                <a:gd name="connsiteX1" fmla="*/ 116840 w 233680"/>
                <a:gd name="connsiteY1" fmla="*/ 233680 h 233679"/>
                <a:gd name="connsiteX2" fmla="*/ 0 w 233680"/>
                <a:gd name="connsiteY2" fmla="*/ 116840 h 233679"/>
                <a:gd name="connsiteX3" fmla="*/ 116840 w 233680"/>
                <a:gd name="connsiteY3" fmla="*/ 0 h 233679"/>
                <a:gd name="connsiteX4" fmla="*/ 233680 w 233680"/>
                <a:gd name="connsiteY4" fmla="*/ 116840 h 2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80" h="233679">
                  <a:moveTo>
                    <a:pt x="233680" y="116840"/>
                  </a:moveTo>
                  <a:cubicBezTo>
                    <a:pt x="233680" y="181369"/>
                    <a:pt x="181369" y="233680"/>
                    <a:pt x="116840" y="233680"/>
                  </a:cubicBezTo>
                  <a:cubicBezTo>
                    <a:pt x="52311" y="233680"/>
                    <a:pt x="0" y="181369"/>
                    <a:pt x="0" y="116840"/>
                  </a:cubicBezTo>
                  <a:cubicBezTo>
                    <a:pt x="0" y="52311"/>
                    <a:pt x="52311" y="0"/>
                    <a:pt x="116840" y="0"/>
                  </a:cubicBezTo>
                  <a:cubicBezTo>
                    <a:pt x="181369" y="0"/>
                    <a:pt x="233680" y="52311"/>
                    <a:pt x="233680" y="11684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3EEAB6B6-F78A-ACF5-ABBB-B23D27332D9E}"/>
              </a:ext>
            </a:extLst>
          </p:cNvPr>
          <p:cNvSpPr txBox="1"/>
          <p:nvPr/>
        </p:nvSpPr>
        <p:spPr>
          <a:xfrm>
            <a:off x="3657704" y="5025482"/>
            <a:ext cx="2135989" cy="14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indent="0" algn="just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None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添加正文内容添加正文内容，添加正文内容，添加正文内容。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6BC5630-ED1A-7A37-85C1-C7EF5275EF5B}"/>
              </a:ext>
            </a:extLst>
          </p:cNvPr>
          <p:cNvSpPr txBox="1"/>
          <p:nvPr/>
        </p:nvSpPr>
        <p:spPr>
          <a:xfrm>
            <a:off x="6180373" y="5042637"/>
            <a:ext cx="2057869" cy="14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indent="0" algn="just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None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添加正文内容添加正文内容，添加正文内容，添加正文内容。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492CF47-5FA4-C9AA-3C28-5464AB5D3BAF}"/>
              </a:ext>
            </a:extLst>
          </p:cNvPr>
          <p:cNvSpPr txBox="1"/>
          <p:nvPr/>
        </p:nvSpPr>
        <p:spPr>
          <a:xfrm>
            <a:off x="8777712" y="4858097"/>
            <a:ext cx="2188826" cy="14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lvl="0" indent="-285750" algn="just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0">
              <a:buNone/>
            </a:pPr>
            <a:r>
              <a:rPr lang="zh-CN" altLang="en-US" dirty="0"/>
              <a:t>添加正文内容添加正文内容，添加正文内容，添加正文内容。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C9AE83C-CC4D-241F-DBF6-C9D62F994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r="30675" b="108"/>
          <a:stretch>
            <a:fillRect/>
          </a:stretch>
        </p:blipFill>
        <p:spPr>
          <a:xfrm>
            <a:off x="6119091" y="1456511"/>
            <a:ext cx="2227040" cy="3084110"/>
          </a:xfrm>
          <a:custGeom>
            <a:avLst/>
            <a:gdLst>
              <a:gd name="connsiteX0" fmla="*/ 0 w 2227040"/>
              <a:gd name="connsiteY0" fmla="*/ 0 h 3084110"/>
              <a:gd name="connsiteX1" fmla="*/ 2227040 w 2227040"/>
              <a:gd name="connsiteY1" fmla="*/ 0 h 3084110"/>
              <a:gd name="connsiteX2" fmla="*/ 2227040 w 2227040"/>
              <a:gd name="connsiteY2" fmla="*/ 3017480 h 3084110"/>
              <a:gd name="connsiteX3" fmla="*/ 1961706 w 2227040"/>
              <a:gd name="connsiteY3" fmla="*/ 3034977 h 3084110"/>
              <a:gd name="connsiteX4" fmla="*/ 61282 w 2227040"/>
              <a:gd name="connsiteY4" fmla="*/ 3084110 h 3084110"/>
              <a:gd name="connsiteX5" fmla="*/ 0 w 2227040"/>
              <a:gd name="connsiteY5" fmla="*/ 3083317 h 308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040" h="3084110">
                <a:moveTo>
                  <a:pt x="0" y="0"/>
                </a:moveTo>
                <a:lnTo>
                  <a:pt x="2227040" y="0"/>
                </a:lnTo>
                <a:lnTo>
                  <a:pt x="2227040" y="3017480"/>
                </a:lnTo>
                <a:lnTo>
                  <a:pt x="1961706" y="3034977"/>
                </a:lnTo>
                <a:cubicBezTo>
                  <a:pt x="1347852" y="3067192"/>
                  <a:pt x="712271" y="3084110"/>
                  <a:pt x="61282" y="3084110"/>
                </a:cubicBezTo>
                <a:lnTo>
                  <a:pt x="0" y="3083317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B8E833D-D4A6-CCDD-93FC-B5EE5A52E1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2" b="177"/>
          <a:stretch>
            <a:fillRect/>
          </a:stretch>
        </p:blipFill>
        <p:spPr>
          <a:xfrm>
            <a:off x="3577171" y="1456512"/>
            <a:ext cx="2182104" cy="3078657"/>
          </a:xfrm>
          <a:custGeom>
            <a:avLst/>
            <a:gdLst>
              <a:gd name="connsiteX0" fmla="*/ 0 w 2182104"/>
              <a:gd name="connsiteY0" fmla="*/ 0 h 3078657"/>
              <a:gd name="connsiteX1" fmla="*/ 2182104 w 2182104"/>
              <a:gd name="connsiteY1" fmla="*/ 0 h 3078657"/>
              <a:gd name="connsiteX2" fmla="*/ 2182104 w 2182104"/>
              <a:gd name="connsiteY2" fmla="*/ 3078657 h 3078657"/>
              <a:gd name="connsiteX3" fmla="*/ 1639064 w 2182104"/>
              <a:gd name="connsiteY3" fmla="*/ 3071624 h 3078657"/>
              <a:gd name="connsiteX4" fmla="*/ 702778 w 2182104"/>
              <a:gd name="connsiteY4" fmla="*/ 3034977 h 3078657"/>
              <a:gd name="connsiteX5" fmla="*/ 0 w 2182104"/>
              <a:gd name="connsiteY5" fmla="*/ 2988633 h 307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2104" h="3078657">
                <a:moveTo>
                  <a:pt x="0" y="0"/>
                </a:moveTo>
                <a:lnTo>
                  <a:pt x="2182104" y="0"/>
                </a:lnTo>
                <a:lnTo>
                  <a:pt x="2182104" y="3078657"/>
                </a:lnTo>
                <a:lnTo>
                  <a:pt x="1639064" y="3071624"/>
                </a:lnTo>
                <a:cubicBezTo>
                  <a:pt x="1322064" y="3063368"/>
                  <a:pt x="1009705" y="3051085"/>
                  <a:pt x="702778" y="3034977"/>
                </a:cubicBezTo>
                <a:lnTo>
                  <a:pt x="0" y="298863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DF64326-37F8-2A49-5A46-7E8E9B7094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1" t="17456" r="18899" b="9607"/>
          <a:stretch>
            <a:fillRect/>
          </a:stretch>
        </p:blipFill>
        <p:spPr>
          <a:xfrm>
            <a:off x="8705946" y="1456511"/>
            <a:ext cx="2173718" cy="2993752"/>
          </a:xfrm>
          <a:custGeom>
            <a:avLst/>
            <a:gdLst>
              <a:gd name="connsiteX0" fmla="*/ 0 w 2173718"/>
              <a:gd name="connsiteY0" fmla="*/ 0 h 2993752"/>
              <a:gd name="connsiteX1" fmla="*/ 2173718 w 2173718"/>
              <a:gd name="connsiteY1" fmla="*/ 0 h 2993752"/>
              <a:gd name="connsiteX2" fmla="*/ 2173718 w 2173718"/>
              <a:gd name="connsiteY2" fmla="*/ 2760358 h 2993752"/>
              <a:gd name="connsiteX3" fmla="*/ 1969206 w 2173718"/>
              <a:gd name="connsiteY3" fmla="*/ 2792222 h 2993752"/>
              <a:gd name="connsiteX4" fmla="*/ 278546 w 2173718"/>
              <a:gd name="connsiteY4" fmla="*/ 2975384 h 2993752"/>
              <a:gd name="connsiteX5" fmla="*/ 0 w 2173718"/>
              <a:gd name="connsiteY5" fmla="*/ 2993752 h 299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3718" h="2993752">
                <a:moveTo>
                  <a:pt x="0" y="0"/>
                </a:moveTo>
                <a:lnTo>
                  <a:pt x="2173718" y="0"/>
                </a:lnTo>
                <a:lnTo>
                  <a:pt x="2173718" y="2760358"/>
                </a:lnTo>
                <a:lnTo>
                  <a:pt x="1969206" y="2792222"/>
                </a:lnTo>
                <a:cubicBezTo>
                  <a:pt x="1434753" y="2866682"/>
                  <a:pt x="869093" y="2928276"/>
                  <a:pt x="278546" y="2975384"/>
                </a:cubicBezTo>
                <a:lnTo>
                  <a:pt x="0" y="2993752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C94182F-5545-E43D-D777-D4CB92C9C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6"/>
          <a:stretch>
            <a:fillRect/>
          </a:stretch>
        </p:blipFill>
        <p:spPr bwMode="auto">
          <a:xfrm>
            <a:off x="1156122" y="1456511"/>
            <a:ext cx="2061235" cy="2960468"/>
          </a:xfrm>
          <a:custGeom>
            <a:avLst/>
            <a:gdLst>
              <a:gd name="connsiteX0" fmla="*/ 0 w 2061235"/>
              <a:gd name="connsiteY0" fmla="*/ 0 h 2960468"/>
              <a:gd name="connsiteX1" fmla="*/ 2061235 w 2061235"/>
              <a:gd name="connsiteY1" fmla="*/ 0 h 2960468"/>
              <a:gd name="connsiteX2" fmla="*/ 2061235 w 2061235"/>
              <a:gd name="connsiteY2" fmla="*/ 2960468 h 2960468"/>
              <a:gd name="connsiteX3" fmla="*/ 1353767 w 2061235"/>
              <a:gd name="connsiteY3" fmla="*/ 2894060 h 2960468"/>
              <a:gd name="connsiteX4" fmla="*/ 529472 w 2061235"/>
              <a:gd name="connsiteY4" fmla="*/ 2792222 h 2960468"/>
              <a:gd name="connsiteX5" fmla="*/ 0 w 2061235"/>
              <a:gd name="connsiteY5" fmla="*/ 2709727 h 296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1235" h="2960468">
                <a:moveTo>
                  <a:pt x="0" y="0"/>
                </a:moveTo>
                <a:lnTo>
                  <a:pt x="2061235" y="0"/>
                </a:lnTo>
                <a:lnTo>
                  <a:pt x="2061235" y="2960468"/>
                </a:lnTo>
                <a:lnTo>
                  <a:pt x="1353767" y="2894060"/>
                </a:lnTo>
                <a:cubicBezTo>
                  <a:pt x="1071727" y="2863466"/>
                  <a:pt x="796699" y="2829452"/>
                  <a:pt x="529472" y="2792222"/>
                </a:cubicBezTo>
                <a:lnTo>
                  <a:pt x="0" y="270972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83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7B3AE0E-942A-099D-89DA-0867A4229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0" name="矩形 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62000">
                <a:schemeClr val="accent5">
                  <a:lumMod val="75000"/>
                  <a:alpha val="0"/>
                </a:schemeClr>
              </a:gs>
            </a:gsLst>
            <a:lin ang="170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" y="3139871"/>
            <a:ext cx="12192000" cy="28851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2720" y="3434452"/>
            <a:ext cx="64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添加标题描述添加标题描述添加标题描述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2720" y="3836024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谢谢，敬请批评指正！</a:t>
            </a:r>
          </a:p>
        </p:txBody>
      </p:sp>
      <p:sp>
        <p:nvSpPr>
          <p:cNvPr id="12" name="矩形 11"/>
          <p:cNvSpPr/>
          <p:nvPr/>
        </p:nvSpPr>
        <p:spPr>
          <a:xfrm>
            <a:off x="950648" y="5030103"/>
            <a:ext cx="6718935" cy="809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kumimoji="0" lang="zh-CN" altLang="en-US" sz="1600" b="1" i="0" u="none" strike="noStrike" kern="0" cap="none" spc="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汇报人：</a:t>
            </a:r>
            <a:r>
              <a:rPr kumimoji="0" lang="en-US" altLang="zh-CN" sz="1600" b="1" i="0" u="none" strike="noStrike" kern="0" cap="none" spc="10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XXXX</a:t>
            </a: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kumimoji="0" lang="zh-CN" altLang="en-US" sz="1600" b="1" i="0" u="none" strike="noStrike" kern="0" cap="none" spc="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日期：</a:t>
            </a:r>
            <a:r>
              <a:rPr kumimoji="0" lang="en-US" altLang="zh-CN" sz="1600" b="1" i="0" u="none" strike="noStrike" kern="0" cap="none" spc="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XXXX</a:t>
            </a:r>
            <a:r>
              <a:rPr kumimoji="0" lang="zh-CN" altLang="en-US" sz="1600" b="1" i="0" u="none" strike="noStrike" kern="0" cap="none" spc="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年</a:t>
            </a:r>
            <a:r>
              <a:rPr kumimoji="0" lang="en-US" altLang="zh-CN" sz="1600" b="1" i="0" u="none" strike="noStrike" kern="0" cap="none" spc="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XX</a:t>
            </a:r>
            <a:r>
              <a:rPr kumimoji="0" lang="zh-CN" altLang="en-US" sz="1600" b="1" i="0" u="none" strike="noStrike" kern="0" cap="none" spc="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月</a:t>
            </a:r>
            <a:r>
              <a:rPr kumimoji="0" lang="en-US" altLang="zh-CN" sz="1600" b="1" i="0" u="none" strike="noStrike" kern="0" cap="none" spc="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XX</a:t>
            </a:r>
            <a:r>
              <a:rPr kumimoji="0" lang="zh-CN" altLang="en-US" sz="1600" b="1" i="0" u="none" strike="noStrike" kern="0" cap="none" spc="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urce Han Sans Regular" panose="020B0500000000000000" charset="-122"/>
                <a:sym typeface="+mn-lt"/>
              </a:rPr>
              <a:t>日</a:t>
            </a:r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1043357" y="4873940"/>
            <a:ext cx="5454651" cy="0"/>
          </a:xfrm>
          <a:prstGeom prst="line">
            <a:avLst/>
          </a:prstGeom>
          <a:ln w="28575" cap="rnd">
            <a:solidFill>
              <a:schemeClr val="accent6">
                <a:alpha val="79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图形 4">
            <a:extLst>
              <a:ext uri="{FF2B5EF4-FFF2-40B4-BE49-F238E27FC236}">
                <a16:creationId xmlns:a16="http://schemas.microsoft.com/office/drawing/2014/main" id="{D98DBACC-C948-EC51-06BB-0FA52DB4E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5678" y="5225231"/>
            <a:ext cx="3730224" cy="5831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4807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5.05,&quot;left&quot;:52,&quot;top&quot;:89,&quot;width&quot;:609.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5.05,&quot;left&quot;:52,&quot;top&quot;:89,&quot;width&quot;:609.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5.05,&quot;left&quot;:52,&quot;top&quot;:89,&quot;width&quot;:609.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34922"/>
</p:tagLst>
</file>

<file path=ppt/theme/theme1.xml><?xml version="1.0" encoding="utf-8"?>
<a:theme xmlns:a="http://schemas.openxmlformats.org/drawingml/2006/main" name="1_Office 主题​​">
  <a:themeElements>
    <a:clrScheme name="01高级商务蓝配色">
      <a:dk1>
        <a:srgbClr val="000000"/>
      </a:dk1>
      <a:lt1>
        <a:srgbClr val="FFFFFF"/>
      </a:lt1>
      <a:dk2>
        <a:srgbClr val="3C3652"/>
      </a:dk2>
      <a:lt2>
        <a:srgbClr val="FFFFFF"/>
      </a:lt2>
      <a:accent1>
        <a:srgbClr val="912C8D"/>
      </a:accent1>
      <a:accent2>
        <a:srgbClr val="7561D6"/>
      </a:accent2>
      <a:accent3>
        <a:srgbClr val="68A4C6"/>
      </a:accent3>
      <a:accent4>
        <a:srgbClr val="6A69B6"/>
      </a:accent4>
      <a:accent5>
        <a:srgbClr val="5199EA"/>
      </a:accent5>
      <a:accent6>
        <a:srgbClr val="5B84D8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7_Office 主题​​">
  <a:themeElements>
    <a:clrScheme name="01高级商务蓝配色">
      <a:dk1>
        <a:srgbClr val="000000"/>
      </a:dk1>
      <a:lt1>
        <a:srgbClr val="FFFFFF"/>
      </a:lt1>
      <a:dk2>
        <a:srgbClr val="3C3652"/>
      </a:dk2>
      <a:lt2>
        <a:srgbClr val="FFFFFF"/>
      </a:lt2>
      <a:accent1>
        <a:srgbClr val="912C8D"/>
      </a:accent1>
      <a:accent2>
        <a:srgbClr val="7561D6"/>
      </a:accent2>
      <a:accent3>
        <a:srgbClr val="68A4C6"/>
      </a:accent3>
      <a:accent4>
        <a:srgbClr val="6A69B6"/>
      </a:accent4>
      <a:accent5>
        <a:srgbClr val="5199EA"/>
      </a:accent5>
      <a:accent6>
        <a:srgbClr val="5B84D8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638</Words>
  <Application>Microsoft Office PowerPoint</Application>
  <PresentationFormat>宽屏</PresentationFormat>
  <Paragraphs>82</Paragraphs>
  <Slides>8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5" baseType="lpstr">
      <vt:lpstr>Alibaba PuHuiTi</vt:lpstr>
      <vt:lpstr>等线</vt:lpstr>
      <vt:lpstr>等线 Light</vt:lpstr>
      <vt:lpstr>思源黑体 CN Bold</vt:lpstr>
      <vt:lpstr>思源黑体 CN Normal</vt:lpstr>
      <vt:lpstr>微软雅黑</vt:lpstr>
      <vt:lpstr>微软雅黑 Light</vt:lpstr>
      <vt:lpstr>Arial</vt:lpstr>
      <vt:lpstr>Arial Black</vt:lpstr>
      <vt:lpstr>Montserrat</vt:lpstr>
      <vt:lpstr>Montserrat Medium</vt:lpstr>
      <vt:lpstr>Open Sans</vt:lpstr>
      <vt:lpstr>Open Sans Light</vt:lpstr>
      <vt:lpstr>Poppins</vt:lpstr>
      <vt:lpstr>Wingdings</vt:lpstr>
      <vt:lpstr>1_Office 主题​​</vt:lpstr>
      <vt:lpstr>7_Office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吴琪瑶</dc:creator>
  <cp:lastModifiedBy>cathy-1mengxue19@163.com</cp:lastModifiedBy>
  <cp:revision>196</cp:revision>
  <dcterms:created xsi:type="dcterms:W3CDTF">2025-02-28T09:31:35Z</dcterms:created>
  <dcterms:modified xsi:type="dcterms:W3CDTF">2025-10-21T07:02:39Z</dcterms:modified>
</cp:coreProperties>
</file>