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1" r:id="rId4"/>
    <p:sldId id="263" r:id="rId5"/>
    <p:sldId id="257" r:id="rId6"/>
    <p:sldId id="256" r:id="rId7"/>
    <p:sldId id="27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381"/>
    <a:srgbClr val="C25EBB"/>
    <a:srgbClr val="1B5925"/>
    <a:srgbClr val="3C7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6" y="1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38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3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5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0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4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8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3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8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06F4-ED3D-47BC-94A2-0B1CF07E3EDA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887B-4B45-4544-A605-ADDA1C0D0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3861881"/>
            <a:ext cx="12192001" cy="299611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rgbClr val="7E4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1" y="665134"/>
            <a:ext cx="12192000" cy="4140000"/>
          </a:xfrm>
          <a:custGeom>
            <a:avLst/>
            <a:gdLst>
              <a:gd name="connsiteX0" fmla="*/ 12192000 w 12192000"/>
              <a:gd name="connsiteY0" fmla="*/ 0 h 3605171"/>
              <a:gd name="connsiteX1" fmla="*/ 12192000 w 12192000"/>
              <a:gd name="connsiteY1" fmla="*/ 3605171 h 3605171"/>
              <a:gd name="connsiteX2" fmla="*/ 11959943 w 12192000"/>
              <a:gd name="connsiteY2" fmla="*/ 3538899 h 3605171"/>
              <a:gd name="connsiteX3" fmla="*/ 6083623 w 12192000"/>
              <a:gd name="connsiteY3" fmla="*/ 2996825 h 3605171"/>
              <a:gd name="connsiteX4" fmla="*/ 207303 w 12192000"/>
              <a:gd name="connsiteY4" fmla="*/ 3538899 h 3605171"/>
              <a:gd name="connsiteX5" fmla="*/ 0 w 12192000"/>
              <a:gd name="connsiteY5" fmla="*/ 3598102 h 3605171"/>
              <a:gd name="connsiteX6" fmla="*/ 0 w 12192000"/>
              <a:gd name="connsiteY6" fmla="*/ 7069 h 3605171"/>
              <a:gd name="connsiteX7" fmla="*/ 207303 w 12192000"/>
              <a:gd name="connsiteY7" fmla="*/ 66271 h 3605171"/>
              <a:gd name="connsiteX8" fmla="*/ 6083623 w 12192000"/>
              <a:gd name="connsiteY8" fmla="*/ 608345 h 3605171"/>
              <a:gd name="connsiteX9" fmla="*/ 11959943 w 12192000"/>
              <a:gd name="connsiteY9" fmla="*/ 66271 h 36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05171">
                <a:moveTo>
                  <a:pt x="12192000" y="0"/>
                </a:moveTo>
                <a:lnTo>
                  <a:pt x="12192000" y="3605171"/>
                </a:lnTo>
                <a:lnTo>
                  <a:pt x="11959943" y="3538899"/>
                </a:lnTo>
                <a:cubicBezTo>
                  <a:pt x="10686430" y="3211851"/>
                  <a:pt x="8529761" y="2996825"/>
                  <a:pt x="6083623" y="2996825"/>
                </a:cubicBezTo>
                <a:cubicBezTo>
                  <a:pt x="3637485" y="2996825"/>
                  <a:pt x="1480817" y="3211851"/>
                  <a:pt x="207303" y="3538899"/>
                </a:cubicBezTo>
                <a:lnTo>
                  <a:pt x="0" y="3598102"/>
                </a:lnTo>
                <a:lnTo>
                  <a:pt x="0" y="7069"/>
                </a:lnTo>
                <a:lnTo>
                  <a:pt x="207303" y="66271"/>
                </a:lnTo>
                <a:cubicBezTo>
                  <a:pt x="1480817" y="393320"/>
                  <a:pt x="3637485" y="608345"/>
                  <a:pt x="6083623" y="608345"/>
                </a:cubicBezTo>
                <a:cubicBezTo>
                  <a:pt x="8529761" y="608345"/>
                  <a:pt x="10686430" y="393320"/>
                  <a:pt x="11959943" y="66271"/>
                </a:cubicBezTo>
                <a:close/>
              </a:path>
            </a:pathLst>
          </a:custGeom>
          <a:gradFill>
            <a:gsLst>
              <a:gs pos="0">
                <a:srgbClr val="7E4381"/>
              </a:gs>
              <a:gs pos="98429">
                <a:srgbClr val="7E4381"/>
              </a:gs>
              <a:gs pos="48000">
                <a:srgbClr val="C25EBB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35222" r="22494" b="37333"/>
          <a:stretch/>
        </p:blipFill>
        <p:spPr>
          <a:xfrm>
            <a:off x="0" y="838904"/>
            <a:ext cx="12192000" cy="3819671"/>
          </a:xfrm>
          <a:custGeom>
            <a:avLst/>
            <a:gdLst>
              <a:gd name="connsiteX0" fmla="*/ 12192000 w 12192000"/>
              <a:gd name="connsiteY0" fmla="*/ 0 h 3605171"/>
              <a:gd name="connsiteX1" fmla="*/ 12192000 w 12192000"/>
              <a:gd name="connsiteY1" fmla="*/ 3605171 h 3605171"/>
              <a:gd name="connsiteX2" fmla="*/ 11959943 w 12192000"/>
              <a:gd name="connsiteY2" fmla="*/ 3538899 h 3605171"/>
              <a:gd name="connsiteX3" fmla="*/ 6083623 w 12192000"/>
              <a:gd name="connsiteY3" fmla="*/ 2996825 h 3605171"/>
              <a:gd name="connsiteX4" fmla="*/ 207303 w 12192000"/>
              <a:gd name="connsiteY4" fmla="*/ 3538899 h 3605171"/>
              <a:gd name="connsiteX5" fmla="*/ 0 w 12192000"/>
              <a:gd name="connsiteY5" fmla="*/ 3598102 h 3605171"/>
              <a:gd name="connsiteX6" fmla="*/ 0 w 12192000"/>
              <a:gd name="connsiteY6" fmla="*/ 7069 h 3605171"/>
              <a:gd name="connsiteX7" fmla="*/ 207303 w 12192000"/>
              <a:gd name="connsiteY7" fmla="*/ 66271 h 3605171"/>
              <a:gd name="connsiteX8" fmla="*/ 6083623 w 12192000"/>
              <a:gd name="connsiteY8" fmla="*/ 608345 h 3605171"/>
              <a:gd name="connsiteX9" fmla="*/ 11959943 w 12192000"/>
              <a:gd name="connsiteY9" fmla="*/ 66271 h 36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05171">
                <a:moveTo>
                  <a:pt x="12192000" y="0"/>
                </a:moveTo>
                <a:lnTo>
                  <a:pt x="12192000" y="3605171"/>
                </a:lnTo>
                <a:lnTo>
                  <a:pt x="11959943" y="3538899"/>
                </a:lnTo>
                <a:cubicBezTo>
                  <a:pt x="10686430" y="3211851"/>
                  <a:pt x="8529761" y="2996825"/>
                  <a:pt x="6083623" y="2996825"/>
                </a:cubicBezTo>
                <a:cubicBezTo>
                  <a:pt x="3637485" y="2996825"/>
                  <a:pt x="1480817" y="3211851"/>
                  <a:pt x="207303" y="3538899"/>
                </a:cubicBezTo>
                <a:lnTo>
                  <a:pt x="0" y="3598102"/>
                </a:lnTo>
                <a:lnTo>
                  <a:pt x="0" y="7069"/>
                </a:lnTo>
                <a:lnTo>
                  <a:pt x="207303" y="66271"/>
                </a:lnTo>
                <a:cubicBezTo>
                  <a:pt x="1480817" y="393320"/>
                  <a:pt x="3637485" y="608345"/>
                  <a:pt x="6083623" y="608345"/>
                </a:cubicBezTo>
                <a:cubicBezTo>
                  <a:pt x="8529761" y="608345"/>
                  <a:pt x="10686430" y="393320"/>
                  <a:pt x="11959943" y="66271"/>
                </a:cubicBezTo>
                <a:close/>
              </a:path>
            </a:pathLst>
          </a:custGeom>
        </p:spPr>
      </p:pic>
      <p:pic>
        <p:nvPicPr>
          <p:cNvPr id="21" name="焕然一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0497" y="-1262357"/>
            <a:ext cx="307117" cy="3071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5070" r="7416" b="28221"/>
          <a:stretch/>
        </p:blipFill>
        <p:spPr>
          <a:xfrm>
            <a:off x="130810" y="67971"/>
            <a:ext cx="3881326" cy="62437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-2" y="46249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 txBox="1">
            <a:spLocks/>
          </p:cNvSpPr>
          <p:nvPr/>
        </p:nvSpPr>
        <p:spPr>
          <a:xfrm>
            <a:off x="4479035" y="5682694"/>
            <a:ext cx="3233929" cy="92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5981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3861881"/>
            <a:ext cx="12192001" cy="2996119"/>
          </a:xfrm>
          <a:prstGeom prst="rect">
            <a:avLst/>
          </a:prstGeom>
          <a:solidFill>
            <a:srgbClr val="7E4381">
              <a:alpha val="34000"/>
            </a:srgbClr>
          </a:solidFill>
          <a:ln>
            <a:solidFill>
              <a:srgbClr val="7E4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1" y="665134"/>
            <a:ext cx="12192000" cy="4140000"/>
          </a:xfrm>
          <a:custGeom>
            <a:avLst/>
            <a:gdLst>
              <a:gd name="connsiteX0" fmla="*/ 12192000 w 12192000"/>
              <a:gd name="connsiteY0" fmla="*/ 0 h 3605171"/>
              <a:gd name="connsiteX1" fmla="*/ 12192000 w 12192000"/>
              <a:gd name="connsiteY1" fmla="*/ 3605171 h 3605171"/>
              <a:gd name="connsiteX2" fmla="*/ 11959943 w 12192000"/>
              <a:gd name="connsiteY2" fmla="*/ 3538899 h 3605171"/>
              <a:gd name="connsiteX3" fmla="*/ 6083623 w 12192000"/>
              <a:gd name="connsiteY3" fmla="*/ 2996825 h 3605171"/>
              <a:gd name="connsiteX4" fmla="*/ 207303 w 12192000"/>
              <a:gd name="connsiteY4" fmla="*/ 3538899 h 3605171"/>
              <a:gd name="connsiteX5" fmla="*/ 0 w 12192000"/>
              <a:gd name="connsiteY5" fmla="*/ 3598102 h 3605171"/>
              <a:gd name="connsiteX6" fmla="*/ 0 w 12192000"/>
              <a:gd name="connsiteY6" fmla="*/ 7069 h 3605171"/>
              <a:gd name="connsiteX7" fmla="*/ 207303 w 12192000"/>
              <a:gd name="connsiteY7" fmla="*/ 66271 h 3605171"/>
              <a:gd name="connsiteX8" fmla="*/ 6083623 w 12192000"/>
              <a:gd name="connsiteY8" fmla="*/ 608345 h 3605171"/>
              <a:gd name="connsiteX9" fmla="*/ 11959943 w 12192000"/>
              <a:gd name="connsiteY9" fmla="*/ 66271 h 36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05171">
                <a:moveTo>
                  <a:pt x="12192000" y="0"/>
                </a:moveTo>
                <a:lnTo>
                  <a:pt x="12192000" y="3605171"/>
                </a:lnTo>
                <a:lnTo>
                  <a:pt x="11959943" y="3538899"/>
                </a:lnTo>
                <a:cubicBezTo>
                  <a:pt x="10686430" y="3211851"/>
                  <a:pt x="8529761" y="2996825"/>
                  <a:pt x="6083623" y="2996825"/>
                </a:cubicBezTo>
                <a:cubicBezTo>
                  <a:pt x="3637485" y="2996825"/>
                  <a:pt x="1480817" y="3211851"/>
                  <a:pt x="207303" y="3538899"/>
                </a:cubicBezTo>
                <a:lnTo>
                  <a:pt x="0" y="3598102"/>
                </a:lnTo>
                <a:lnTo>
                  <a:pt x="0" y="7069"/>
                </a:lnTo>
                <a:lnTo>
                  <a:pt x="207303" y="66271"/>
                </a:lnTo>
                <a:cubicBezTo>
                  <a:pt x="1480817" y="393320"/>
                  <a:pt x="3637485" y="608345"/>
                  <a:pt x="6083623" y="608345"/>
                </a:cubicBezTo>
                <a:cubicBezTo>
                  <a:pt x="8529761" y="608345"/>
                  <a:pt x="10686430" y="393320"/>
                  <a:pt x="11959943" y="66271"/>
                </a:cubicBezTo>
                <a:close/>
              </a:path>
            </a:pathLst>
          </a:custGeom>
          <a:gradFill>
            <a:gsLst>
              <a:gs pos="0">
                <a:srgbClr val="7E4381"/>
              </a:gs>
              <a:gs pos="98429">
                <a:srgbClr val="7E4381"/>
              </a:gs>
              <a:gs pos="48000">
                <a:srgbClr val="C25EBB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35222" r="22494" b="37333"/>
          <a:stretch/>
        </p:blipFill>
        <p:spPr>
          <a:xfrm>
            <a:off x="0" y="838904"/>
            <a:ext cx="12192000" cy="3819671"/>
          </a:xfrm>
          <a:custGeom>
            <a:avLst/>
            <a:gdLst>
              <a:gd name="connsiteX0" fmla="*/ 12192000 w 12192000"/>
              <a:gd name="connsiteY0" fmla="*/ 0 h 3605171"/>
              <a:gd name="connsiteX1" fmla="*/ 12192000 w 12192000"/>
              <a:gd name="connsiteY1" fmla="*/ 3605171 h 3605171"/>
              <a:gd name="connsiteX2" fmla="*/ 11959943 w 12192000"/>
              <a:gd name="connsiteY2" fmla="*/ 3538899 h 3605171"/>
              <a:gd name="connsiteX3" fmla="*/ 6083623 w 12192000"/>
              <a:gd name="connsiteY3" fmla="*/ 2996825 h 3605171"/>
              <a:gd name="connsiteX4" fmla="*/ 207303 w 12192000"/>
              <a:gd name="connsiteY4" fmla="*/ 3538899 h 3605171"/>
              <a:gd name="connsiteX5" fmla="*/ 0 w 12192000"/>
              <a:gd name="connsiteY5" fmla="*/ 3598102 h 3605171"/>
              <a:gd name="connsiteX6" fmla="*/ 0 w 12192000"/>
              <a:gd name="connsiteY6" fmla="*/ 7069 h 3605171"/>
              <a:gd name="connsiteX7" fmla="*/ 207303 w 12192000"/>
              <a:gd name="connsiteY7" fmla="*/ 66271 h 3605171"/>
              <a:gd name="connsiteX8" fmla="*/ 6083623 w 12192000"/>
              <a:gd name="connsiteY8" fmla="*/ 608345 h 3605171"/>
              <a:gd name="connsiteX9" fmla="*/ 11959943 w 12192000"/>
              <a:gd name="connsiteY9" fmla="*/ 66271 h 36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05171">
                <a:moveTo>
                  <a:pt x="12192000" y="0"/>
                </a:moveTo>
                <a:lnTo>
                  <a:pt x="12192000" y="3605171"/>
                </a:lnTo>
                <a:lnTo>
                  <a:pt x="11959943" y="3538899"/>
                </a:lnTo>
                <a:cubicBezTo>
                  <a:pt x="10686430" y="3211851"/>
                  <a:pt x="8529761" y="2996825"/>
                  <a:pt x="6083623" y="2996825"/>
                </a:cubicBezTo>
                <a:cubicBezTo>
                  <a:pt x="3637485" y="2996825"/>
                  <a:pt x="1480817" y="3211851"/>
                  <a:pt x="207303" y="3538899"/>
                </a:cubicBezTo>
                <a:lnTo>
                  <a:pt x="0" y="3598102"/>
                </a:lnTo>
                <a:lnTo>
                  <a:pt x="0" y="7069"/>
                </a:lnTo>
                <a:lnTo>
                  <a:pt x="207303" y="66271"/>
                </a:lnTo>
                <a:cubicBezTo>
                  <a:pt x="1480817" y="393320"/>
                  <a:pt x="3637485" y="608345"/>
                  <a:pt x="6083623" y="608345"/>
                </a:cubicBezTo>
                <a:cubicBezTo>
                  <a:pt x="8529761" y="608345"/>
                  <a:pt x="10686430" y="393320"/>
                  <a:pt x="11959943" y="66271"/>
                </a:cubicBezTo>
                <a:close/>
              </a:path>
            </a:pathLst>
          </a:custGeom>
        </p:spPr>
      </p:pic>
      <p:pic>
        <p:nvPicPr>
          <p:cNvPr id="21" name="焕然一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0497" y="-1262357"/>
            <a:ext cx="307117" cy="3071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5070" r="7416" b="28221"/>
          <a:stretch/>
        </p:blipFill>
        <p:spPr>
          <a:xfrm>
            <a:off x="130810" y="67971"/>
            <a:ext cx="3881326" cy="62437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-2" y="46249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 txBox="1">
            <a:spLocks/>
          </p:cNvSpPr>
          <p:nvPr/>
        </p:nvSpPr>
        <p:spPr>
          <a:xfrm>
            <a:off x="4479035" y="5682694"/>
            <a:ext cx="3233929" cy="92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1070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29184" r="19030" b="36869"/>
          <a:stretch/>
        </p:blipFill>
        <p:spPr>
          <a:xfrm>
            <a:off x="-25246" y="763480"/>
            <a:ext cx="12217246" cy="364647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5246" y="4421462"/>
            <a:ext cx="12217246" cy="263144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-1" y="46385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9035" y="5737182"/>
            <a:ext cx="3233929" cy="92497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74457"/>
            <a:ext cx="12192000" cy="155303"/>
          </a:xfrm>
          <a:prstGeom prst="rect">
            <a:avLst/>
          </a:prstGeom>
          <a:gradFill>
            <a:gsLst>
              <a:gs pos="0">
                <a:srgbClr val="C25EBB"/>
              </a:gs>
              <a:gs pos="74000">
                <a:srgbClr val="7E4381"/>
              </a:gs>
              <a:gs pos="83000">
                <a:srgbClr val="7E4381"/>
              </a:gs>
              <a:gs pos="100000">
                <a:srgbClr val="7E438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5070" r="7416" b="28221"/>
          <a:stretch/>
        </p:blipFill>
        <p:spPr>
          <a:xfrm>
            <a:off x="130810" y="67971"/>
            <a:ext cx="3881326" cy="6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22077" r="19030" b="36868"/>
          <a:stretch/>
        </p:blipFill>
        <p:spPr>
          <a:xfrm>
            <a:off x="-25246" y="0"/>
            <a:ext cx="12217246" cy="44099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5246" y="4421462"/>
            <a:ext cx="12217246" cy="2436538"/>
          </a:xfrm>
          <a:prstGeom prst="rect">
            <a:avLst/>
          </a:prstGeom>
          <a:solidFill>
            <a:srgbClr val="7E4381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-1" y="46385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9035" y="5737182"/>
            <a:ext cx="3233929" cy="92497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74457"/>
            <a:ext cx="12192000" cy="155303"/>
          </a:xfrm>
          <a:prstGeom prst="rect">
            <a:avLst/>
          </a:prstGeom>
          <a:gradFill>
            <a:gsLst>
              <a:gs pos="0">
                <a:srgbClr val="C25EBB"/>
              </a:gs>
              <a:gs pos="74000">
                <a:srgbClr val="7E4381"/>
              </a:gs>
              <a:gs pos="83000">
                <a:srgbClr val="7E4381"/>
              </a:gs>
              <a:gs pos="100000">
                <a:srgbClr val="7E438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22077" r="19030" b="12264"/>
          <a:stretch/>
        </p:blipFill>
        <p:spPr>
          <a:xfrm>
            <a:off x="-25246" y="0"/>
            <a:ext cx="12217246" cy="70529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5246" y="4421462"/>
            <a:ext cx="12217246" cy="263144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0" y="47738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solidFill>
                  <a:srgbClr val="7E4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9035" y="5933029"/>
            <a:ext cx="3233929" cy="92497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74457"/>
            <a:ext cx="12192000" cy="155303"/>
          </a:xfrm>
          <a:prstGeom prst="rect">
            <a:avLst/>
          </a:prstGeom>
          <a:gradFill>
            <a:gsLst>
              <a:gs pos="0">
                <a:srgbClr val="C25EBB"/>
              </a:gs>
              <a:gs pos="74000">
                <a:srgbClr val="7E4381"/>
              </a:gs>
              <a:gs pos="83000">
                <a:srgbClr val="7E4381"/>
              </a:gs>
              <a:gs pos="100000">
                <a:srgbClr val="7E438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r="4771" b="32446"/>
          <a:stretch/>
        </p:blipFill>
        <p:spPr>
          <a:xfrm>
            <a:off x="0" y="0"/>
            <a:ext cx="12192000" cy="42898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4274457"/>
            <a:ext cx="12192000" cy="155303"/>
          </a:xfrm>
          <a:prstGeom prst="rect">
            <a:avLst/>
          </a:prstGeom>
          <a:gradFill>
            <a:gsLst>
              <a:gs pos="0">
                <a:srgbClr val="C25EBB"/>
              </a:gs>
              <a:gs pos="74000">
                <a:srgbClr val="7E4381"/>
              </a:gs>
              <a:gs pos="83000">
                <a:srgbClr val="7E4381"/>
              </a:gs>
              <a:gs pos="100000">
                <a:srgbClr val="7E438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429760"/>
            <a:ext cx="12192000" cy="2428240"/>
          </a:xfrm>
          <a:prstGeom prst="rect">
            <a:avLst/>
          </a:prstGeom>
          <a:solidFill>
            <a:srgbClr val="7E438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0" y="479951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9035" y="5721855"/>
            <a:ext cx="3233929" cy="92497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864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89AD34-1213-4A57-A5FD-D1C1DA6F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65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F390A1-F2B2-4821-8A7F-C210BF5467CF}"/>
              </a:ext>
            </a:extLst>
          </p:cNvPr>
          <p:cNvSpPr txBox="1"/>
          <p:nvPr/>
        </p:nvSpPr>
        <p:spPr>
          <a:xfrm>
            <a:off x="4592583" y="2248444"/>
            <a:ext cx="3352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b="1" spc="-2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XXXXXXXX</a:t>
            </a:r>
          </a:p>
          <a:p>
            <a:pPr algn="ctr"/>
            <a:r>
              <a:rPr lang="zh-CN" altLang="en-US" sz="5000" b="1" spc="-2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E06C9D-3A0C-4A1C-BE77-2E00DDFA26FE}"/>
              </a:ext>
            </a:extLst>
          </p:cNvPr>
          <p:cNvSpPr txBox="1"/>
          <p:nvPr/>
        </p:nvSpPr>
        <p:spPr>
          <a:xfrm>
            <a:off x="4011613" y="4561173"/>
            <a:ext cx="3198311" cy="1048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地点：环境学院报告厅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35ED7E-A5D5-4642-BB4D-CC3BE597F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36212"/>
            <a:ext cx="3368962" cy="5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</Words>
  <Application>Microsoft Office PowerPoint</Application>
  <PresentationFormat>宽屏</PresentationFormat>
  <Paragraphs>22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华文新魏</vt:lpstr>
      <vt:lpstr>微软雅黑</vt:lpstr>
      <vt:lpstr>字魂105号-简雅黑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 楠</cp:lastModifiedBy>
  <cp:revision>14</cp:revision>
  <dcterms:created xsi:type="dcterms:W3CDTF">2021-12-28T13:07:47Z</dcterms:created>
  <dcterms:modified xsi:type="dcterms:W3CDTF">2022-08-25T02:40:48Z</dcterms:modified>
</cp:coreProperties>
</file>