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925"/>
    <a:srgbClr val="3C7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96" y="1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38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3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5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5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1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70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48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8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3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62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08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006F4-ED3D-47BC-94A2-0B1CF07E3EDA}" type="datetimeFigureOut">
              <a:rPr lang="zh-CN" altLang="en-US" smtClean="0"/>
              <a:t>2022/8/25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887B-4B45-4544-A605-ADDA1C0D0A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9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4" r="4771" b="96"/>
          <a:stretch/>
        </p:blipFill>
        <p:spPr>
          <a:xfrm>
            <a:off x="0" y="0"/>
            <a:ext cx="12192000" cy="70510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4274457"/>
            <a:ext cx="12192000" cy="155303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rgbClr val="1B5925"/>
              </a:gs>
              <a:gs pos="83000">
                <a:srgbClr val="1B5925"/>
              </a:gs>
              <a:gs pos="100000">
                <a:srgbClr val="1B592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4429760"/>
            <a:ext cx="12192000" cy="262128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0" y="492034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XXXXXXXXXXXXXXXXXX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9035" y="5877149"/>
            <a:ext cx="3233929" cy="924971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8640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22077" r="19030" b="12264"/>
          <a:stretch/>
        </p:blipFill>
        <p:spPr>
          <a:xfrm>
            <a:off x="-25246" y="0"/>
            <a:ext cx="12217246" cy="70529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5246" y="4262435"/>
            <a:ext cx="12217246" cy="159027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rgbClr val="1B5925"/>
              </a:gs>
              <a:gs pos="83000">
                <a:srgbClr val="1B5925"/>
              </a:gs>
              <a:gs pos="100000">
                <a:srgbClr val="1B592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25246" y="4421462"/>
            <a:ext cx="12217246" cy="26314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-1" y="46385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XXXXXXXXX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9035" y="5737182"/>
            <a:ext cx="3233929" cy="924971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XXXXXXX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8434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22077" r="19030" b="38161"/>
          <a:stretch/>
        </p:blipFill>
        <p:spPr>
          <a:xfrm>
            <a:off x="-25246" y="0"/>
            <a:ext cx="12217246" cy="427105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5246" y="4262435"/>
            <a:ext cx="12217246" cy="159027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rgbClr val="1B5925"/>
              </a:gs>
              <a:gs pos="83000">
                <a:srgbClr val="1B5925"/>
              </a:gs>
              <a:gs pos="100000">
                <a:srgbClr val="1B592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25246" y="4421462"/>
            <a:ext cx="12217246" cy="2436538"/>
          </a:xfrm>
          <a:prstGeom prst="rect">
            <a:avLst/>
          </a:prstGeom>
          <a:solidFill>
            <a:srgbClr val="1B5925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-1" y="46385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XXXXXXX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9035" y="5737182"/>
            <a:ext cx="3233929" cy="924971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70727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31598" r="19030" b="36868"/>
          <a:stretch/>
        </p:blipFill>
        <p:spPr>
          <a:xfrm>
            <a:off x="-25246" y="1022684"/>
            <a:ext cx="12217246" cy="33872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5246" y="4262435"/>
            <a:ext cx="12217246" cy="159027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rgbClr val="1B5925"/>
              </a:gs>
              <a:gs pos="83000">
                <a:srgbClr val="1B5925"/>
              </a:gs>
              <a:gs pos="100000">
                <a:srgbClr val="1B592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25246" y="4421462"/>
            <a:ext cx="12217246" cy="26314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-1" y="46385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</a:p>
        </p:txBody>
      </p:sp>
      <p:sp>
        <p:nvSpPr>
          <p:cNvPr id="14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9035" y="5737182"/>
            <a:ext cx="3233929" cy="924971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FBD6DF-1219-41FB-A45D-7E5F94752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45070" r="7416" b="28221"/>
          <a:stretch/>
        </p:blipFill>
        <p:spPr>
          <a:xfrm>
            <a:off x="130810" y="67971"/>
            <a:ext cx="3496310" cy="5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3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焕然一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0497" y="-1262357"/>
            <a:ext cx="307117" cy="3071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45070" r="7416" b="28221"/>
          <a:stretch/>
        </p:blipFill>
        <p:spPr>
          <a:xfrm>
            <a:off x="130810" y="67971"/>
            <a:ext cx="3496310" cy="56243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-1" y="4663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</a:p>
        </p:txBody>
      </p:sp>
      <p:sp>
        <p:nvSpPr>
          <p:cNvPr id="23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 txBox="1">
            <a:spLocks/>
          </p:cNvSpPr>
          <p:nvPr/>
        </p:nvSpPr>
        <p:spPr>
          <a:xfrm>
            <a:off x="4479035" y="5694269"/>
            <a:ext cx="3233929" cy="924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/>
          <a:srcRect l="1206" r="1451"/>
          <a:stretch/>
        </p:blipFill>
        <p:spPr>
          <a:xfrm>
            <a:off x="-1" y="630409"/>
            <a:ext cx="12192000" cy="40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-1" y="665134"/>
            <a:ext cx="12192000" cy="4140000"/>
          </a:xfrm>
          <a:custGeom>
            <a:avLst/>
            <a:gdLst>
              <a:gd name="connsiteX0" fmla="*/ 12192000 w 12192000"/>
              <a:gd name="connsiteY0" fmla="*/ 0 h 3605171"/>
              <a:gd name="connsiteX1" fmla="*/ 12192000 w 12192000"/>
              <a:gd name="connsiteY1" fmla="*/ 3605171 h 3605171"/>
              <a:gd name="connsiteX2" fmla="*/ 11959943 w 12192000"/>
              <a:gd name="connsiteY2" fmla="*/ 3538899 h 3605171"/>
              <a:gd name="connsiteX3" fmla="*/ 6083623 w 12192000"/>
              <a:gd name="connsiteY3" fmla="*/ 2996825 h 3605171"/>
              <a:gd name="connsiteX4" fmla="*/ 207303 w 12192000"/>
              <a:gd name="connsiteY4" fmla="*/ 3538899 h 3605171"/>
              <a:gd name="connsiteX5" fmla="*/ 0 w 12192000"/>
              <a:gd name="connsiteY5" fmla="*/ 3598102 h 3605171"/>
              <a:gd name="connsiteX6" fmla="*/ 0 w 12192000"/>
              <a:gd name="connsiteY6" fmla="*/ 7069 h 3605171"/>
              <a:gd name="connsiteX7" fmla="*/ 207303 w 12192000"/>
              <a:gd name="connsiteY7" fmla="*/ 66271 h 3605171"/>
              <a:gd name="connsiteX8" fmla="*/ 6083623 w 12192000"/>
              <a:gd name="connsiteY8" fmla="*/ 608345 h 3605171"/>
              <a:gd name="connsiteX9" fmla="*/ 11959943 w 12192000"/>
              <a:gd name="connsiteY9" fmla="*/ 66271 h 360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05171">
                <a:moveTo>
                  <a:pt x="12192000" y="0"/>
                </a:moveTo>
                <a:lnTo>
                  <a:pt x="12192000" y="3605171"/>
                </a:lnTo>
                <a:lnTo>
                  <a:pt x="11959943" y="3538899"/>
                </a:lnTo>
                <a:cubicBezTo>
                  <a:pt x="10686430" y="3211851"/>
                  <a:pt x="8529761" y="2996825"/>
                  <a:pt x="6083623" y="2996825"/>
                </a:cubicBezTo>
                <a:cubicBezTo>
                  <a:pt x="3637485" y="2996825"/>
                  <a:pt x="1480817" y="3211851"/>
                  <a:pt x="207303" y="3538899"/>
                </a:cubicBezTo>
                <a:lnTo>
                  <a:pt x="0" y="3598102"/>
                </a:lnTo>
                <a:lnTo>
                  <a:pt x="0" y="7069"/>
                </a:lnTo>
                <a:lnTo>
                  <a:pt x="207303" y="66271"/>
                </a:lnTo>
                <a:cubicBezTo>
                  <a:pt x="1480817" y="393320"/>
                  <a:pt x="3637485" y="608345"/>
                  <a:pt x="6083623" y="608345"/>
                </a:cubicBezTo>
                <a:cubicBezTo>
                  <a:pt x="8529761" y="608345"/>
                  <a:pt x="10686430" y="393320"/>
                  <a:pt x="11959943" y="66271"/>
                </a:cubicBezTo>
                <a:close/>
              </a:path>
            </a:pathLst>
          </a:custGeom>
          <a:gradFill>
            <a:gsLst>
              <a:gs pos="0">
                <a:srgbClr val="3C7C3F"/>
              </a:gs>
              <a:gs pos="98429">
                <a:srgbClr val="3C7C3F"/>
              </a:gs>
              <a:gs pos="48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35222" r="22494" b="37333"/>
          <a:stretch/>
        </p:blipFill>
        <p:spPr>
          <a:xfrm>
            <a:off x="0" y="838904"/>
            <a:ext cx="12192000" cy="3819671"/>
          </a:xfrm>
          <a:custGeom>
            <a:avLst/>
            <a:gdLst>
              <a:gd name="connsiteX0" fmla="*/ 12192000 w 12192000"/>
              <a:gd name="connsiteY0" fmla="*/ 0 h 3605171"/>
              <a:gd name="connsiteX1" fmla="*/ 12192000 w 12192000"/>
              <a:gd name="connsiteY1" fmla="*/ 3605171 h 3605171"/>
              <a:gd name="connsiteX2" fmla="*/ 11959943 w 12192000"/>
              <a:gd name="connsiteY2" fmla="*/ 3538899 h 3605171"/>
              <a:gd name="connsiteX3" fmla="*/ 6083623 w 12192000"/>
              <a:gd name="connsiteY3" fmla="*/ 2996825 h 3605171"/>
              <a:gd name="connsiteX4" fmla="*/ 207303 w 12192000"/>
              <a:gd name="connsiteY4" fmla="*/ 3538899 h 3605171"/>
              <a:gd name="connsiteX5" fmla="*/ 0 w 12192000"/>
              <a:gd name="connsiteY5" fmla="*/ 3598102 h 3605171"/>
              <a:gd name="connsiteX6" fmla="*/ 0 w 12192000"/>
              <a:gd name="connsiteY6" fmla="*/ 7069 h 3605171"/>
              <a:gd name="connsiteX7" fmla="*/ 207303 w 12192000"/>
              <a:gd name="connsiteY7" fmla="*/ 66271 h 3605171"/>
              <a:gd name="connsiteX8" fmla="*/ 6083623 w 12192000"/>
              <a:gd name="connsiteY8" fmla="*/ 608345 h 3605171"/>
              <a:gd name="connsiteX9" fmla="*/ 11959943 w 12192000"/>
              <a:gd name="connsiteY9" fmla="*/ 66271 h 360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05171">
                <a:moveTo>
                  <a:pt x="12192000" y="0"/>
                </a:moveTo>
                <a:lnTo>
                  <a:pt x="12192000" y="3605171"/>
                </a:lnTo>
                <a:lnTo>
                  <a:pt x="11959943" y="3538899"/>
                </a:lnTo>
                <a:cubicBezTo>
                  <a:pt x="10686430" y="3211851"/>
                  <a:pt x="8529761" y="2996825"/>
                  <a:pt x="6083623" y="2996825"/>
                </a:cubicBezTo>
                <a:cubicBezTo>
                  <a:pt x="3637485" y="2996825"/>
                  <a:pt x="1480817" y="3211851"/>
                  <a:pt x="207303" y="3538899"/>
                </a:cubicBezTo>
                <a:lnTo>
                  <a:pt x="0" y="3598102"/>
                </a:lnTo>
                <a:lnTo>
                  <a:pt x="0" y="7069"/>
                </a:lnTo>
                <a:lnTo>
                  <a:pt x="207303" y="66271"/>
                </a:lnTo>
                <a:cubicBezTo>
                  <a:pt x="1480817" y="393320"/>
                  <a:pt x="3637485" y="608345"/>
                  <a:pt x="6083623" y="608345"/>
                </a:cubicBezTo>
                <a:cubicBezTo>
                  <a:pt x="8529761" y="608345"/>
                  <a:pt x="10686430" y="393320"/>
                  <a:pt x="11959943" y="66271"/>
                </a:cubicBezTo>
                <a:close/>
              </a:path>
            </a:pathLst>
          </a:custGeom>
        </p:spPr>
      </p:pic>
      <p:pic>
        <p:nvPicPr>
          <p:cNvPr id="21" name="焕然一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0497" y="-1262357"/>
            <a:ext cx="307117" cy="3071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45070" r="7416" b="28221"/>
          <a:stretch/>
        </p:blipFill>
        <p:spPr>
          <a:xfrm>
            <a:off x="130810" y="67971"/>
            <a:ext cx="3881326" cy="62437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A79A259-5CBF-4639-931F-2DCE0EC5998E}"/>
              </a:ext>
            </a:extLst>
          </p:cNvPr>
          <p:cNvSpPr txBox="1"/>
          <p:nvPr/>
        </p:nvSpPr>
        <p:spPr>
          <a:xfrm>
            <a:off x="-2" y="462496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</a:p>
        </p:txBody>
      </p:sp>
      <p:sp>
        <p:nvSpPr>
          <p:cNvPr id="23" name="副标题 2">
            <a:extLst>
              <a:ext uri="{FF2B5EF4-FFF2-40B4-BE49-F238E27FC236}">
                <a16:creationId xmlns:a16="http://schemas.microsoft.com/office/drawing/2014/main" id="{118EA1C7-D332-4F54-B7CB-82280A4C8110}"/>
              </a:ext>
            </a:extLst>
          </p:cNvPr>
          <p:cNvSpPr txBox="1">
            <a:spLocks/>
          </p:cNvSpPr>
          <p:nvPr/>
        </p:nvSpPr>
        <p:spPr>
          <a:xfrm>
            <a:off x="4479035" y="5682694"/>
            <a:ext cx="3233929" cy="924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41070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51</Words>
  <Application>Microsoft Office PowerPoint</Application>
  <PresentationFormat>宽屏</PresentationFormat>
  <Paragraphs>18</Paragraphs>
  <Slides>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等线</vt:lpstr>
      <vt:lpstr>等线 Light</vt:lpstr>
      <vt:lpstr>微软雅黑</vt:lpstr>
      <vt:lpstr>字魂105号-简雅黑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张 楠</cp:lastModifiedBy>
  <cp:revision>11</cp:revision>
  <dcterms:created xsi:type="dcterms:W3CDTF">2021-12-28T13:07:47Z</dcterms:created>
  <dcterms:modified xsi:type="dcterms:W3CDTF">2022-08-25T02:38:38Z</dcterms:modified>
</cp:coreProperties>
</file>