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670875"/>
    <a:srgbClr val="211A8E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57" d="100"/>
          <a:sy n="57" d="100"/>
        </p:scale>
        <p:origin x="1216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852-3B66-457D-9E37-CBF330BD1BD6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0502-8939-4D29-AFAB-4335ED41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DBB5778-FE7A-4877-9019-54242753C0E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5986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29E9E1-4AD3-2342-82EB-AD74B1FE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演示文稿标题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BDF17256-EA3C-B34B-8319-DCE7C1982667}"/>
              </a:ext>
            </a:extLst>
          </p:cNvPr>
          <p:cNvCxnSpPr>
            <a:cxnSpLocks/>
          </p:cNvCxnSpPr>
          <p:nvPr userDrawn="1"/>
        </p:nvCxnSpPr>
        <p:spPr>
          <a:xfrm flipH="1">
            <a:off x="6986799" y="51904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D4A39CF4-FBC6-7685-57FC-98CC3596D6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zh-CN" altLang="en-US" dirty="0"/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0797AB75-E89C-0B21-A77A-9E1F1C495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25" name="文本占位符 9">
            <a:extLst>
              <a:ext uri="{FF2B5EF4-FFF2-40B4-BE49-F238E27FC236}">
                <a16:creationId xmlns:a16="http://schemas.microsoft.com/office/drawing/2014/main" id="{156E8451-15D6-CEC9-184E-61D8B05D6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26" name="文本占位符 9">
            <a:extLst>
              <a:ext uri="{FF2B5EF4-FFF2-40B4-BE49-F238E27FC236}">
                <a16:creationId xmlns:a16="http://schemas.microsoft.com/office/drawing/2014/main" id="{261EAE00-2EF7-0078-E408-02A6B0ED7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33A6D9-82D7-4D01-85B4-BAB42CC0D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1080" y="414067"/>
            <a:ext cx="2159155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51852C41-4419-F080-A30D-C10C88C1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1081" y="879874"/>
            <a:ext cx="2159155" cy="333471"/>
          </a:xfrm>
        </p:spPr>
        <p:txBody>
          <a:bodyPr anchor="t" anchorCtr="0">
            <a:normAutofit/>
          </a:bodyPr>
          <a:lstStyle>
            <a:lvl1pPr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78C7D884-1C01-B245-C831-FAA531EEE1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5819" y="1529031"/>
            <a:ext cx="4348832" cy="3531899"/>
          </a:xfr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kumimoji="1" lang="zh-CN" altLang="en-US" sz="28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        章节标题</a:t>
            </a:r>
          </a:p>
        </p:txBody>
      </p:sp>
    </p:spTree>
    <p:extLst>
      <p:ext uri="{BB962C8B-B14F-4D97-AF65-F5344CB8AC3E}">
        <p14:creationId xmlns:p14="http://schemas.microsoft.com/office/powerpoint/2010/main" val="40301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CD5CEDD8-0D25-4619-AE53-E963607C3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4331" y="1431761"/>
            <a:ext cx="1182985" cy="853613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48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91B20CA-B38E-B149-B4E5-B238898391DF}"/>
              </a:ext>
            </a:extLst>
          </p:cNvPr>
          <p:cNvCxnSpPr/>
          <p:nvPr userDrawn="1"/>
        </p:nvCxnSpPr>
        <p:spPr>
          <a:xfrm flipH="1">
            <a:off x="7562196" y="259838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993418C3-62C6-BFC4-332E-FADD0916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9371" y="2529212"/>
            <a:ext cx="3977945" cy="506934"/>
          </a:xfrm>
        </p:spPr>
        <p:txBody>
          <a:bodyPr anchor="ctr">
            <a:noAutofit/>
          </a:bodyPr>
          <a:lstStyle>
            <a:lvl1pPr algn="r"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BAD44DB8-03E7-E7EE-C07D-B02173759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9371" y="3160421"/>
            <a:ext cx="3977945" cy="258941"/>
          </a:xfrm>
        </p:spPr>
        <p:txBody>
          <a:bodyPr anchor="ctr">
            <a:noAutofit/>
          </a:bodyPr>
          <a:lstStyle>
            <a:lvl1pPr algn="r">
              <a:buFontTx/>
              <a:buNone/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B017F754-5334-3468-D30E-22E0E8993F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71316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F5C1B217-6FD9-09BC-6659-6650032D659B}"/>
              </a:ext>
            </a:extLst>
          </p:cNvPr>
          <p:cNvSpPr txBox="1">
            <a:spLocks/>
          </p:cNvSpPr>
          <p:nvPr userDrawn="1"/>
        </p:nvSpPr>
        <p:spPr>
          <a:xfrm>
            <a:off x="551730" y="1185978"/>
            <a:ext cx="4019488" cy="473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:a16="http://schemas.microsoft.com/office/drawing/2014/main" id="{09BA26B4-FE7D-3539-06C0-1EF3AD6CF466}"/>
              </a:ext>
            </a:extLst>
          </p:cNvPr>
          <p:cNvSpPr txBox="1">
            <a:spLocks/>
          </p:cNvSpPr>
          <p:nvPr userDrawn="1"/>
        </p:nvSpPr>
        <p:spPr>
          <a:xfrm>
            <a:off x="551730" y="342373"/>
            <a:ext cx="4019488" cy="473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dirty="0">
                <a:solidFill>
                  <a:schemeClr val="bg1"/>
                </a:solidFill>
              </a:rPr>
              <a:t>1</a:t>
            </a:r>
            <a:r>
              <a:rPr kumimoji="1" lang="zh-CN" altLang="en-US" sz="2800" dirty="0">
                <a:solidFill>
                  <a:schemeClr val="bg1"/>
                </a:solidFill>
              </a:rPr>
              <a:t>     一级标题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FE934E4-B24D-8EEC-300D-37C92F1A02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546615"/>
            <a:ext cx="3778224" cy="35542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/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参考来源（思源黑体 </a:t>
            </a:r>
            <a:r>
              <a:rPr kumimoji="1" lang="en" altLang="zh-CN" dirty="0">
                <a:solidFill>
                  <a:schemeClr val="bg1">
                    <a:lumMod val="65000"/>
                  </a:schemeClr>
                </a:solidFill>
              </a:rPr>
              <a:t>regular 9</a:t>
            </a:r>
            <a:r>
              <a:rPr kumimoji="1" lang="zh-CN" altLang="en" dirty="0">
                <a:solidFill>
                  <a:schemeClr val="bg1">
                    <a:lumMod val="65000"/>
                  </a:schemeClr>
                </a:solidFill>
              </a:rPr>
              <a:t>）</a:t>
            </a:r>
          </a:p>
          <a:p>
            <a:pPr lvl="0"/>
            <a:endParaRPr kumimoji="1" lang="zh-CN" altLang="e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2">
            <a:extLst>
              <a:ext uri="{FF2B5EF4-FFF2-40B4-BE49-F238E27FC236}">
                <a16:creationId xmlns:a16="http://schemas.microsoft.com/office/drawing/2014/main" id="{88746094-A36C-634E-84D4-061B1FCDE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05" y="1846000"/>
            <a:ext cx="4019488" cy="2432628"/>
          </a:xfr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EA01BA06-5535-277B-B2CB-E18659DC7C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8" y="1846000"/>
            <a:ext cx="3765366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BFAF874D-31C7-7048-AB6D-07B90016F747}"/>
              </a:ext>
            </a:extLst>
          </p:cNvPr>
          <p:cNvSpPr txBox="1">
            <a:spLocks/>
          </p:cNvSpPr>
          <p:nvPr userDrawn="1"/>
        </p:nvSpPr>
        <p:spPr>
          <a:xfrm>
            <a:off x="551730" y="1185978"/>
            <a:ext cx="3778224" cy="473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1.2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:a16="http://schemas.microsoft.com/office/drawing/2014/main" id="{71D50223-7EE6-1403-A177-4F55AB795543}"/>
              </a:ext>
            </a:extLst>
          </p:cNvPr>
          <p:cNvSpPr txBox="1">
            <a:spLocks/>
          </p:cNvSpPr>
          <p:nvPr userDrawn="1"/>
        </p:nvSpPr>
        <p:spPr>
          <a:xfrm>
            <a:off x="551730" y="342373"/>
            <a:ext cx="4019488" cy="473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dirty="0">
                <a:solidFill>
                  <a:schemeClr val="bg1"/>
                </a:solidFill>
              </a:rPr>
              <a:t>1</a:t>
            </a:r>
            <a:r>
              <a:rPr kumimoji="1" lang="zh-CN" altLang="en-US" sz="2800" dirty="0">
                <a:solidFill>
                  <a:schemeClr val="bg1"/>
                </a:solidFill>
              </a:rPr>
              <a:t>     一级标题</a:t>
            </a:r>
          </a:p>
        </p:txBody>
      </p:sp>
      <p:sp>
        <p:nvSpPr>
          <p:cNvPr id="10" name="文本占位符 6">
            <a:extLst>
              <a:ext uri="{FF2B5EF4-FFF2-40B4-BE49-F238E27FC236}">
                <a16:creationId xmlns:a16="http://schemas.microsoft.com/office/drawing/2014/main" id="{F4EA3872-2677-39DE-0631-C799C6A1F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546615"/>
            <a:ext cx="3778224" cy="35542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/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参考来源（思源黑体 </a:t>
            </a:r>
            <a:r>
              <a:rPr kumimoji="1" lang="en" altLang="zh-CN" dirty="0">
                <a:solidFill>
                  <a:schemeClr val="bg1">
                    <a:lumMod val="65000"/>
                  </a:schemeClr>
                </a:solidFill>
              </a:rPr>
              <a:t>regular 9</a:t>
            </a:r>
            <a:r>
              <a:rPr kumimoji="1" lang="zh-CN" altLang="en" dirty="0">
                <a:solidFill>
                  <a:schemeClr val="bg1">
                    <a:lumMod val="65000"/>
                  </a:schemeClr>
                </a:solidFill>
              </a:rPr>
              <a:t>）</a:t>
            </a:r>
          </a:p>
          <a:p>
            <a:pPr lvl="0"/>
            <a:endParaRPr kumimoji="1" lang="zh-CN" altLang="e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9">
            <a:extLst>
              <a:ext uri="{FF2B5EF4-FFF2-40B4-BE49-F238E27FC236}">
                <a16:creationId xmlns:a16="http://schemas.microsoft.com/office/drawing/2014/main" id="{F5115A80-A4C2-FCE8-AC52-74DA86F75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86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3" name="标题 5">
            <a:extLst>
              <a:ext uri="{FF2B5EF4-FFF2-40B4-BE49-F238E27FC236}">
                <a16:creationId xmlns:a16="http://schemas.microsoft.com/office/drawing/2014/main" id="{F128489B-F455-7DF3-C30A-04DBEC240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感谢观看</a:t>
            </a:r>
          </a:p>
        </p:txBody>
      </p:sp>
      <p:sp>
        <p:nvSpPr>
          <p:cNvPr id="4" name="文本占位符 9">
            <a:extLst>
              <a:ext uri="{FF2B5EF4-FFF2-40B4-BE49-F238E27FC236}">
                <a16:creationId xmlns:a16="http://schemas.microsoft.com/office/drawing/2014/main" id="{85747FC2-BE38-2A0A-79A1-ED1F3C8D3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id="{75144906-48B0-AF02-BD11-C7B519635C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3759152-9F83-C765-E5B3-AE89E3A2EE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13" name="文本占位符 9">
            <a:extLst>
              <a:ext uri="{FF2B5EF4-FFF2-40B4-BE49-F238E27FC236}">
                <a16:creationId xmlns:a16="http://schemas.microsoft.com/office/drawing/2014/main" id="{7BC868E5-F98B-CFD9-799F-B2870E4BFB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2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4995-C28C-4E83-946A-5973D763831D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77B-2F1A-4CC4-BFFF-9E9FBDA01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3" r:id="rId3"/>
    <p:sldLayoutId id="2147483698" r:id="rId4"/>
    <p:sldLayoutId id="2147483706" r:id="rId5"/>
    <p:sldLayoutId id="2147483702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BFF8A8A-3B3B-6F61-F731-38C706896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790F790-BD6C-FBD0-0C41-2EDA7B96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05EC9B-3DB0-B8EF-9F02-E532B6FF3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75FCA3-05D3-1442-A083-4A99C865AF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063D804-EDC9-A4B6-3B86-0F5D6F1AE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FD03ACC-E21A-20C7-B6B7-58FA4B51D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618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C52F4D8-EB22-EDCC-F899-AA141A902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73FE8C0-07DF-7CC1-DC03-E2874C19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224D93-D744-04F4-5B40-B43FEDDC5F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624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D27ABE1-B966-3977-2016-8F25AD0B6E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A11BA8-A1ED-CBA1-7E5A-42803552E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CA9FC5-4CD8-3984-005C-4206AC5DE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544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C3AB540-23AA-3F7D-7522-5BA7B313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2C389-EDA1-FCEA-8633-060A9030C8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190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>
            <a:extLst>
              <a:ext uri="{FF2B5EF4-FFF2-40B4-BE49-F238E27FC236}">
                <a16:creationId xmlns:a16="http://schemas.microsoft.com/office/drawing/2014/main" id="{086B6494-3233-B448-06FB-3E6F0D110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C13C37-7F3A-CAEF-4939-EB17BD68DD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CA5D81-7E6B-EAB3-1058-B824980541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842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93AF422-7D0D-9E8C-C984-3BF081D33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396A315-B0C3-58C1-7732-EF4A92CE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D74B70-C71B-ECF6-7A84-E109C9C70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E8A8CE-50D8-3F31-ED44-AB3F126D0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07E2185-C656-774C-520B-D32CE6F29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7C03954-55B4-0948-19D2-7D670E3C9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579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12E636DD-43B5-4181-AC47-784B70CA0D71}" vid="{EE5DDA53-5E7C-48B6-AD43-05ACDDED01F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684</TotalTime>
  <Words>0</Words>
  <Application>Microsoft Macintosh PowerPoint</Application>
  <PresentationFormat>全屏显示(16:9)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等线</vt:lpstr>
      <vt:lpstr>黑体</vt:lpstr>
      <vt:lpstr>思源黑体 CN Bold</vt:lpstr>
      <vt:lpstr>思源黑体 CN Normal</vt:lpstr>
      <vt:lpstr>Source Han Sans CN Bold</vt:lpstr>
      <vt:lpstr>Source Han Sans CN Medium</vt:lpstr>
      <vt:lpstr>Source Han Sans CN Normal</vt:lpstr>
      <vt:lpstr>Source Han Sans CN Regular</vt:lpstr>
      <vt:lpstr>Arial</vt:lpstr>
      <vt:lpstr>Garamond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秦玉娴</dc:creator>
  <cp:lastModifiedBy>nvv</cp:lastModifiedBy>
  <cp:revision>77</cp:revision>
  <dcterms:created xsi:type="dcterms:W3CDTF">2021-12-13T10:33:28Z</dcterms:created>
  <dcterms:modified xsi:type="dcterms:W3CDTF">2022-12-14T04:35:12Z</dcterms:modified>
</cp:coreProperties>
</file>